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themeOverride+xml" PartName="/ppt/theme/themeOverride25.xml"/>
  <Override ContentType="application/vnd.openxmlformats-officedocument.themeOverride+xml" PartName="/ppt/theme/themeOverride26.xml"/>
  <Override ContentType="application/vnd.openxmlformats-officedocument.themeOverride+xml" PartName="/ppt/theme/themeOverride27.xml"/>
  <Override ContentType="application/vnd.openxmlformats-officedocument.themeOverride+xml" PartName="/ppt/theme/themeOverride28.xml"/>
  <Override ContentType="application/vnd.openxmlformats-officedocument.themeOverride+xml" PartName="/ppt/theme/themeOverride29.xml"/>
  <Override ContentType="application/vnd.openxmlformats-officedocument.themeOverride+xml" PartName="/ppt/theme/themeOverride30.xml"/>
  <Override ContentType="application/vnd.openxmlformats-officedocument.themeOverride+xml" PartName="/ppt/theme/themeOverride31.xml"/>
  <Override ContentType="application/vnd.openxmlformats-officedocument.themeOverride+xml" PartName="/ppt/theme/themeOverride32.xml"/>
  <Override ContentType="application/vnd.openxmlformats-officedocument.themeOverride+xml" PartName="/ppt/theme/themeOverride3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87" r:id="rId4"/>
    <p:sldId id="290" r:id="rId5"/>
    <p:sldId id="295" r:id="rId6"/>
    <p:sldId id="291" r:id="rId7"/>
    <p:sldId id="281" r:id="rId8"/>
    <p:sldId id="271" r:id="rId9"/>
    <p:sldId id="264" r:id="rId10"/>
    <p:sldId id="316" r:id="rId11"/>
    <p:sldId id="293" r:id="rId12"/>
    <p:sldId id="257" r:id="rId13"/>
    <p:sldId id="304" r:id="rId14"/>
    <p:sldId id="296" r:id="rId15"/>
    <p:sldId id="276" r:id="rId16"/>
    <p:sldId id="284" r:id="rId17"/>
    <p:sldId id="309" r:id="rId18"/>
    <p:sldId id="269" r:id="rId19"/>
    <p:sldId id="273" r:id="rId20"/>
    <p:sldId id="285" r:id="rId21"/>
    <p:sldId id="297" r:id="rId22"/>
    <p:sldId id="312" r:id="rId23"/>
    <p:sldId id="289" r:id="rId24"/>
    <p:sldId id="279" r:id="rId25"/>
    <p:sldId id="258" r:id="rId26"/>
    <p:sldId id="307" r:id="rId27"/>
    <p:sldId id="314" r:id="rId28"/>
    <p:sldId id="274" r:id="rId29"/>
    <p:sldId id="303" r:id="rId30"/>
    <p:sldId id="298" r:id="rId31"/>
    <p:sldId id="306" r:id="rId32"/>
    <p:sldId id="302" r:id="rId33"/>
    <p:sldId id="278" r:id="rId34"/>
    <p:sldId id="315" r:id="rId35"/>
    <p:sldId id="310" r:id="rId36"/>
    <p:sldId id="305" r:id="rId37"/>
    <p:sldId id="299" r:id="rId38"/>
    <p:sldId id="280" r:id="rId39"/>
    <p:sldId id="308" r:id="rId40"/>
    <p:sldId id="313" r:id="rId41"/>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4" autoAdjust="0"/>
  </p:normalViewPr>
  <p:slideViewPr>
    <p:cSldViewPr>
      <p:cViewPr varScale="1">
        <p:scale>
          <a:sx n="106" d="100"/>
          <a:sy n="106" d="100"/>
        </p:scale>
        <p:origin x="78" y="78"/>
      </p:cViewPr>
      <p:guideLst/>
    </p:cSldViewPr>
  </p:slideViewPr>
  <p:notesTextViewPr>
    <p:cViewPr>
      <p:scale>
        <a:sx n="1" d="1"/>
        <a:sy n="1" d="1"/>
      </p:scale>
      <p:origin x="0" y="0"/>
    </p:cViewPr>
  </p:notesTextViewPr>
  <p:sorterViewPr>
    <p:cViewPr varScale="1">
      <p:scale>
        <a:sx n="1" d="1"/>
        <a:sy n="1" d="1"/>
      </p:scale>
      <p:origin x="0" y="-996"/>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7F0F-EB7C-46DA-B19E-569AC0F1881D}" type="datetimeFigureOut">
              <a:rPr lang="zh-CN" altLang="en-US" smtClean="0"/>
              <a:t>2020/4/19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D6B52-556A-4066-9EB6-D552A3D9A907}" type="slidenum">
              <a:rPr lang="zh-CN" altLang="en-US" smtClean="0"/>
              <a:t>‹#›</a:t>
            </a:fld>
            <a:endParaRPr lang="zh-CN" altLang="en-US"/>
          </a:p>
        </p:txBody>
      </p:sp>
    </p:spTree>
    <p:extLst>
      <p:ext uri="{BB962C8B-B14F-4D97-AF65-F5344CB8AC3E}">
        <p14:creationId val="302862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12192000" cy="6858000"/>
          </a:xfrm>
          <a:prstGeom prst="rect">
            <a:avLst/>
          </a:prstGeom>
          <a:gradFill flip="none" rotWithShape="1">
            <a:gsLst>
              <a:gs pos="0">
                <a:schemeClr val="accent3">
                  <a:lumMod val="0"/>
                  <a:lumOff val="100000"/>
                </a:schemeClr>
              </a:gs>
              <a:gs pos="52000">
                <a:schemeClr val="bg1">
                  <a:lumMod val="95000"/>
                </a:schemeClr>
              </a:gs>
              <a:gs pos="100000">
                <a:srgbClr val="E2E2E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27367151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41335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479735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68845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050088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20084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802982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425251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235399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14073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28581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007028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5ED8D-F6C4-4CE4-95C7-15DA161B37EA}" type="datetimeFigureOut">
              <a:rPr lang="zh-CN" altLang="en-US" smtClean="0"/>
              <a:t>2020/4/19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D8B16-1FF1-4C24-A488-23A0D5951442}" type="slidenum">
              <a:rPr lang="zh-CN" altLang="en-US" smtClean="0"/>
              <a:t>‹#›</a:t>
            </a:fld>
            <a:endParaRPr lang="zh-CN" altLang="en-US"/>
          </a:p>
        </p:txBody>
      </p:sp>
    </p:spTree>
    <p:extLst>
      <p:ext uri="{BB962C8B-B14F-4D97-AF65-F5344CB8AC3E}">
        <p14:creationId val="2412815591"/>
      </p:ext>
    </p:extLst>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2020/4/19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27277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9.xml" Type="http://schemas.openxmlformats.org/officeDocument/2006/relationships/themeOverride"/><Relationship Id="rId3"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0.xml" Type="http://schemas.openxmlformats.org/officeDocument/2006/relationships/themeOverride"/><Relationship Id="rId3" Target="../media/image20.png" Type="http://schemas.openxmlformats.org/officeDocument/2006/relationships/image"/><Relationship Id="rId4"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1.xml" Type="http://schemas.openxmlformats.org/officeDocument/2006/relationships/themeOverr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2.xml" Type="http://schemas.openxmlformats.org/officeDocument/2006/relationships/themeOverride"/><Relationship Id="rId3" Target="../media/image22.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3.xml" Type="http://schemas.openxmlformats.org/officeDocument/2006/relationships/themeOverride"/><Relationship Id="rId3" Target="../media/image23.png" Type="http://schemas.openxmlformats.org/officeDocument/2006/relationships/image"/><Relationship Id="rId4"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4.xml" Type="http://schemas.openxmlformats.org/officeDocument/2006/relationships/themeOverride"/><Relationship Id="rId3" Target="../media/image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5.xml" Type="http://schemas.openxmlformats.org/officeDocument/2006/relationships/themeOverride"/><Relationship Id="rId3" Target="../media/image28.png" Type="http://schemas.openxmlformats.org/officeDocument/2006/relationships/image"/><Relationship Id="rId4"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6.xml" Type="http://schemas.openxmlformats.org/officeDocument/2006/relationships/themeOverride"/><Relationship Id="rId3" Target="../media/image29.png" Type="http://schemas.openxmlformats.org/officeDocument/2006/relationships/image"/><Relationship Id="rId4" Target="../media/image3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7.xml" Type="http://schemas.openxmlformats.org/officeDocument/2006/relationships/themeOverride"/><Relationship Id="rId3" Target="../media/image31.png" Type="http://schemas.openxmlformats.org/officeDocument/2006/relationships/image"/><Relationship Id="rId4" Target="../media/image3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8.xml" Type="http://schemas.openxmlformats.org/officeDocument/2006/relationships/themeOverrid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9.xml" Type="http://schemas.openxmlformats.org/officeDocument/2006/relationships/themeOverr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0.xml" Type="http://schemas.openxmlformats.org/officeDocument/2006/relationships/themeOverride"/><Relationship Id="rId3" Target="../media/image38.png" Type="http://schemas.openxmlformats.org/officeDocument/2006/relationships/image"/><Relationship Id="rId4"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1.xml" Type="http://schemas.openxmlformats.org/officeDocument/2006/relationships/themeOverride"/><Relationship Id="rId3" Target="../media/image40.png" Type="http://schemas.openxmlformats.org/officeDocument/2006/relationships/image"/><Relationship Id="rId4" Target="../media/image4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2.xml" Type="http://schemas.openxmlformats.org/officeDocument/2006/relationships/themeOverr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3.xml" Type="http://schemas.openxmlformats.org/officeDocument/2006/relationships/themeOverride"/><Relationship Id="rId3" Target="../media/image1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2.jpeg" Type="http://schemas.openxmlformats.org/officeDocument/2006/relationships/image"/><Relationship Id="rId3" Target="../media/image43.jpeg" Type="http://schemas.openxmlformats.org/officeDocument/2006/relationships/image"/><Relationship Id="rId4" Target="../media/image44.jpeg" Type="http://schemas.openxmlformats.org/officeDocument/2006/relationships/image"/><Relationship Id="rId5" Target="../media/image2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4.xml" Type="http://schemas.openxmlformats.org/officeDocument/2006/relationships/themeOverride"/><Relationship Id="rId3" Target="../media/image45.png" Type="http://schemas.openxmlformats.org/officeDocument/2006/relationships/image"/><Relationship Id="rId4"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5.xml" Type="http://schemas.openxmlformats.org/officeDocument/2006/relationships/themeOverride"/><Relationship Id="rId3" Target="../media/image46.png" Type="http://schemas.openxmlformats.org/officeDocument/2006/relationships/image"/><Relationship Id="rId4" Target="../media/image2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6.xml" Type="http://schemas.openxmlformats.org/officeDocument/2006/relationships/themeOverride"/><Relationship Id="rId3" Target="../media/image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7.xml" Type="http://schemas.openxmlformats.org/officeDocument/2006/relationships/themeOverride"/><Relationship Id="rId3" Target="../media/image47.png" Type="http://schemas.openxmlformats.org/officeDocument/2006/relationships/image"/><Relationship Id="rId4"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8.xml" Type="http://schemas.openxmlformats.org/officeDocument/2006/relationships/themeOverride"/><Relationship Id="rId3" Target="../media/image48.png" Type="http://schemas.openxmlformats.org/officeDocument/2006/relationships/image"/><Relationship Id="rId4" Target="../media/image2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9.xml" Type="http://schemas.openxmlformats.org/officeDocument/2006/relationships/themeOverride"/><Relationship Id="rId3" Target="../media/image49.png" Type="http://schemas.openxmlformats.org/officeDocument/2006/relationships/image"/><Relationship Id="rId4" Target="../media/image21.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2.png" Type="http://schemas.openxmlformats.org/officeDocument/2006/relationships/image"/><Relationship Id="rId3" Target="../media/image53.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0.xml" Type="http://schemas.openxmlformats.org/officeDocument/2006/relationships/themeOverride"/><Relationship Id="rId3" Target="../media/image8.png" Type="http://schemas.openxmlformats.org/officeDocument/2006/relationships/image"/><Relationship Id="rId4" Target="../media/image54.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1.xml" Type="http://schemas.openxmlformats.org/officeDocument/2006/relationships/themeOverride"/><Relationship Id="rId3" Target="../media/image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2.xml" Type="http://schemas.openxmlformats.org/officeDocument/2006/relationships/themeOverride"/><Relationship Id="rId3" Target="../media/image55.png" Type="http://schemas.openxmlformats.org/officeDocument/2006/relationships/image"/><Relationship Id="rId4" Target="../media/image56.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3.xml" Type="http://schemas.openxmlformats.org/officeDocument/2006/relationships/themeOverride"/><Relationship Id="rId3" Target="../media/image2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4.xml" Type="http://schemas.openxmlformats.org/officeDocument/2006/relationships/themeOverr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5.xml" Type="http://schemas.openxmlformats.org/officeDocument/2006/relationships/themeOverr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6.xml" Type="http://schemas.openxmlformats.org/officeDocument/2006/relationships/themeOverride"/><Relationship Id="rId3" Target="../media/image11.png" Type="http://schemas.openxmlformats.org/officeDocument/2006/relationships/image"/><Relationship Id="rId4"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7.xml" Type="http://schemas.openxmlformats.org/officeDocument/2006/relationships/themeOverr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png" Type="http://schemas.openxmlformats.org/officeDocument/2006/relationships/image"/><Relationship Id="rId3"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8.xml" Type="http://schemas.openxmlformats.org/officeDocument/2006/relationships/themeOverride"/><Relationship Id="rId3" Target="../media/image1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a:ext>
            </a:extLst>
          </a:blip>
          <a:stretch>
            <a:fillRect/>
          </a:stretch>
        </p:blipFill>
        <p:spPr>
          <a:xfrm>
            <a:off x="515380" y="1440000"/>
            <a:ext cx="8280920" cy="5299944"/>
          </a:xfrm>
          <a:prstGeom prst="rect">
            <a:avLst/>
          </a:prstGeom>
        </p:spPr>
      </p:pic>
      <p:pic>
        <p:nvPicPr>
          <p:cNvPr id="6" name="图片 5"/>
          <p:cNvPicPr>
            <a:picLocks noChangeAspect="1"/>
          </p:cNvPicPr>
          <p:nvPr/>
        </p:nvPicPr>
        <p:blipFill>
          <a:blip r:embed="rId4">
            <a:extLst>
              <a:ext uri="{28A0092B-C50C-407E-A947-70E740481C1C}">
                <a14:useLocalDpi/>
              </a:ext>
            </a:extLst>
          </a:blip>
          <a:stretch>
            <a:fillRect/>
          </a:stretch>
        </p:blipFill>
        <p:spPr>
          <a:xfrm rot="20554740">
            <a:off x="7862400" y="-936000"/>
            <a:ext cx="11205903" cy="8411399"/>
          </a:xfrm>
          <a:prstGeom prst="rect">
            <a:avLst/>
          </a:prstGeom>
          <a:effectLst>
            <a:outerShdw algn="tl" blurRad="330200" dir="2700000" dist="419100" rotWithShape="0">
              <a:prstClr val="black">
                <a:alpha val="40000"/>
              </a:prstClr>
            </a:outerShdw>
          </a:effectLst>
        </p:spPr>
      </p:pic>
      <p:sp>
        <p:nvSpPr>
          <p:cNvPr id="7" name="任意多边形 6"/>
          <p:cNvSpPr/>
          <p:nvPr/>
        </p:nvSpPr>
        <p:spPr>
          <a:xfrm>
            <a:off x="-13648" y="6660107"/>
            <a:ext cx="12296633" cy="204717"/>
          </a:xfrm>
          <a:custGeom>
            <a:gdLst>
              <a:gd fmla="*/ 0 w 12296633" name="connsiteX0"/>
              <a:gd fmla="*/ 0 h 204717" name="connsiteY0"/>
              <a:gd fmla="*/ 682388 w 12296633" name="connsiteX1"/>
              <a:gd fmla="*/ 27296 h 204717" name="connsiteY1"/>
              <a:gd fmla="*/ 723332 w 12296633" name="connsiteX2"/>
              <a:gd fmla="*/ 40944 h 204717" name="connsiteY2"/>
              <a:gd fmla="*/ 805218 w 12296633" name="connsiteX3"/>
              <a:gd fmla="*/ 54592 h 204717" name="connsiteY3"/>
              <a:gd fmla="*/ 968991 w 12296633" name="connsiteX4"/>
              <a:gd fmla="*/ 95535 h 204717" name="connsiteY4"/>
              <a:gd fmla="*/ 1856096 w 12296633" name="connsiteX5"/>
              <a:gd fmla="*/ 81887 h 204717" name="connsiteY5"/>
              <a:gd fmla="*/ 1951630 w 12296633" name="connsiteX6"/>
              <a:gd fmla="*/ 68239 h 204717" name="connsiteY6"/>
              <a:gd fmla="*/ 1992573 w 12296633" name="connsiteX7"/>
              <a:gd fmla="*/ 54592 h 204717" name="connsiteY7"/>
              <a:gd fmla="*/ 2047164 w 12296633" name="connsiteX8"/>
              <a:gd fmla="*/ 68239 h 204717" name="connsiteY8"/>
              <a:gd fmla="*/ 2088108 w 12296633" name="connsiteX9"/>
              <a:gd fmla="*/ 81887 h 204717" name="connsiteY9"/>
              <a:gd fmla="*/ 2197290 w 12296633" name="connsiteX10"/>
              <a:gd fmla="*/ 109183 h 204717" name="connsiteY10"/>
              <a:gd fmla="*/ 2251881 w 12296633" name="connsiteX11"/>
              <a:gd fmla="*/ 122830 h 204717" name="connsiteY11"/>
              <a:gd fmla="*/ 2292824 w 12296633" name="connsiteX12"/>
              <a:gd fmla="*/ 136478 h 204717" name="connsiteY12"/>
              <a:gd fmla="*/ 2442949 w 12296633" name="connsiteX13"/>
              <a:gd fmla="*/ 150126 h 204717" name="connsiteY13"/>
              <a:gd fmla="*/ 3125338 w 12296633" name="connsiteX14"/>
              <a:gd fmla="*/ 177421 h 204717" name="connsiteY14"/>
              <a:gd fmla="*/ 3179929 w 12296633" name="connsiteX15"/>
              <a:gd fmla="*/ 191069 h 204717" name="connsiteY15"/>
              <a:gd fmla="*/ 3261815 w 12296633" name="connsiteX16"/>
              <a:gd fmla="*/ 204717 h 204717" name="connsiteY16"/>
              <a:gd fmla="*/ 3671248 w 12296633" name="connsiteX17"/>
              <a:gd fmla="*/ 191069 h 204717" name="connsiteY17"/>
              <a:gd fmla="*/ 3712191 w 12296633" name="connsiteX18"/>
              <a:gd fmla="*/ 177421 h 204717" name="connsiteY18"/>
              <a:gd fmla="*/ 3780430 w 12296633" name="connsiteX19"/>
              <a:gd fmla="*/ 163774 h 204717" name="connsiteY19"/>
              <a:gd fmla="*/ 3821373 w 12296633" name="connsiteX20"/>
              <a:gd fmla="*/ 150126 h 204717" name="connsiteY20"/>
              <a:gd fmla="*/ 3998794 w 12296633" name="connsiteX21"/>
              <a:gd fmla="*/ 122830 h 204717" name="connsiteY21"/>
              <a:gd fmla="*/ 4053385 w 12296633" name="connsiteX22"/>
              <a:gd fmla="*/ 109183 h 204717" name="connsiteY22"/>
              <a:gd fmla="*/ 4312693 w 12296633" name="connsiteX23"/>
              <a:gd fmla="*/ 136478 h 204717" name="connsiteY23"/>
              <a:gd fmla="*/ 4367284 w 12296633" name="connsiteX24"/>
              <a:gd fmla="*/ 163774 h 204717" name="connsiteY24"/>
              <a:gd fmla="*/ 4544705 w 12296633" name="connsiteX25"/>
              <a:gd fmla="*/ 177421 h 204717" name="connsiteY25"/>
              <a:gd fmla="*/ 4735773 w 12296633" name="connsiteX26"/>
              <a:gd fmla="*/ 204717 h 204717" name="connsiteY26"/>
              <a:gd fmla="*/ 5145206 w 12296633" name="connsiteX27"/>
              <a:gd fmla="*/ 191069 h 204717" name="connsiteY27"/>
              <a:gd fmla="*/ 5186149 w 12296633" name="connsiteX28"/>
              <a:gd fmla="*/ 177421 h 204717" name="connsiteY28"/>
              <a:gd fmla="*/ 5240741 w 12296633" name="connsiteX29"/>
              <a:gd fmla="*/ 163774 h 204717" name="connsiteY29"/>
              <a:gd fmla="*/ 6073254 w 12296633" name="connsiteX30"/>
              <a:gd fmla="*/ 177421 h 204717" name="connsiteY30"/>
              <a:gd fmla="*/ 6509982 w 12296633" name="connsiteX31"/>
              <a:gd fmla="*/ 177421 h 204717" name="connsiteY31"/>
              <a:gd fmla="*/ 6550926 w 12296633" name="connsiteX32"/>
              <a:gd fmla="*/ 163774 h 204717" name="connsiteY32"/>
              <a:gd fmla="*/ 6591869 w 12296633" name="connsiteX33"/>
              <a:gd fmla="*/ 136478 h 204717" name="connsiteY33"/>
              <a:gd fmla="*/ 6769290 w 12296633" name="connsiteX34"/>
              <a:gd fmla="*/ 122830 h 204717" name="connsiteY34"/>
              <a:gd fmla="*/ 7765576 w 12296633" name="connsiteX35"/>
              <a:gd fmla="*/ 109183 h 204717" name="connsiteY35"/>
              <a:gd fmla="*/ 7942997 w 12296633" name="connsiteX36"/>
              <a:gd fmla="*/ 95535 h 204717" name="connsiteY36"/>
              <a:gd fmla="*/ 8038532 w 12296633" name="connsiteX37"/>
              <a:gd fmla="*/ 68239 h 204717" name="connsiteY37"/>
              <a:gd fmla="*/ 8106770 w 12296633" name="connsiteX38"/>
              <a:gd fmla="*/ 54592 h 204717" name="connsiteY38"/>
              <a:gd fmla="*/ 8407021 w 12296633" name="connsiteX39"/>
              <a:gd fmla="*/ 27296 h 204717" name="connsiteY39"/>
              <a:gd fmla="*/ 8570794 w 12296633" name="connsiteX40"/>
              <a:gd fmla="*/ 13648 h 204717" name="connsiteY40"/>
              <a:gd fmla="*/ 9048466 w 12296633" name="connsiteX41"/>
              <a:gd fmla="*/ 0 h 204717" name="connsiteY41"/>
              <a:gd fmla="*/ 9539785 w 12296633" name="connsiteX42"/>
              <a:gd fmla="*/ 27296 h 204717" name="connsiteY42"/>
              <a:gd fmla="*/ 9594376 w 12296633" name="connsiteX43"/>
              <a:gd fmla="*/ 40944 h 204717" name="connsiteY43"/>
              <a:gd fmla="*/ 9635320 w 12296633" name="connsiteX44"/>
              <a:gd fmla="*/ 54592 h 204717" name="connsiteY44"/>
              <a:gd fmla="*/ 9990161 w 12296633" name="connsiteX45"/>
              <a:gd fmla="*/ 81887 h 204717" name="connsiteY45"/>
              <a:gd fmla="*/ 10112991 w 12296633" name="connsiteX46"/>
              <a:gd fmla="*/ 95535 h 204717" name="connsiteY46"/>
              <a:gd fmla="*/ 10590663 w 12296633" name="connsiteX47"/>
              <a:gd fmla="*/ 68239 h 204717" name="connsiteY47"/>
              <a:gd fmla="*/ 10631606 w 12296633" name="connsiteX48"/>
              <a:gd fmla="*/ 54592 h 204717" name="connsiteY48"/>
              <a:gd fmla="*/ 10768084 w 12296633" name="connsiteX49"/>
              <a:gd fmla="*/ 40944 h 204717" name="connsiteY49"/>
              <a:gd fmla="*/ 11682484 w 12296633" name="connsiteX50"/>
              <a:gd fmla="*/ 54592 h 204717" name="connsiteY50"/>
              <a:gd fmla="*/ 11900848 w 12296633" name="connsiteX51"/>
              <a:gd fmla="*/ 68239 h 204717" name="connsiteY51"/>
              <a:gd fmla="*/ 12010030 w 12296633" name="connsiteX52"/>
              <a:gd fmla="*/ 95535 h 204717" name="connsiteY52"/>
              <a:gd fmla="*/ 12296633 w 12296633" name="connsiteX53"/>
              <a:gd fmla="*/ 95535 h 20471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204717" w="12296633">
                <a:moveTo>
                  <a:pt x="0" y="0"/>
                </a:moveTo>
                <a:cubicBezTo>
                  <a:pt x="77651" y="2043"/>
                  <a:pt x="503314" y="3419"/>
                  <a:pt x="682388" y="27296"/>
                </a:cubicBezTo>
                <a:cubicBezTo>
                  <a:pt x="696648" y="29197"/>
                  <a:pt x="709288" y="37823"/>
                  <a:pt x="723332" y="40944"/>
                </a:cubicBezTo>
                <a:cubicBezTo>
                  <a:pt x="750345" y="46947"/>
                  <a:pt x="778372" y="47881"/>
                  <a:pt x="805218" y="54592"/>
                </a:cubicBezTo>
                <a:cubicBezTo>
                  <a:pt x="1021494" y="108661"/>
                  <a:pt x="754722" y="59823"/>
                  <a:pt x="968991" y="95535"/>
                </a:cubicBezTo>
                <a:lnTo>
                  <a:pt x="1856096" y="81887"/>
                </a:lnTo>
                <a:cubicBezTo>
                  <a:pt x="1888252" y="80994"/>
                  <a:pt x="1920087" y="74548"/>
                  <a:pt x="1951630" y="68239"/>
                </a:cubicBezTo>
                <a:cubicBezTo>
                  <a:pt x="1965736" y="65418"/>
                  <a:pt x="1978925" y="59141"/>
                  <a:pt x="1992573" y="54592"/>
                </a:cubicBezTo>
                <a:cubicBezTo>
                  <a:pt x="2010770" y="59141"/>
                  <a:pt x="2029129" y="63086"/>
                  <a:pt x="2047164" y="68239"/>
                </a:cubicBezTo>
                <a:cubicBezTo>
                  <a:pt x="2060997" y="72191"/>
                  <a:pt x="2074229" y="78102"/>
                  <a:pt x="2088108" y="81887"/>
                </a:cubicBezTo>
                <a:cubicBezTo>
                  <a:pt x="2124300" y="91758"/>
                  <a:pt x="2160896" y="100085"/>
                  <a:pt x="2197290" y="109183"/>
                </a:cubicBezTo>
                <a:cubicBezTo>
                  <a:pt x="2215487" y="113732"/>
                  <a:pt x="2234087" y="116898"/>
                  <a:pt x="2251881" y="122830"/>
                </a:cubicBezTo>
                <a:cubicBezTo>
                  <a:pt x="2265529" y="127379"/>
                  <a:pt x="2278583" y="134443"/>
                  <a:pt x="2292824" y="136478"/>
                </a:cubicBezTo>
                <a:cubicBezTo>
                  <a:pt x="2342567" y="143584"/>
                  <a:pt x="2392907" y="145577"/>
                  <a:pt x="2442949" y="150126"/>
                </a:cubicBezTo>
                <a:cubicBezTo>
                  <a:pt x="2689472" y="232300"/>
                  <a:pt x="2429508" y="150134"/>
                  <a:pt x="3125338" y="177421"/>
                </a:cubicBezTo>
                <a:cubicBezTo>
                  <a:pt x="3144081" y="178156"/>
                  <a:pt x="3161536" y="187390"/>
                  <a:pt x="3179929" y="191069"/>
                </a:cubicBezTo>
                <a:cubicBezTo>
                  <a:pt x="3207063" y="196496"/>
                  <a:pt x="3234520" y="200168"/>
                  <a:pt x="3261815" y="204717"/>
                </a:cubicBezTo>
                <a:cubicBezTo>
                  <a:pt x="3398293" y="200168"/>
                  <a:pt x="3534945" y="199330"/>
                  <a:pt x="3671248" y="191069"/>
                </a:cubicBezTo>
                <a:cubicBezTo>
                  <a:pt x="3685608" y="190199"/>
                  <a:pt x="3698235" y="180910"/>
                  <a:pt x="3712191" y="177421"/>
                </a:cubicBezTo>
                <a:cubicBezTo>
                  <a:pt x="3734695" y="171795"/>
                  <a:pt x="3757926" y="169400"/>
                  <a:pt x="3780430" y="163774"/>
                </a:cubicBezTo>
                <a:cubicBezTo>
                  <a:pt x="3794386" y="160285"/>
                  <a:pt x="3807417" y="153615"/>
                  <a:pt x="3821373" y="150126"/>
                </a:cubicBezTo>
                <a:cubicBezTo>
                  <a:pt x="3904854" y="129255"/>
                  <a:pt x="3899359" y="139402"/>
                  <a:pt x="3998794" y="122830"/>
                </a:cubicBezTo>
                <a:cubicBezTo>
                  <a:pt x="4017296" y="119746"/>
                  <a:pt x="4035188" y="113732"/>
                  <a:pt x="4053385" y="109183"/>
                </a:cubicBezTo>
                <a:cubicBezTo>
                  <a:pt x="4084230" y="111386"/>
                  <a:pt x="4248456" y="115065"/>
                  <a:pt x="4312693" y="136478"/>
                </a:cubicBezTo>
                <a:cubicBezTo>
                  <a:pt x="4331994" y="142912"/>
                  <a:pt x="4347249" y="160238"/>
                  <a:pt x="4367284" y="163774"/>
                </a:cubicBezTo>
                <a:cubicBezTo>
                  <a:pt x="4425696" y="174082"/>
                  <a:pt x="4485753" y="170871"/>
                  <a:pt x="4544705" y="177421"/>
                </a:cubicBezTo>
                <a:cubicBezTo>
                  <a:pt x="4608647" y="184526"/>
                  <a:pt x="4735773" y="204717"/>
                  <a:pt x="4735773" y="204717"/>
                </a:cubicBezTo>
                <a:cubicBezTo>
                  <a:pt x="4872251" y="200168"/>
                  <a:pt x="5008903" y="199330"/>
                  <a:pt x="5145206" y="191069"/>
                </a:cubicBezTo>
                <a:cubicBezTo>
                  <a:pt x="5159566" y="190199"/>
                  <a:pt x="5172317" y="181373"/>
                  <a:pt x="5186149" y="177421"/>
                </a:cubicBezTo>
                <a:cubicBezTo>
                  <a:pt x="5204185" y="172268"/>
                  <a:pt x="5222544" y="168323"/>
                  <a:pt x="5240741" y="163774"/>
                </a:cubicBezTo>
                <a:lnTo>
                  <a:pt x="6073254" y="177421"/>
                </a:lnTo>
                <a:cubicBezTo>
                  <a:pt x="6524093" y="189944"/>
                  <a:pt x="5782106" y="212082"/>
                  <a:pt x="6509982" y="177421"/>
                </a:cubicBezTo>
                <a:cubicBezTo>
                  <a:pt x="6523630" y="172872"/>
                  <a:pt x="6538059" y="170208"/>
                  <a:pt x="6550926" y="163774"/>
                </a:cubicBezTo>
                <a:cubicBezTo>
                  <a:pt x="6565597" y="156439"/>
                  <a:pt x="6575747" y="139501"/>
                  <a:pt x="6591869" y="136478"/>
                </a:cubicBezTo>
                <a:cubicBezTo>
                  <a:pt x="6650168" y="125547"/>
                  <a:pt x="6709991" y="124209"/>
                  <a:pt x="6769290" y="122830"/>
                </a:cubicBezTo>
                <a:lnTo>
                  <a:pt x="7765576" y="109183"/>
                </a:lnTo>
                <a:cubicBezTo>
                  <a:pt x="7824716" y="104634"/>
                  <a:pt x="7884088" y="102466"/>
                  <a:pt x="7942997" y="95535"/>
                </a:cubicBezTo>
                <a:cubicBezTo>
                  <a:pt x="7991217" y="89862"/>
                  <a:pt x="7995384" y="79026"/>
                  <a:pt x="8038532" y="68239"/>
                </a:cubicBezTo>
                <a:cubicBezTo>
                  <a:pt x="8061036" y="62613"/>
                  <a:pt x="8083715" y="57154"/>
                  <a:pt x="8106770" y="54592"/>
                </a:cubicBezTo>
                <a:cubicBezTo>
                  <a:pt x="8206652" y="43494"/>
                  <a:pt x="8306914" y="36129"/>
                  <a:pt x="8407021" y="27296"/>
                </a:cubicBezTo>
                <a:cubicBezTo>
                  <a:pt x="8461589" y="22481"/>
                  <a:pt x="8516036" y="15213"/>
                  <a:pt x="8570794" y="13648"/>
                </a:cubicBezTo>
                <a:lnTo>
                  <a:pt x="9048466" y="0"/>
                </a:lnTo>
                <a:cubicBezTo>
                  <a:pt x="9190690" y="5268"/>
                  <a:pt x="9384424" y="3394"/>
                  <a:pt x="9539785" y="27296"/>
                </a:cubicBezTo>
                <a:cubicBezTo>
                  <a:pt x="9558324" y="30148"/>
                  <a:pt x="9576341" y="35791"/>
                  <a:pt x="9594376" y="40944"/>
                </a:cubicBezTo>
                <a:cubicBezTo>
                  <a:pt x="9608209" y="44896"/>
                  <a:pt x="9621101" y="52405"/>
                  <a:pt x="9635320" y="54592"/>
                </a:cubicBezTo>
                <a:cubicBezTo>
                  <a:pt x="9731143" y="69334"/>
                  <a:pt x="9906775" y="75216"/>
                  <a:pt x="9990161" y="81887"/>
                </a:cubicBezTo>
                <a:cubicBezTo>
                  <a:pt x="10031225" y="85172"/>
                  <a:pt x="10072048" y="90986"/>
                  <a:pt x="10112991" y="95535"/>
                </a:cubicBezTo>
                <a:lnTo>
                  <a:pt x="10590663" y="68239"/>
                </a:lnTo>
                <a:cubicBezTo>
                  <a:pt x="10604970" y="66733"/>
                  <a:pt x="10617387" y="56779"/>
                  <a:pt x="10631606" y="54592"/>
                </a:cubicBezTo>
                <a:cubicBezTo>
                  <a:pt x="10676794" y="47640"/>
                  <a:pt x="10722591" y="45493"/>
                  <a:pt x="10768084" y="40944"/>
                </a:cubicBezTo>
                <a:lnTo>
                  <a:pt x="11682484" y="54592"/>
                </a:lnTo>
                <a:cubicBezTo>
                  <a:pt x="11755393" y="56349"/>
                  <a:pt x="11828481" y="59193"/>
                  <a:pt x="11900848" y="68239"/>
                </a:cubicBezTo>
                <a:cubicBezTo>
                  <a:pt x="11938072" y="72892"/>
                  <a:pt x="11972516" y="95535"/>
                  <a:pt x="12010030" y="95535"/>
                </a:cubicBezTo>
                <a:lnTo>
                  <a:pt x="12296633" y="95535"/>
                </a:lnTo>
              </a:path>
            </a:pathLst>
          </a:cu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 name="文本框 1"/>
          <p:cNvSpPr txBox="1"/>
          <p:nvPr/>
        </p:nvSpPr>
        <p:spPr>
          <a:xfrm rot="20700000">
            <a:off x="4244237" y="2161697"/>
            <a:ext cx="4145280" cy="1554480"/>
          </a:xfrm>
          <a:prstGeom prst="rect">
            <a:avLst/>
          </a:prstGeom>
          <a:noFill/>
        </p:spPr>
        <p:txBody>
          <a:bodyPr rtlCol="0" wrap="none">
            <a:spAutoFit/>
          </a:bodyPr>
          <a:lstStyle>
            <a:defPPr>
              <a:defRPr lang="zh-CN"/>
            </a:defPPr>
            <a:lvl1pPr>
              <a:defRPr b="1" sz="3600">
                <a:solidFill>
                  <a:schemeClr val="tx1">
                    <a:lumMod val="75000"/>
                    <a:lumOff val="25000"/>
                  </a:schemeClr>
                </a:solidFill>
                <a:latin charset="-122" panose="02010600010101010101" pitchFamily="2" typeface="方正喵呜体"/>
                <a:ea charset="-122" panose="02010600010101010101" pitchFamily="2" typeface="方正喵呜体"/>
              </a:defRPr>
            </a:lvl1pPr>
          </a:lstStyle>
          <a:p>
            <a:pPr algn="ctr"/>
            <a:r>
              <a:rPr altLang="en-US" lang="zh-CN" sz="4800"/>
              <a:t>创意手绘</a:t>
            </a:r>
          </a:p>
          <a:p>
            <a:pPr algn="ctr"/>
            <a:r>
              <a:rPr altLang="en-US" lang="zh-CN" sz="4800"/>
              <a:t>个性化PPT模板</a:t>
            </a:r>
          </a:p>
        </p:txBody>
      </p:sp>
      <p:grpSp>
        <p:nvGrpSpPr>
          <p:cNvPr id="9" name="组合 8"/>
          <p:cNvGrpSpPr/>
          <p:nvPr/>
        </p:nvGrpSpPr>
        <p:grpSpPr>
          <a:xfrm rot="20550180">
            <a:off x="4701798" y="3749846"/>
            <a:ext cx="3982715" cy="1117008"/>
            <a:chOff x="5628045" y="4996468"/>
            <a:chExt cx="3982715" cy="1117008"/>
          </a:xfrm>
        </p:grpSpPr>
        <p:sp>
          <p:nvSpPr>
            <p:cNvPr id="10" name="Freeform 34"/>
            <p:cNvSpPr>
              <a:spLocks noEditPoints="1"/>
            </p:cNvSpPr>
            <p:nvPr/>
          </p:nvSpPr>
          <p:spPr bwMode="auto">
            <a:xfrm rot="20895788">
              <a:off x="8817366" y="4996468"/>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任意多边形 10"/>
            <p:cNvSpPr/>
            <p:nvPr/>
          </p:nvSpPr>
          <p:spPr>
            <a:xfrm rot="21101804">
              <a:off x="6379613" y="5527344"/>
              <a:ext cx="2621163" cy="289601"/>
            </a:xfrm>
            <a:custGeom>
              <a:gdLst>
                <a:gd fmla="*/ 391353 w 4878016" name="connsiteX0"/>
                <a:gd fmla="*/ 0 h 401116" name="connsiteY0"/>
                <a:gd fmla="*/ 623492 w 4878016" name="connsiteX1"/>
                <a:gd fmla="*/ 400898 h 401116" name="connsiteY1"/>
                <a:gd fmla="*/ 4878017 w 4878016" name="connsiteX2"/>
                <a:gd fmla="*/ 265841 h 401116" name="connsiteY2"/>
                <a:gd fmla="*/ 6454042 w 6454042" name="connsiteX3"/>
                <a:gd fmla="*/ 102344 h 349247" name="connsiteY3"/>
              </a:gdLst>
              <a:cxnLst>
                <a:cxn ang="0">
                  <a:pos x="connsiteX0" y="connsiteY0"/>
                </a:cxn>
                <a:cxn ang="0">
                  <a:pos x="connsiteX1" y="connsiteY1"/>
                </a:cxn>
                <a:cxn ang="0">
                  <a:pos x="connsiteX2" y="connsiteY2"/>
                </a:cxn>
              </a:cxnLst>
              <a:rect b="b" l="l" r="r" t="t"/>
              <a:pathLst>
                <a:path h="401116" w="4878016">
                  <a:moveTo>
                    <a:pt x="391353" y="0"/>
                  </a:moveTo>
                  <a:cubicBezTo>
                    <a:pt x="-226127" y="38897"/>
                    <a:pt x="-86259" y="411428"/>
                    <a:pt x="623492" y="400898"/>
                  </a:cubicBezTo>
                  <a:cubicBezTo>
                    <a:pt x="2050461" y="374673"/>
                    <a:pt x="3451048" y="292066"/>
                    <a:pt x="4878017" y="265841"/>
                  </a:cubicBezTo>
                </a:path>
              </a:pathLst>
            </a:custGeom>
            <a:noFill/>
            <a:ln cap="rnd" w="25400">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21365932">
              <a:off x="5628045" y="5732593"/>
              <a:ext cx="650146" cy="380883"/>
            </a:xfrm>
            <a:custGeom>
              <a:gdLst>
                <a:gd fmla="*/ 1736283 w 1736283" name="connsiteX0"/>
                <a:gd fmla="*/ 399831 h 421458" name="connsiteY0"/>
                <a:gd fmla="*/ 105191 w 1736283" name="connsiteX1"/>
                <a:gd fmla="*/ 375118 h 421458" name="connsiteY1"/>
                <a:gd fmla="*/ 243539 w 1736283" name="connsiteX2"/>
                <a:gd fmla="*/ 34201 h 421458" name="connsiteY2"/>
                <a:gd fmla="*/ 770863 w 1736283" name="connsiteX3"/>
                <a:gd fmla="*/ 156034 h 421458" name="connsiteY3"/>
              </a:gdLst>
              <a:cxnLst>
                <a:cxn ang="0">
                  <a:pos x="connsiteX0" y="connsiteY0"/>
                </a:cxn>
                <a:cxn ang="0">
                  <a:pos x="connsiteX1" y="connsiteY1"/>
                </a:cxn>
                <a:cxn ang="0">
                  <a:pos x="connsiteX2" y="connsiteY2"/>
                </a:cxn>
                <a:cxn ang="0">
                  <a:pos x="connsiteX3" y="connsiteY3"/>
                </a:cxn>
              </a:cxnLst>
              <a:rect b="b" l="l" r="r" t="t"/>
              <a:pathLst>
                <a:path h="421458" w="1736283">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cap="rnd" w="25400">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文本框 2"/>
          <p:cNvSpPr txBox="1"/>
          <p:nvPr/>
        </p:nvSpPr>
        <p:spPr>
          <a:xfrm rot="20520000">
            <a:off x="5755299" y="3796007"/>
            <a:ext cx="1719580" cy="365760"/>
          </a:xfrm>
          <a:prstGeom prst="rect">
            <a:avLst/>
          </a:prstGeom>
          <a:solidFill>
            <a:schemeClr val="tx1">
              <a:lumMod val="75000"/>
              <a:lumOff val="25000"/>
            </a:schemeClr>
          </a:solidFill>
        </p:spPr>
        <p:txBody>
          <a:bodyPr rtlCol="0" wrap="none">
            <a:spAutoFit/>
          </a:bodyPr>
          <a:lstStyle/>
          <a:p>
            <a:pPr algn="ctr"/>
            <a:r>
              <a:rPr altLang="zh-CN" lang="en-US">
                <a:solidFill>
                  <a:schemeClr val="bg1"/>
                </a:solidFill>
              </a:rPr>
              <a:t>Speaker：XXX</a:t>
            </a:r>
          </a:p>
        </p:txBody>
      </p:sp>
    </p:spTree>
    <p:extLst>
      <p:ext uri="{BB962C8B-B14F-4D97-AF65-F5344CB8AC3E}">
        <p14:creationId val="2843033798"/>
      </p:ext>
    </p:extLst>
  </p:cSld>
  <p:clrMapOvr>
    <a:masterClrMapping/>
  </p:clrMapOvr>
  <mc:AlternateContent>
    <mc:Choice Requires="p14">
      <p:transition p14:dur="3000" spd="slow">
        <p14:shre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0-#ppt_w/2"/>
                                          </p:val>
                                        </p:tav>
                                        <p:tav tm="100000">
                                          <p:val>
                                            <p:strVal val="#ppt_x"/>
                                          </p:val>
                                        </p:tav>
                                      </p:tavLst>
                                    </p:anim>
                                    <p:anim calcmode="lin" valueType="num">
                                      <p:cBhvr additive="base">
                                        <p:cTn dur="10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10" presetSubtype="0">
                                  <p:stCondLst>
                                    <p:cond delay="250"/>
                                  </p:stCondLst>
                                  <p:childTnLst>
                                    <p:set>
                                      <p:cBhvr>
                                        <p:cTn dur="1" fill="hold" id="14">
                                          <p:stCondLst>
                                            <p:cond delay="0"/>
                                          </p:stCondLst>
                                        </p:cTn>
                                        <p:tgtEl>
                                          <p:spTgt spid="6"/>
                                        </p:tgtEl>
                                        <p:attrNameLst>
                                          <p:attrName>style.visibility</p:attrName>
                                        </p:attrNameLst>
                                      </p:cBhvr>
                                      <p:to>
                                        <p:strVal val="visible"/>
                                      </p:to>
                                    </p:set>
                                    <p:animEffect filter="fade" transition="in">
                                      <p:cBhvr>
                                        <p:cTn dur="250" id="15"/>
                                        <p:tgtEl>
                                          <p:spTgt spid="6"/>
                                        </p:tgtEl>
                                      </p:cBhvr>
                                    </p:animEffect>
                                  </p:childTnLst>
                                </p:cTn>
                              </p:par>
                              <p:par>
                                <p:cTn fill="hold" id="16" nodeType="withEffect" presetClass="entr" presetID="2" presetSubtype="2">
                                  <p:stCondLst>
                                    <p:cond delay="25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750" fill="hold" id="18"/>
                                        <p:tgtEl>
                                          <p:spTgt spid="6"/>
                                        </p:tgtEl>
                                        <p:attrNameLst>
                                          <p:attrName>ppt_x</p:attrName>
                                        </p:attrNameLst>
                                      </p:cBhvr>
                                      <p:tavLst>
                                        <p:tav tm="0">
                                          <p:val>
                                            <p:strVal val="1+#ppt_w/2"/>
                                          </p:val>
                                        </p:tav>
                                        <p:tav tm="100000">
                                          <p:val>
                                            <p:strVal val="#ppt_x"/>
                                          </p:val>
                                        </p:tav>
                                      </p:tavLst>
                                    </p:anim>
                                    <p:anim calcmode="lin" valueType="num">
                                      <p:cBhvr additive="base">
                                        <p:cTn dur="750" fill="hold" id="19"/>
                                        <p:tgtEl>
                                          <p:spTgt spid="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9" presetSubtype="0">
                                  <p:stCondLst>
                                    <p:cond delay="0"/>
                                  </p:stCondLst>
                                  <p:iterate type="lt">
                                    <p:tmPct val="10000"/>
                                  </p:iterate>
                                  <p:childTnLst>
                                    <p:set>
                                      <p:cBhvr>
                                        <p:cTn dur="1" fill="hold" id="22">
                                          <p:stCondLst>
                                            <p:cond delay="0"/>
                                          </p:stCondLst>
                                        </p:cTn>
                                        <p:tgtEl>
                                          <p:spTgt spid="2"/>
                                        </p:tgtEl>
                                        <p:attrNameLst>
                                          <p:attrName>style.visibility</p:attrName>
                                        </p:attrNameLst>
                                      </p:cBhvr>
                                      <p:to>
                                        <p:strVal val="visible"/>
                                      </p:to>
                                    </p:set>
                                    <p:animEffect filter="dissolve" transition="in">
                                      <p:cBhvr>
                                        <p:cTn dur="750" id="23"/>
                                        <p:tgtEl>
                                          <p:spTgt spid="2"/>
                                        </p:tgtEl>
                                      </p:cBhvr>
                                    </p:animEffect>
                                  </p:childTnLst>
                                </p:cTn>
                              </p:par>
                            </p:childTnLst>
                          </p:cTn>
                        </p:par>
                        <p:par>
                          <p:cTn fill="hold" id="24" nodeType="afterGroup">
                            <p:stCondLst>
                              <p:cond delay="2250"/>
                            </p:stCondLst>
                            <p:childTnLst>
                              <p:par>
                                <p:cTn fill="hold"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childTnLst>
                          </p:cTn>
                        </p:par>
                        <p:par>
                          <p:cTn fill="hold" id="28" nodeType="afterGroup">
                            <p:stCondLst>
                              <p:cond delay="2750"/>
                            </p:stCondLst>
                            <p:childTnLst>
                              <p:par>
                                <p:cTn fill="hold" grpId="0" id="29" nodeType="afterEffect" presetClass="entr" presetID="4" presetSubtype="16">
                                  <p:stCondLst>
                                    <p:cond delay="0"/>
                                  </p:stCondLst>
                                  <p:childTnLst>
                                    <p:set>
                                      <p:cBhvr>
                                        <p:cTn dur="1" fill="hold" id="30">
                                          <p:stCondLst>
                                            <p:cond delay="0"/>
                                          </p:stCondLst>
                                        </p:cTn>
                                        <p:tgtEl>
                                          <p:spTgt spid="3"/>
                                        </p:tgtEl>
                                        <p:attrNameLst>
                                          <p:attrName>style.visibility</p:attrName>
                                        </p:attrNameLst>
                                      </p:cBhvr>
                                      <p:to>
                                        <p:strVal val="visible"/>
                                      </p:to>
                                    </p:set>
                                    <p:animEffect filter="box(in)" transition="in">
                                      <p:cBhvr>
                                        <p:cTn dur="1000" id="3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a:off x="2268538" y="4597400"/>
            <a:ext cx="20637" cy="20638"/>
          </a:xfrm>
          <a:custGeom>
            <a:gdLst>
              <a:gd fmla="*/ 0 w 2" name="T0"/>
              <a:gd fmla="*/ 0 h 2" name="T1"/>
              <a:gd fmla="*/ 0 w 2" name="T2"/>
              <a:gd fmla="*/ 0 h 2" name="T3"/>
              <a:gd fmla="*/ 0 w 2" name="T4"/>
              <a:gd fmla="*/ 1 h 2" name="T5"/>
              <a:gd fmla="*/ 0 w 2" name="T6"/>
              <a:gd fmla="*/ 2 h 2" name="T7"/>
              <a:gd fmla="*/ 1 w 2" name="T8"/>
              <a:gd fmla="*/ 2 h 2" name="T9"/>
              <a:gd fmla="*/ 2 w 2" name="T10"/>
              <a:gd fmla="*/ 1 h 2" name="T11"/>
              <a:gd fmla="*/ 2 w 2" name="T12"/>
              <a:gd fmla="*/ 0 h 2" name="T13"/>
              <a:gd fmla="*/ 1 w 2" name="T14"/>
              <a:gd fmla="*/ 0 h 2" name="T15"/>
              <a:gd fmla="*/ 0 w 2"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0" y="0"/>
                </a:moveTo>
                <a:cubicBezTo>
                  <a:pt x="0" y="0"/>
                  <a:pt x="0" y="0"/>
                  <a:pt x="0" y="0"/>
                </a:cubicBezTo>
                <a:cubicBezTo>
                  <a:pt x="0" y="1"/>
                  <a:pt x="0" y="1"/>
                  <a:pt x="0" y="1"/>
                </a:cubicBezTo>
                <a:cubicBezTo>
                  <a:pt x="0" y="1"/>
                  <a:pt x="0" y="2"/>
                  <a:pt x="0" y="2"/>
                </a:cubicBezTo>
                <a:cubicBezTo>
                  <a:pt x="1" y="2"/>
                  <a:pt x="1" y="2"/>
                  <a:pt x="1" y="2"/>
                </a:cubicBezTo>
                <a:cubicBezTo>
                  <a:pt x="1" y="2"/>
                  <a:pt x="2" y="1"/>
                  <a:pt x="2" y="1"/>
                </a:cubicBezTo>
                <a:cubicBezTo>
                  <a:pt x="2" y="0"/>
                  <a:pt x="2" y="0"/>
                  <a:pt x="2" y="0"/>
                </a:cubicBezTo>
                <a:cubicBezTo>
                  <a:pt x="2" y="0"/>
                  <a:pt x="1" y="0"/>
                  <a:pt x="1" y="0"/>
                </a:cubicBezTo>
                <a:lnTo>
                  <a:pt x="0" y="0"/>
                </a:lnTo>
                <a:close/>
              </a:path>
            </a:pathLst>
          </a:custGeom>
          <a:solidFill>
            <a:srgbClr val="0058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3032125" y="5218113"/>
            <a:ext cx="50800" cy="30163"/>
          </a:xfrm>
          <a:custGeom>
            <a:gdLst>
              <a:gd fmla="*/ 0 w 5" name="T0"/>
              <a:gd fmla="*/ 1 h 3" name="T1"/>
              <a:gd fmla="*/ 1 w 5" name="T2"/>
              <a:gd fmla="*/ 2 h 3" name="T3"/>
              <a:gd fmla="*/ 1 w 5" name="T4"/>
              <a:gd fmla="*/ 2 h 3" name="T5"/>
              <a:gd fmla="*/ 4 w 5" name="T6"/>
              <a:gd fmla="*/ 3 h 3" name="T7"/>
              <a:gd fmla="*/ 5 w 5" name="T8"/>
              <a:gd fmla="*/ 1 h 3" name="T9"/>
              <a:gd fmla="*/ 2 w 5" name="T10"/>
              <a:gd fmla="*/ 0 h 3" name="T11"/>
              <a:gd fmla="*/ 0 w 5" name="T12"/>
              <a:gd fmla="*/ 1 h 3" name="T13"/>
            </a:gdLst>
            <a:cxnLst>
              <a:cxn ang="0">
                <a:pos x="T0" y="T1"/>
              </a:cxn>
              <a:cxn ang="0">
                <a:pos x="T2" y="T3"/>
              </a:cxn>
              <a:cxn ang="0">
                <a:pos x="T4" y="T5"/>
              </a:cxn>
              <a:cxn ang="0">
                <a:pos x="T6" y="T7"/>
              </a:cxn>
              <a:cxn ang="0">
                <a:pos x="T8" y="T9"/>
              </a:cxn>
              <a:cxn ang="0">
                <a:pos x="T10" y="T11"/>
              </a:cxn>
              <a:cxn ang="0">
                <a:pos x="T12" y="T13"/>
              </a:cxn>
            </a:cxnLst>
            <a:rect b="b" l="0" r="r" t="0"/>
            <a:pathLst>
              <a:path h="3" w="5">
                <a:moveTo>
                  <a:pt x="0" y="1"/>
                </a:moveTo>
                <a:cubicBezTo>
                  <a:pt x="0" y="1"/>
                  <a:pt x="0" y="2"/>
                  <a:pt x="1" y="2"/>
                </a:cubicBezTo>
                <a:cubicBezTo>
                  <a:pt x="1" y="2"/>
                  <a:pt x="1" y="2"/>
                  <a:pt x="1" y="2"/>
                </a:cubicBezTo>
                <a:cubicBezTo>
                  <a:pt x="2" y="2"/>
                  <a:pt x="3" y="3"/>
                  <a:pt x="4" y="3"/>
                </a:cubicBezTo>
                <a:cubicBezTo>
                  <a:pt x="4" y="3"/>
                  <a:pt x="5" y="2"/>
                  <a:pt x="5" y="1"/>
                </a:cubicBezTo>
                <a:cubicBezTo>
                  <a:pt x="5" y="1"/>
                  <a:pt x="3" y="0"/>
                  <a:pt x="2" y="0"/>
                </a:cubicBezTo>
                <a:cubicBezTo>
                  <a:pt x="1" y="0"/>
                  <a:pt x="0" y="1"/>
                  <a:pt x="0" y="1"/>
                </a:cubicBezTo>
                <a:close/>
              </a:path>
            </a:pathLst>
          </a:custGeom>
          <a:solidFill>
            <a:srgbClr val="0058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任意多边形 29"/>
          <p:cNvSpPr/>
          <p:nvPr/>
        </p:nvSpPr>
        <p:spPr bwMode="auto">
          <a:xfrm>
            <a:off x="4466256" y="1340768"/>
            <a:ext cx="3259489" cy="3445297"/>
          </a:xfrm>
          <a:custGeom>
            <a:gdLst>
              <a:gd fmla="*/ 4667442 w 4933691" name="connsiteX0"/>
              <a:gd fmla="*/ 2470152 h 5214938" name="connsiteY0"/>
              <a:gd fmla="*/ 4697803 w 4933691" name="connsiteX1"/>
              <a:gd fmla="*/ 2490539 h 5214938" name="connsiteY1"/>
              <a:gd fmla="*/ 4758525 w 4933691" name="connsiteX2"/>
              <a:gd fmla="*/ 2561893 h 5214938" name="connsiteY2"/>
              <a:gd fmla="*/ 4748405 w 4933691" name="connsiteX3"/>
              <a:gd fmla="*/ 2561893 h 5214938" name="connsiteY3"/>
              <a:gd fmla="*/ 4707924 w 4933691" name="connsiteX4"/>
              <a:gd fmla="*/ 2541506 h 5214938" name="connsiteY4"/>
              <a:gd fmla="*/ 4697803 w 4933691" name="connsiteX5"/>
              <a:gd fmla="*/ 2531313 h 5214938" name="connsiteY5"/>
              <a:gd fmla="*/ 4684531 w 4933691" name="connsiteX6"/>
              <a:gd fmla="*/ 2563108 h 5214938" name="connsiteY6"/>
              <a:gd fmla="*/ 4683888 w 4933691" name="connsiteX7"/>
              <a:gd fmla="*/ 2563167 h 5214938" name="connsiteY7"/>
              <a:gd fmla="*/ 4677563 w 4933691" name="connsiteX8"/>
              <a:gd fmla="*/ 2572086 h 5214938" name="connsiteY8"/>
              <a:gd fmla="*/ 4678763 w 4933691" name="connsiteX9"/>
              <a:gd fmla="*/ 2576924 h 5214938" name="connsiteY9"/>
              <a:gd fmla="*/ 4668549 w 4933691" name="connsiteX10"/>
              <a:gd fmla="*/ 2601393 h 5214938" name="connsiteY10"/>
              <a:gd fmla="*/ 4647202 w 4933691" name="connsiteX11"/>
              <a:gd fmla="*/ 2796342 h 5214938" name="connsiteY11"/>
              <a:gd fmla="*/ 4687683 w 4933691" name="connsiteX12"/>
              <a:gd fmla="*/ 2582280 h 5214938" name="connsiteY12"/>
              <a:gd fmla="*/ 4678828 w 4933691" name="connsiteX13"/>
              <a:gd fmla="*/ 2577183 h 5214938" name="connsiteY13"/>
              <a:gd fmla="*/ 4678763 w 4933691" name="connsiteX14"/>
              <a:gd fmla="*/ 2576924 h 5214938" name="connsiteY14"/>
              <a:gd fmla="*/ 4684531 w 4933691" name="connsiteX15"/>
              <a:gd fmla="*/ 2563108 h 5214938" name="connsiteY15"/>
              <a:gd fmla="*/ 4697803 w 4933691" name="connsiteX16"/>
              <a:gd fmla="*/ 2561893 h 5214938" name="connsiteY16"/>
              <a:gd fmla="*/ 4718044 w 4933691" name="connsiteX17"/>
              <a:gd fmla="*/ 2572086 h 5214938" name="connsiteY17"/>
              <a:gd fmla="*/ 4707924 w 4933691" name="connsiteX18"/>
              <a:gd fmla="*/ 2765761 h 5214938" name="connsiteY18"/>
              <a:gd fmla="*/ 4637081 w 4933691" name="connsiteX19"/>
              <a:gd fmla="*/ 2857502 h 5214938" name="connsiteY19"/>
              <a:gd fmla="*/ 4626961 w 4933691" name="connsiteX20"/>
              <a:gd fmla="*/ 2857502 h 5214938" name="connsiteY20"/>
              <a:gd fmla="*/ 4616841 w 4933691" name="connsiteX21"/>
              <a:gd fmla="*/ 2857502 h 5214938" name="connsiteY21"/>
              <a:gd fmla="*/ 4667442 w 4933691" name="connsiteX22"/>
              <a:gd fmla="*/ 2470152 h 5214938" name="connsiteY22"/>
              <a:gd fmla="*/ 4270024 w 4933691" name="connsiteX23"/>
              <a:gd fmla="*/ 1830390 h 5214938" name="connsiteY23"/>
              <a:gd fmla="*/ 4331023 w 4933691" name="connsiteX24"/>
              <a:gd fmla="*/ 1840556 h 5214938" name="connsiteY24"/>
              <a:gd fmla="*/ 4412354 w 4933691" name="connsiteX25"/>
              <a:gd fmla="*/ 1871055 h 5214938" name="connsiteY25"/>
              <a:gd fmla="*/ 4422520 w 4933691" name="connsiteX26"/>
              <a:gd fmla="*/ 1871055 h 5214938" name="connsiteY26"/>
              <a:gd fmla="*/ 4453020 w 4933691" name="connsiteX27"/>
              <a:gd fmla="*/ 1972719 h 5214938" name="connsiteY27"/>
              <a:gd fmla="*/ 4463186 w 4933691" name="connsiteX28"/>
              <a:gd fmla="*/ 2033716 h 5214938" name="connsiteY28"/>
              <a:gd fmla="*/ 4503852 w 4933691" name="connsiteX29"/>
              <a:gd fmla="*/ 2145546 h 5214938" name="connsiteY29"/>
              <a:gd fmla="*/ 4544517 w 4933691" name="connsiteX30"/>
              <a:gd fmla="*/ 2379371 h 5214938" name="connsiteY30"/>
              <a:gd fmla="*/ 4544517 w 4933691" name="connsiteX31"/>
              <a:gd fmla="*/ 2399704 h 5214938" name="connsiteY31"/>
              <a:gd fmla="*/ 4544517 w 4933691" name="connsiteX32"/>
              <a:gd fmla="*/ 2430203 h 5214938" name="connsiteY32"/>
              <a:gd fmla="*/ 4534351 w 4933691" name="connsiteX33"/>
              <a:gd fmla="*/ 2440369 h 5214938" name="connsiteY33"/>
              <a:gd fmla="*/ 4544517 w 4933691" name="connsiteX34"/>
              <a:gd fmla="*/ 2592864 h 5214938" name="connsiteY34"/>
              <a:gd fmla="*/ 4554684 w 4933691" name="connsiteX35"/>
              <a:gd fmla="*/ 2755524 h 5214938" name="connsiteY35"/>
              <a:gd fmla="*/ 4534351 w 4933691" name="connsiteX36"/>
              <a:gd fmla="*/ 2816522 h 5214938" name="connsiteY36"/>
              <a:gd fmla="*/ 4524185 w 4933691" name="connsiteX37"/>
              <a:gd fmla="*/ 2857188 h 5214938" name="connsiteY37"/>
              <a:gd fmla="*/ 4503852 w 4933691" name="connsiteX38"/>
              <a:gd fmla="*/ 2969017 h 5214938" name="connsiteY38"/>
              <a:gd fmla="*/ 4422520 w 4933691" name="connsiteX39"/>
              <a:gd fmla="*/ 3253674 h 5214938" name="connsiteY39"/>
              <a:gd fmla="*/ 4412354 w 4933691" name="connsiteX40"/>
              <a:gd fmla="*/ 3253674 h 5214938" name="connsiteY40"/>
              <a:gd fmla="*/ 4402188 w 4933691" name="connsiteX41"/>
              <a:gd fmla="*/ 3223175 h 5214938" name="connsiteY41"/>
              <a:gd fmla="*/ 4422520 w 4933691" name="connsiteX42"/>
              <a:gd fmla="*/ 3152011 h 5214938" name="connsiteY42"/>
              <a:gd fmla="*/ 4432687 w 4933691" name="connsiteX43"/>
              <a:gd fmla="*/ 3111345 h 5214938" name="connsiteY43"/>
              <a:gd fmla="*/ 4453020 w 4933691" name="connsiteX44"/>
              <a:gd fmla="*/ 3009682 h 5214938" name="connsiteY44"/>
              <a:gd fmla="*/ 4463186 w 4933691" name="connsiteX45"/>
              <a:gd fmla="*/ 2989350 h 5214938" name="connsiteY45"/>
              <a:gd fmla="*/ 4483519 w 4933691" name="connsiteX46"/>
              <a:gd fmla="*/ 2887687 h 5214938" name="connsiteY46"/>
              <a:gd fmla="*/ 4524185 w 4933691" name="connsiteX47"/>
              <a:gd fmla="*/ 2643695 h 5214938" name="connsiteY47"/>
              <a:gd fmla="*/ 4503852 w 4933691" name="connsiteX48"/>
              <a:gd fmla="*/ 2572531 h 5214938" name="connsiteY48"/>
              <a:gd fmla="*/ 4493685 w 4933691" name="connsiteX49"/>
              <a:gd fmla="*/ 2460701 h 5214938" name="connsiteY49"/>
              <a:gd fmla="*/ 4503852 w 4933691" name="connsiteX50"/>
              <a:gd fmla="*/ 2399704 h 5214938" name="connsiteY50"/>
              <a:gd fmla="*/ 4524185 w 4933691" name="connsiteX51"/>
              <a:gd fmla="*/ 2328539 h 5214938" name="connsiteY51"/>
              <a:gd fmla="*/ 4473352 w 4933691" name="connsiteX52"/>
              <a:gd fmla="*/ 2176045 h 5214938" name="connsiteY52"/>
              <a:gd fmla="*/ 4432687 w 4933691" name="connsiteX53"/>
              <a:gd fmla="*/ 2074382 h 5214938" name="connsiteY53"/>
              <a:gd fmla="*/ 4422520 w 4933691" name="connsiteX54"/>
              <a:gd fmla="*/ 2003217 h 5214938" name="connsiteY54"/>
              <a:gd fmla="*/ 4392021 w 4933691" name="connsiteX55"/>
              <a:gd fmla="*/ 1901554 h 5214938" name="connsiteY55"/>
              <a:gd fmla="*/ 4381855 w 4933691" name="connsiteX56"/>
              <a:gd fmla="*/ 1901554 h 5214938" name="connsiteY56"/>
              <a:gd fmla="*/ 4361522 w 4933691" name="connsiteX57"/>
              <a:gd fmla="*/ 1911721 h 5214938" name="connsiteY57"/>
              <a:gd fmla="*/ 4341189 w 4933691" name="connsiteX58"/>
              <a:gd fmla="*/ 1901554 h 5214938" name="connsiteY58"/>
              <a:gd fmla="*/ 4341189 w 4933691" name="connsiteX59"/>
              <a:gd fmla="*/ 1891388 h 5214938" name="connsiteY59"/>
              <a:gd fmla="*/ 4361522 w 4933691" name="connsiteX60"/>
              <a:gd fmla="*/ 1901554 h 5214938" name="connsiteY60"/>
              <a:gd fmla="*/ 4290357 w 4933691" name="connsiteX61"/>
              <a:gd fmla="*/ 1871055 h 5214938" name="connsiteY61"/>
              <a:gd fmla="*/ 4270024 w 4933691" name="connsiteX62"/>
              <a:gd fmla="*/ 1901554 h 5214938" name="connsiteY62"/>
              <a:gd fmla="*/ 4249691 w 4933691" name="connsiteX63"/>
              <a:gd fmla="*/ 1932053 h 5214938" name="connsiteY63"/>
              <a:gd fmla="*/ 4117528 w 4933691" name="connsiteX64"/>
              <a:gd fmla="*/ 1993051 h 5214938" name="connsiteY64"/>
              <a:gd fmla="*/ 4036197 w 4933691" name="connsiteX65"/>
              <a:gd fmla="*/ 2043883 h 5214938" name="connsiteY65"/>
              <a:gd fmla="*/ 4005697 w 4933691" name="connsiteX66"/>
              <a:gd fmla="*/ 2135379 h 5214938" name="connsiteY66"/>
              <a:gd fmla="*/ 3965032 w 4933691" name="connsiteX67"/>
              <a:gd fmla="*/ 2237043 h 5214938" name="connsiteY67"/>
              <a:gd fmla="*/ 3924366 w 4933691" name="connsiteX68"/>
              <a:gd fmla="*/ 2237043 h 5214938" name="connsiteY68"/>
              <a:gd fmla="*/ 3822702 w 4933691" name="connsiteX69"/>
              <a:gd fmla="*/ 2267542 h 5214938" name="connsiteY69"/>
              <a:gd fmla="*/ 3771870 w 4933691" name="connsiteX70"/>
              <a:gd fmla="*/ 2267542 h 5214938" name="connsiteY70"/>
              <a:gd fmla="*/ 3660039 w 4933691" name="connsiteX71"/>
              <a:gd fmla="*/ 2298040 h 5214938" name="connsiteY71"/>
              <a:gd fmla="*/ 3649873 w 4933691" name="connsiteX72"/>
              <a:gd fmla="*/ 2348872 h 5214938" name="connsiteY72"/>
              <a:gd fmla="*/ 3649873 w 4933691" name="connsiteX73"/>
              <a:gd fmla="*/ 2399704 h 5214938" name="connsiteY73"/>
              <a:gd fmla="*/ 3629540 w 4933691" name="connsiteX74"/>
              <a:gd fmla="*/ 2460701 h 5214938" name="connsiteY74"/>
              <a:gd fmla="*/ 3588874 w 4933691" name="connsiteX75"/>
              <a:gd fmla="*/ 2582697 h 5214938" name="connsiteY75"/>
              <a:gd fmla="*/ 3629540 w 4933691" name="connsiteX76"/>
              <a:gd fmla="*/ 2714859 h 5214938" name="connsiteY76"/>
              <a:gd fmla="*/ 3680372 w 4933691" name="connsiteX77"/>
              <a:gd fmla="*/ 2694527 h 5214938" name="connsiteY77"/>
              <a:gd fmla="*/ 3761703 w 4933691" name="connsiteX78"/>
              <a:gd fmla="*/ 2674194 h 5214938" name="connsiteY78"/>
              <a:gd fmla="*/ 3761703 w 4933691" name="connsiteX79"/>
              <a:gd fmla="*/ 2684360 h 5214938" name="connsiteY79"/>
              <a:gd fmla="*/ 3751537 w 4933691" name="connsiteX80"/>
              <a:gd fmla="*/ 2694527 h 5214938" name="connsiteY80"/>
              <a:gd fmla="*/ 3792203 w 4933691" name="connsiteX81"/>
              <a:gd fmla="*/ 2674194 h 5214938" name="connsiteY81"/>
              <a:gd fmla="*/ 3822702 w 4933691" name="connsiteX82"/>
              <a:gd fmla="*/ 2653861 h 5214938" name="connsiteY82"/>
              <a:gd fmla="*/ 3832868 w 4933691" name="connsiteX83"/>
              <a:gd fmla="*/ 2664028 h 5214938" name="connsiteY83"/>
              <a:gd fmla="*/ 3853201 w 4933691" name="connsiteX84"/>
              <a:gd fmla="*/ 2653861 h 5214938" name="connsiteY84"/>
              <a:gd fmla="*/ 3883700 w 4933691" name="connsiteX85"/>
              <a:gd fmla="*/ 2643695 h 5214938" name="connsiteY85"/>
              <a:gd fmla="*/ 3873534 w 4933691" name="connsiteX86"/>
              <a:gd fmla="*/ 2643695 h 5214938" name="connsiteY86"/>
              <a:gd fmla="*/ 3873534 w 4933691" name="connsiteX87"/>
              <a:gd fmla="*/ 2633529 h 5214938" name="connsiteY87"/>
              <a:gd fmla="*/ 3934532 w 4933691" name="connsiteX88"/>
              <a:gd fmla="*/ 2633529 h 5214938" name="connsiteY88"/>
              <a:gd fmla="*/ 3985365 w 4933691" name="connsiteX89"/>
              <a:gd fmla="*/ 2623362 h 5214938" name="connsiteY89"/>
              <a:gd fmla="*/ 4117528 w 4933691" name="connsiteX90"/>
              <a:gd fmla="*/ 2765691 h 5214938" name="connsiteY90"/>
              <a:gd fmla="*/ 4137861 w 4933691" name="connsiteX91"/>
              <a:gd fmla="*/ 2826689 h 5214938" name="connsiteY91"/>
              <a:gd fmla="*/ 4148027 w 4933691" name="connsiteX92"/>
              <a:gd fmla="*/ 2836855 h 5214938" name="connsiteY92"/>
              <a:gd fmla="*/ 4188693 w 4933691" name="connsiteX93"/>
              <a:gd fmla="*/ 2938518 h 5214938" name="connsiteY93"/>
              <a:gd fmla="*/ 4219192 w 4933691" name="connsiteX94"/>
              <a:gd fmla="*/ 3050348 h 5214938" name="connsiteY94"/>
              <a:gd fmla="*/ 4229359 w 4933691" name="connsiteX95"/>
              <a:gd fmla="*/ 3060514 h 5214938" name="connsiteY95"/>
              <a:gd fmla="*/ 4239525 w 4933691" name="connsiteX96"/>
              <a:gd fmla="*/ 3131678 h 5214938" name="connsiteY96"/>
              <a:gd fmla="*/ 4280191 w 4933691" name="connsiteX97"/>
              <a:gd fmla="*/ 3274006 h 5214938" name="connsiteY97"/>
              <a:gd fmla="*/ 4280191 w 4933691" name="connsiteX98"/>
              <a:gd fmla="*/ 3263840 h 5214938" name="connsiteY98"/>
              <a:gd fmla="*/ 4280191 w 4933691" name="connsiteX99"/>
              <a:gd fmla="*/ 3253674 h 5214938" name="connsiteY99"/>
              <a:gd fmla="*/ 4300523 w 4933691" name="connsiteX100"/>
              <a:gd fmla="*/ 3284173 h 5214938" name="connsiteY100"/>
              <a:gd fmla="*/ 4310690 w 4933691" name="connsiteX101"/>
              <a:gd fmla="*/ 3304505 h 5214938" name="connsiteY101"/>
              <a:gd fmla="*/ 4381855 w 4933691" name="connsiteX102"/>
              <a:gd fmla="*/ 3233341 h 5214938" name="connsiteY102"/>
              <a:gd fmla="*/ 4381855 w 4933691" name="connsiteX103"/>
              <a:gd fmla="*/ 3223175 h 5214938" name="connsiteY103"/>
              <a:gd fmla="*/ 4392021 w 4933691" name="connsiteX104"/>
              <a:gd fmla="*/ 3223175 h 5214938" name="connsiteY104"/>
              <a:gd fmla="*/ 4402188 w 4933691" name="connsiteX105"/>
              <a:gd fmla="*/ 3253674 h 5214938" name="connsiteY105"/>
              <a:gd fmla="*/ 4361522 w 4933691" name="connsiteX106"/>
              <a:gd fmla="*/ 3324838 h 5214938" name="connsiteY106"/>
              <a:gd fmla="*/ 4331023 w 4933691" name="connsiteX107"/>
              <a:gd fmla="*/ 3355337 h 5214938" name="connsiteY107"/>
              <a:gd fmla="*/ 4331023 w 4933691" name="connsiteX108"/>
              <a:gd fmla="*/ 3365503 h 5214938" name="connsiteY108"/>
              <a:gd fmla="*/ 4209026 w 4933691" name="connsiteX109"/>
              <a:gd fmla="*/ 3101179 h 5214938" name="connsiteY109"/>
              <a:gd fmla="*/ 4158194 w 4933691" name="connsiteX110"/>
              <a:gd fmla="*/ 2928352 h 5214938" name="connsiteY110"/>
              <a:gd fmla="*/ 4127694 w 4933691" name="connsiteX111"/>
              <a:gd fmla="*/ 2867354 h 5214938" name="connsiteY111"/>
              <a:gd fmla="*/ 4097195 w 4933691" name="connsiteX112"/>
              <a:gd fmla="*/ 2826689 h 5214938" name="connsiteY112"/>
              <a:gd fmla="*/ 4066696 w 4933691" name="connsiteX113"/>
              <a:gd fmla="*/ 2765691 h 5214938" name="connsiteY113"/>
              <a:gd fmla="*/ 4046363 w 4933691" name="connsiteX114"/>
              <a:gd fmla="*/ 2714859 h 5214938" name="connsiteY114"/>
              <a:gd fmla="*/ 4036197 w 4933691" name="connsiteX115"/>
              <a:gd fmla="*/ 2704693 h 5214938" name="connsiteY115"/>
              <a:gd fmla="*/ 4026030 w 4933691" name="connsiteX116"/>
              <a:gd fmla="*/ 2694527 h 5214938" name="connsiteY116"/>
              <a:gd fmla="*/ 4026030 w 4933691" name="connsiteX117"/>
              <a:gd fmla="*/ 2684360 h 5214938" name="connsiteY117"/>
              <a:gd fmla="*/ 3985365 w 4933691" name="connsiteX118"/>
              <a:gd fmla="*/ 2664028 h 5214938" name="connsiteY118"/>
              <a:gd fmla="*/ 3832868 w 4933691" name="connsiteX119"/>
              <a:gd fmla="*/ 2714859 h 5214938" name="connsiteY119"/>
              <a:gd fmla="*/ 3822702 w 4933691" name="connsiteX120"/>
              <a:gd fmla="*/ 2725026 h 5214938" name="connsiteY120"/>
              <a:gd fmla="*/ 3721038 w 4933691" name="connsiteX121"/>
              <a:gd fmla="*/ 2735192 h 5214938" name="connsiteY121"/>
              <a:gd fmla="*/ 3619374 w 4933691" name="connsiteX122"/>
              <a:gd fmla="*/ 2755524 h 5214938" name="connsiteY122"/>
              <a:gd fmla="*/ 3599041 w 4933691" name="connsiteX123"/>
              <a:gd fmla="*/ 2714859 h 5214938" name="connsiteY123"/>
              <a:gd fmla="*/ 3558375 w 4933691" name="connsiteX124"/>
              <a:gd fmla="*/ 2603030 h 5214938" name="connsiteY124"/>
              <a:gd fmla="*/ 3588874 w 4933691" name="connsiteX125"/>
              <a:gd fmla="*/ 2440369 h 5214938" name="connsiteY125"/>
              <a:gd fmla="*/ 3619374 w 4933691" name="connsiteX126"/>
              <a:gd fmla="*/ 2277708 h 5214938" name="connsiteY126"/>
              <a:gd fmla="*/ 3782036 w 4933691" name="connsiteX127"/>
              <a:gd fmla="*/ 2226876 h 5214938" name="connsiteY127"/>
              <a:gd fmla="*/ 3802369 w 4933691" name="connsiteX128"/>
              <a:gd fmla="*/ 2226876 h 5214938" name="connsiteY128"/>
              <a:gd fmla="*/ 3832868 w 4933691" name="connsiteX129"/>
              <a:gd fmla="*/ 2206544 h 5214938" name="connsiteY129"/>
              <a:gd fmla="*/ 3853201 w 4933691" name="connsiteX130"/>
              <a:gd fmla="*/ 2196377 h 5214938" name="connsiteY130"/>
              <a:gd fmla="*/ 3944699 w 4933691" name="connsiteX131"/>
              <a:gd fmla="*/ 2196377 h 5214938" name="connsiteY131"/>
              <a:gd fmla="*/ 3975198 w 4933691" name="connsiteX132"/>
              <a:gd fmla="*/ 2104881 h 5214938" name="connsiteY132"/>
              <a:gd fmla="*/ 3995531 w 4933691" name="connsiteX133"/>
              <a:gd fmla="*/ 2033716 h 5214938" name="connsiteY133"/>
              <a:gd fmla="*/ 4036197 w 4933691" name="connsiteX134"/>
              <a:gd fmla="*/ 2013384 h 5214938" name="connsiteY134"/>
              <a:gd fmla="*/ 4066696 w 4933691" name="connsiteX135"/>
              <a:gd fmla="*/ 1993051 h 5214938" name="connsiteY135"/>
              <a:gd fmla="*/ 4107362 w 4933691" name="connsiteX136"/>
              <a:gd fmla="*/ 1952386 h 5214938" name="connsiteY136"/>
              <a:gd fmla="*/ 4148027 w 4933691" name="connsiteX137"/>
              <a:gd fmla="*/ 1911721 h 5214938" name="connsiteY137"/>
              <a:gd fmla="*/ 4168360 w 4933691" name="connsiteX138"/>
              <a:gd fmla="*/ 1921887 h 5214938" name="connsiteY138"/>
              <a:gd fmla="*/ 4259858 w 4933691" name="connsiteX139"/>
              <a:gd fmla="*/ 1871055 h 5214938" name="connsiteY139"/>
              <a:gd fmla="*/ 4249691 w 4933691" name="connsiteX140"/>
              <a:gd fmla="*/ 1871055 h 5214938" name="connsiteY140"/>
              <a:gd fmla="*/ 4229359 w 4933691" name="connsiteX141"/>
              <a:gd fmla="*/ 1871055 h 5214938" name="connsiteY141"/>
              <a:gd fmla="*/ 4270024 w 4933691" name="connsiteX142"/>
              <a:gd fmla="*/ 1830390 h 5214938" name="connsiteY142"/>
              <a:gd fmla="*/ 1302052 w 4933691" name="connsiteX143"/>
              <a:gd fmla="*/ 1535115 h 5214938" name="connsiteY143"/>
              <a:gd fmla="*/ 1241014 w 4933691" name="connsiteX144"/>
              <a:gd fmla="*/ 1657171 h 5214938" name="connsiteY144"/>
              <a:gd fmla="*/ 1098592 w 4933691" name="connsiteX145"/>
              <a:gd fmla="*/ 1921626 h 5214938" name="connsiteY145"/>
              <a:gd fmla="*/ 1068074 w 4933691" name="connsiteX146"/>
              <a:gd fmla="*/ 2043682 h 5214938" name="connsiteY146"/>
              <a:gd fmla="*/ 1037555 w 4933691" name="connsiteX147"/>
              <a:gd fmla="*/ 2135224 h 5214938" name="connsiteY147"/>
              <a:gd fmla="*/ 1027382 w 4933691" name="connsiteX148"/>
              <a:gd fmla="*/ 2196252 h 5214938" name="connsiteY148"/>
              <a:gd fmla="*/ 945998 w 4933691" name="connsiteX149"/>
              <a:gd fmla="*/ 2633620 h 5214938" name="connsiteY149"/>
              <a:gd fmla="*/ 956171 w 4933691" name="connsiteX150"/>
              <a:gd fmla="*/ 2714991 h 5214938" name="connsiteY150"/>
              <a:gd fmla="*/ 1098592 w 4933691" name="connsiteX151"/>
              <a:gd fmla="*/ 2918418 h 5214938" name="connsiteY151"/>
              <a:gd fmla="*/ 1108765 w 4933691" name="connsiteX152"/>
              <a:gd fmla="*/ 2928589 h 5214938" name="connsiteY152"/>
              <a:gd fmla="*/ 1139284 w 4933691" name="connsiteX153"/>
              <a:gd fmla="*/ 2959103 h 5214938" name="connsiteY153"/>
              <a:gd fmla="*/ 1139284 w 4933691" name="connsiteX154"/>
              <a:gd fmla="*/ 2948932 h 5214938" name="connsiteY154"/>
              <a:gd fmla="*/ 1190149 w 4933691" name="connsiteX155"/>
              <a:gd fmla="*/ 2786190 h 5214938" name="connsiteY155"/>
              <a:gd fmla="*/ 1230841 w 4933691" name="connsiteX156"/>
              <a:gd fmla="*/ 2694648 h 5214938" name="connsiteY156"/>
              <a:gd fmla="*/ 1230841 w 4933691" name="connsiteX157"/>
              <a:gd fmla="*/ 2633620 h 5214938" name="connsiteY157"/>
              <a:gd fmla="*/ 1230841 w 4933691" name="connsiteX158"/>
              <a:gd fmla="*/ 2603106 h 5214938" name="connsiteY158"/>
              <a:gd fmla="*/ 1230841 w 4933691" name="connsiteX159"/>
              <a:gd fmla="*/ 2572592 h 5214938" name="connsiteY159"/>
              <a:gd fmla="*/ 1220668 w 4933691" name="connsiteX160"/>
              <a:gd fmla="*/ 2521735 h 5214938" name="connsiteY160"/>
              <a:gd fmla="*/ 1210495 w 4933691" name="connsiteX161"/>
              <a:gd fmla="*/ 2491221 h 5214938" name="connsiteY161"/>
              <a:gd fmla="*/ 1190149 w 4933691" name="connsiteX162"/>
              <a:gd fmla="*/ 2450536 h 5214938" name="connsiteY162"/>
              <a:gd fmla="*/ 1200322 w 4933691" name="connsiteX163"/>
              <a:gd fmla="*/ 2348823 h 5214938" name="connsiteY163"/>
              <a:gd fmla="*/ 1271533 w 4933691" name="connsiteX164"/>
              <a:gd fmla="*/ 2226766 h 5214938" name="connsiteY164"/>
              <a:gd fmla="*/ 1302052 w 4933691" name="connsiteX165"/>
              <a:gd fmla="*/ 2175910 h 5214938" name="connsiteY165"/>
              <a:gd fmla="*/ 1322398 w 4933691" name="connsiteX166"/>
              <a:gd fmla="*/ 2135224 h 5214938" name="connsiteY166"/>
              <a:gd fmla="*/ 1352916 w 4933691" name="connsiteX167"/>
              <a:gd fmla="*/ 2084368 h 5214938" name="connsiteY167"/>
              <a:gd fmla="*/ 1383435 w 4933691" name="connsiteX168"/>
              <a:gd fmla="*/ 2043682 h 5214938" name="connsiteY168"/>
              <a:gd fmla="*/ 1413954 w 4933691" name="connsiteX169"/>
              <a:gd fmla="*/ 2002997 h 5214938" name="connsiteY169"/>
              <a:gd fmla="*/ 1424127 w 4933691" name="connsiteX170"/>
              <a:gd fmla="*/ 1799570 h 5214938" name="connsiteY170"/>
              <a:gd fmla="*/ 1393608 w 4933691" name="connsiteX171"/>
              <a:gd fmla="*/ 1647000 h 5214938" name="connsiteY171"/>
              <a:gd fmla="*/ 1373262 w 4933691" name="connsiteX172"/>
              <a:gd fmla="*/ 1687685 h 5214938" name="connsiteY172"/>
              <a:gd fmla="*/ 1322398 w 4933691" name="connsiteX173"/>
              <a:gd fmla="*/ 1748713 h 5214938" name="connsiteY173"/>
              <a:gd fmla="*/ 1302052 w 4933691" name="connsiteX174"/>
              <a:gd fmla="*/ 1596143 h 5214938" name="connsiteY174"/>
              <a:gd fmla="*/ 1302052 w 4933691" name="connsiteX175"/>
              <a:gd fmla="*/ 1535115 h 5214938" name="connsiteY175"/>
              <a:gd fmla="*/ 3210916 w 4933691" name="connsiteX176"/>
              <a:gd fmla="*/ 1423915 h 5214938" name="connsiteY176"/>
              <a:gd fmla="*/ 3221666 w 4933691" name="connsiteX177"/>
              <a:gd fmla="*/ 1495581 h 5214938" name="connsiteY177"/>
              <a:gd fmla="*/ 3232416 w 4933691" name="connsiteX178"/>
              <a:gd fmla="*/ 1434153 h 5214938" name="connsiteY178"/>
              <a:gd fmla="*/ 3221666 w 4933691" name="connsiteX179"/>
              <a:gd fmla="*/ 1423915 h 5214938" name="connsiteY179"/>
              <a:gd fmla="*/ 3210916 w 4933691" name="connsiteX180"/>
              <a:gd fmla="*/ 1423915 h 5214938" name="connsiteY180"/>
              <a:gd fmla="*/ 3351944 w 4933691" name="connsiteX181"/>
              <a:gd fmla="*/ 1353144 h 5214938" name="connsiteY181"/>
              <a:gd fmla="*/ 3254043 w 4933691" name="connsiteX182"/>
              <a:gd fmla="*/ 1596361 h 5214938" name="connsiteY182"/>
              <a:gd fmla="*/ 3243166 w 4933691" name="connsiteX183"/>
              <a:gd fmla="*/ 1626763 h 5214938" name="connsiteY183"/>
              <a:gd fmla="*/ 3275799 w 4933691" name="connsiteX184"/>
              <a:gd fmla="*/ 1657165 h 5214938" name="connsiteY184"/>
              <a:gd fmla="*/ 3308433 w 4933691" name="connsiteX185"/>
              <a:gd fmla="*/ 1677433 h 5214938" name="connsiteY185"/>
              <a:gd fmla="*/ 3319311 w 4933691" name="connsiteX186"/>
              <a:gd fmla="*/ 1596361 h 5214938" name="connsiteY186"/>
              <a:gd fmla="*/ 3330188 w 4933691" name="connsiteX187"/>
              <a:gd fmla="*/ 1535557 h 5214938" name="connsiteY187"/>
              <a:gd fmla="*/ 3341066 w 4933691" name="connsiteX188"/>
              <a:gd fmla="*/ 1545690 h 5214938" name="connsiteY188"/>
              <a:gd fmla="*/ 3341066 w 4933691" name="connsiteX189"/>
              <a:gd fmla="*/ 1555825 h 5214938" name="connsiteY189"/>
              <a:gd fmla="*/ 3351944 w 4933691" name="connsiteX190"/>
              <a:gd fmla="*/ 1353144 h 5214938" name="connsiteY190"/>
              <a:gd fmla="*/ 3177950 w 4933691" name="connsiteX191"/>
              <a:gd fmla="*/ 1353144 h 5214938" name="connsiteY191"/>
              <a:gd fmla="*/ 3188789 w 4933691" name="connsiteX192"/>
              <a:gd fmla="*/ 1353144 h 5214938" name="connsiteY192"/>
              <a:gd fmla="*/ 3232147 w 4933691" name="connsiteX193"/>
              <a:gd fmla="*/ 1373418 h 5214938" name="connsiteY193"/>
              <a:gd fmla="*/ 3264665 w 4933691" name="connsiteX194"/>
              <a:gd fmla="*/ 1393692 h 5214938" name="connsiteY194"/>
              <a:gd fmla="*/ 3264665 w 4933691" name="connsiteX195"/>
              <a:gd fmla="*/ 1413966 h 5214938" name="connsiteY195"/>
              <a:gd fmla="*/ 3210468 w 4933691" name="connsiteX196"/>
              <a:gd fmla="*/ 1545747 h 5214938" name="connsiteY196"/>
              <a:gd fmla="*/ 3177950 w 4933691" name="connsiteX197"/>
              <a:gd fmla="*/ 1373418 h 5214938" name="connsiteY197"/>
              <a:gd fmla="*/ 3177950 w 4933691" name="connsiteX198"/>
              <a:gd fmla="*/ 1353144 h 5214938" name="connsiteY198"/>
              <a:gd fmla="*/ 3352375 w 4933691" name="connsiteX199"/>
              <a:gd fmla="*/ 1292228 h 5214938" name="connsiteY199"/>
              <a:gd fmla="*/ 3395863 w 4933691" name="connsiteX200"/>
              <a:gd fmla="*/ 1353105 h 5214938" name="connsiteY200"/>
              <a:gd fmla="*/ 3417607 w 4933691" name="connsiteX201"/>
              <a:gd fmla="*/ 1393690 h 5214938" name="connsiteY201"/>
              <a:gd fmla="*/ 3395863 w 4933691" name="connsiteX202"/>
              <a:gd fmla="*/ 1535737 h 5214938" name="connsiteY202"/>
              <a:gd fmla="*/ 3363247 w 4933691" name="connsiteX203"/>
              <a:gd fmla="*/ 1606760 h 5214938" name="connsiteY203"/>
              <a:gd fmla="*/ 3363247 w 4933691" name="connsiteX204"/>
              <a:gd fmla="*/ 1647345 h 5214938" name="connsiteY204"/>
              <a:gd fmla="*/ 3319759 w 4933691" name="connsiteX205"/>
              <a:gd fmla="*/ 1758953 h 5214938" name="connsiteY205"/>
              <a:gd fmla="*/ 3254527 w 4933691" name="connsiteX206"/>
              <a:gd fmla="*/ 1698076 h 5214938" name="connsiteY206"/>
              <a:gd fmla="*/ 3200166 w 4933691" name="connsiteX207"/>
              <a:gd fmla="*/ 1637199 h 5214938" name="connsiteY207"/>
              <a:gd fmla="*/ 3232782 w 4933691" name="connsiteX208"/>
              <a:gd fmla="*/ 1566176 h 5214938" name="connsiteY208"/>
              <a:gd fmla="*/ 3308886 w 4933691" name="connsiteX209"/>
              <a:gd fmla="*/ 1383544 h 5214938" name="connsiteY209"/>
              <a:gd fmla="*/ 3308886 w 4933691" name="connsiteX210"/>
              <a:gd fmla="*/ 1363251 h 5214938" name="connsiteY210"/>
              <a:gd fmla="*/ 3352375 w 4933691" name="connsiteX211"/>
              <a:gd fmla="*/ 1292228 h 5214938" name="connsiteY211"/>
              <a:gd fmla="*/ 1545176 w 4933691" name="connsiteX212"/>
              <a:gd fmla="*/ 1230314 h 5214938" name="connsiteY212"/>
              <a:gd fmla="*/ 1473993 w 4933691" name="connsiteX213"/>
              <a:gd fmla="*/ 1321813 h 5214938" name="connsiteY213"/>
              <a:gd fmla="*/ 1443487 w 4933691" name="connsiteX214"/>
              <a:gd fmla="*/ 1362479 h 5214938" name="connsiteY214"/>
              <a:gd fmla="*/ 1412980 w 4933691" name="connsiteX215"/>
              <a:gd fmla="*/ 1403145 h 5214938" name="connsiteY215"/>
              <a:gd fmla="*/ 1351966 w 4933691" name="connsiteX216"/>
              <a:gd fmla="*/ 1484477 h 5214938" name="connsiteY216"/>
              <a:gd fmla="*/ 1351966 w 4933691" name="connsiteX217"/>
              <a:gd fmla="*/ 1494644 h 5214938" name="connsiteY217"/>
              <a:gd fmla="*/ 1341797 w 4933691" name="connsiteX218"/>
              <a:gd fmla="*/ 1555643 h 5214938" name="connsiteY218"/>
              <a:gd fmla="*/ 1331628 w 4933691" name="connsiteX219"/>
              <a:gd fmla="*/ 1687808 h 5214938" name="connsiteY219"/>
              <a:gd fmla="*/ 1423149 w 4933691" name="connsiteX220"/>
              <a:gd fmla="*/ 1575976 h 5214938" name="connsiteY220"/>
              <a:gd fmla="*/ 1433318 w 4933691" name="connsiteX221"/>
              <a:gd fmla="*/ 1606475 h 5214938" name="connsiteY221"/>
              <a:gd fmla="*/ 1382473 w 4933691" name="connsiteX222"/>
              <a:gd fmla="*/ 2094469 h 5214938" name="connsiteY222"/>
              <a:gd fmla="*/ 1311290 w 4933691" name="connsiteX223"/>
              <a:gd fmla="*/ 2226634 h 5214938" name="connsiteY223"/>
              <a:gd fmla="*/ 1229939 w 4933691" name="connsiteX224"/>
              <a:gd fmla="*/ 2429964 h 5214938" name="connsiteY224"/>
              <a:gd fmla="*/ 1260446 w 4933691" name="connsiteX225"/>
              <a:gd fmla="*/ 2551962 h 5214938" name="connsiteY225"/>
              <a:gd fmla="*/ 1260446 w 4933691" name="connsiteX226"/>
              <a:gd fmla="*/ 2582462 h 5214938" name="connsiteY226"/>
              <a:gd fmla="*/ 1270615 w 4933691" name="connsiteX227"/>
              <a:gd fmla="*/ 2704460 h 5214938" name="connsiteY227"/>
              <a:gd fmla="*/ 1229939 w 4933691" name="connsiteX228"/>
              <a:gd fmla="*/ 2795959 h 5214938" name="connsiteY228"/>
              <a:gd fmla="*/ 1199432 w 4933691" name="connsiteX229"/>
              <a:gd fmla="*/ 2856958 h 5214938" name="connsiteY229"/>
              <a:gd fmla="*/ 1270615 w 4933691" name="connsiteX230"/>
              <a:gd fmla="*/ 3100955 h 5214938" name="connsiteY230"/>
              <a:gd fmla="*/ 1382473 w 4933691" name="connsiteX231"/>
              <a:gd fmla="*/ 3172120 h 5214938" name="connsiteY231"/>
              <a:gd fmla="*/ 1504500 w 4933691" name="connsiteX232"/>
              <a:gd fmla="*/ 3273786 h 5214938" name="connsiteY232"/>
              <a:gd fmla="*/ 1565513 w 4933691" name="connsiteX233"/>
              <a:gd fmla="*/ 3294119 h 5214938" name="connsiteY233"/>
              <a:gd fmla="*/ 1555345 w 4933691" name="connsiteX234"/>
              <a:gd fmla="*/ 3334785 h 5214938" name="connsiteY234"/>
              <a:gd fmla="*/ 1545176 w 4933691" name="connsiteX235"/>
              <a:gd fmla="*/ 3334785 h 5214938" name="connsiteY235"/>
              <a:gd fmla="*/ 1433318 w 4933691" name="connsiteX236"/>
              <a:gd fmla="*/ 3273786 h 5214938" name="connsiteY236"/>
              <a:gd fmla="*/ 1311290 w 4933691" name="connsiteX237"/>
              <a:gd fmla="*/ 3182287 h 5214938" name="connsiteY237"/>
              <a:gd fmla="*/ 1229939 w 4933691" name="connsiteX238"/>
              <a:gd fmla="*/ 3121288 h 5214938" name="connsiteY238"/>
              <a:gd fmla="*/ 1199432 w 4933691" name="connsiteX239"/>
              <a:gd fmla="*/ 3080622 h 5214938" name="connsiteY239"/>
              <a:gd fmla="*/ 1168926 w 4933691" name="connsiteX240"/>
              <a:gd fmla="*/ 3050122 h 5214938" name="connsiteY240"/>
              <a:gd fmla="*/ 1138419 w 4933691" name="connsiteX241"/>
              <a:gd fmla="*/ 3019622 h 5214938" name="connsiteY241"/>
              <a:gd fmla="*/ 1097743 w 4933691" name="connsiteX242"/>
              <a:gd fmla="*/ 2978956 h 5214938" name="connsiteY242"/>
              <a:gd fmla="*/ 884196 w 4933691" name="connsiteX243"/>
              <a:gd fmla="*/ 2643461 h 5214938" name="connsiteY243"/>
              <a:gd fmla="*/ 792675 w 4933691" name="connsiteX244"/>
              <a:gd fmla="*/ 2480797 h 5214938" name="connsiteY244"/>
              <a:gd fmla="*/ 772337 w 4933691" name="connsiteX245"/>
              <a:gd fmla="*/ 2490963 h 5214938" name="connsiteY245"/>
              <a:gd fmla="*/ 762169 w 4933691" name="connsiteX246"/>
              <a:gd fmla="*/ 2490963 h 5214938" name="connsiteY246"/>
              <a:gd fmla="*/ 741831 w 4933691" name="connsiteX247"/>
              <a:gd fmla="*/ 2602795 h 5214938" name="connsiteY247"/>
              <a:gd fmla="*/ 701155 w 4933691" name="connsiteX248"/>
              <a:gd fmla="*/ 2765459 h 5214938" name="connsiteY248"/>
              <a:gd fmla="*/ 690986 w 4933691" name="connsiteX249"/>
              <a:gd fmla="*/ 2765459 h 5214938" name="connsiteY249"/>
              <a:gd fmla="*/ 690986 w 4933691" name="connsiteX250"/>
              <a:gd fmla="*/ 2745126 h 5214938" name="connsiteY250"/>
              <a:gd fmla="*/ 680817 w 4933691" name="connsiteX251"/>
              <a:gd fmla="*/ 2745126 h 5214938" name="connsiteY251"/>
              <a:gd fmla="*/ 660479 w 4933691" name="connsiteX252"/>
              <a:gd fmla="*/ 2745126 h 5214938" name="connsiteY252"/>
              <a:gd fmla="*/ 589297 w 4933691" name="connsiteX253"/>
              <a:gd fmla="*/ 2663794 h 5214938" name="connsiteY253"/>
              <a:gd fmla="*/ 589297 w 4933691" name="connsiteX254"/>
              <a:gd fmla="*/ 2643461 h 5214938" name="connsiteY254"/>
              <a:gd fmla="*/ 579128 w 4933691" name="connsiteX255"/>
              <a:gd fmla="*/ 2623128 h 5214938" name="connsiteY255"/>
              <a:gd fmla="*/ 568959 w 4933691" name="connsiteX256"/>
              <a:gd fmla="*/ 2633294 h 5214938" name="connsiteY256"/>
              <a:gd fmla="*/ 558790 w 4933691" name="connsiteX257"/>
              <a:gd fmla="*/ 2623128 h 5214938" name="connsiteY257"/>
              <a:gd fmla="*/ 457101 w 4933691" name="connsiteX258"/>
              <a:gd fmla="*/ 2480797 h 5214938" name="connsiteY258"/>
              <a:gd fmla="*/ 436763 w 4933691" name="connsiteX259"/>
              <a:gd fmla="*/ 2460464 h 5214938" name="connsiteY259"/>
              <a:gd fmla="*/ 416425 w 4933691" name="connsiteX260"/>
              <a:gd fmla="*/ 2440131 h 5214938" name="connsiteY260"/>
              <a:gd fmla="*/ 396087 w 4933691" name="connsiteX261"/>
              <a:gd fmla="*/ 2409631 h 5214938" name="connsiteY261"/>
              <a:gd fmla="*/ 365581 w 4933691" name="connsiteX262"/>
              <a:gd fmla="*/ 2358798 h 5214938" name="connsiteY262"/>
              <a:gd fmla="*/ 345243 w 4933691" name="connsiteX263"/>
              <a:gd fmla="*/ 2307966 h 5214938" name="connsiteY263"/>
              <a:gd fmla="*/ 202878 w 4933691" name="connsiteX264"/>
              <a:gd fmla="*/ 1840306 h 5214938" name="connsiteY264"/>
              <a:gd fmla="*/ 213047 w 4933691" name="connsiteX265"/>
              <a:gd fmla="*/ 1342146 h 5214938" name="connsiteY265"/>
              <a:gd fmla="*/ 30006 w 4933691" name="connsiteX266"/>
              <a:gd fmla="*/ 2094469 h 5214938" name="connsiteY266"/>
              <a:gd fmla="*/ 152033 w 4933691" name="connsiteX267"/>
              <a:gd fmla="*/ 2623128 h 5214938" name="connsiteY267"/>
              <a:gd fmla="*/ 202878 w 4933691" name="connsiteX268"/>
              <a:gd fmla="*/ 2795959 h 5214938" name="connsiteY268"/>
              <a:gd fmla="*/ 284229 w 4933691" name="connsiteX269"/>
              <a:gd fmla="*/ 2938290 h 5214938" name="connsiteY269"/>
              <a:gd fmla="*/ 345243 w 4933691" name="connsiteX270"/>
              <a:gd fmla="*/ 3039955 h 5214938" name="connsiteY270"/>
              <a:gd fmla="*/ 406256 w 4933691" name="connsiteX271"/>
              <a:gd fmla="*/ 3151787 h 5214938" name="connsiteY271"/>
              <a:gd fmla="*/ 487608 w 4933691" name="connsiteX272"/>
              <a:gd fmla="*/ 3283952 h 5214938" name="connsiteY272"/>
              <a:gd fmla="*/ 548621 w 4933691" name="connsiteX273"/>
              <a:gd fmla="*/ 3344951 h 5214938" name="connsiteY273"/>
              <a:gd fmla="*/ 640141 w 4933691" name="connsiteX274"/>
              <a:gd fmla="*/ 3446616 h 5214938" name="connsiteY274"/>
              <a:gd fmla="*/ 619804 w 4933691" name="connsiteX275"/>
              <a:gd fmla="*/ 3721112 h 5214938" name="connsiteY275"/>
              <a:gd fmla="*/ 741831 w 4933691" name="connsiteX276"/>
              <a:gd fmla="*/ 3731279 h 5214938" name="connsiteY276"/>
              <a:gd fmla="*/ 904533 w 4933691" name="connsiteX277"/>
              <a:gd fmla="*/ 3721112 h 5214938" name="connsiteY277"/>
              <a:gd fmla="*/ 955378 w 4933691" name="connsiteX278"/>
              <a:gd fmla="*/ 3710946 h 5214938" name="connsiteY278"/>
              <a:gd fmla="*/ 1240108 w 4933691" name="connsiteX279"/>
              <a:gd fmla="*/ 3578781 h 5214938" name="connsiteY279"/>
              <a:gd fmla="*/ 1311290 w 4933691" name="connsiteX280"/>
              <a:gd fmla="*/ 3527949 h 5214938" name="connsiteY280"/>
              <a:gd fmla="*/ 1362135 w 4933691" name="connsiteX281"/>
              <a:gd fmla="*/ 3497449 h 5214938" name="connsiteY281"/>
              <a:gd fmla="*/ 1443487 w 4933691" name="connsiteX282"/>
              <a:gd fmla="*/ 3446616 h 5214938" name="connsiteY282"/>
              <a:gd fmla="*/ 1494331 w 4933691" name="connsiteX283"/>
              <a:gd fmla="*/ 3405950 h 5214938" name="connsiteY283"/>
              <a:gd fmla="*/ 1555345 w 4933691" name="connsiteX284"/>
              <a:gd fmla="*/ 3355118 h 5214938" name="connsiteY284"/>
              <a:gd fmla="*/ 1606189 w 4933691" name="connsiteX285"/>
              <a:gd fmla="*/ 3304285 h 5214938" name="connsiteY285"/>
              <a:gd fmla="*/ 1616358 w 4933691" name="connsiteX286"/>
              <a:gd fmla="*/ 3304285 h 5214938" name="connsiteY286"/>
              <a:gd fmla="*/ 1433318 w 4933691" name="connsiteX287"/>
              <a:gd fmla="*/ 3507615 h 5214938" name="connsiteY287"/>
              <a:gd fmla="*/ 1351966 w 4933691" name="connsiteX288"/>
              <a:gd fmla="*/ 3558448 h 5214938" name="connsiteY288"/>
              <a:gd fmla="*/ 1382473 w 4933691" name="connsiteX289"/>
              <a:gd fmla="*/ 3619447 h 5214938" name="connsiteY289"/>
              <a:gd fmla="*/ 1392642 w 4933691" name="connsiteX290"/>
              <a:gd fmla="*/ 3649947 h 5214938" name="connsiteY290"/>
              <a:gd fmla="*/ 1412980 w 4933691" name="connsiteX291"/>
              <a:gd fmla="*/ 3680446 h 5214938" name="connsiteY291"/>
              <a:gd fmla="*/ 1443487 w 4933691" name="connsiteX292"/>
              <a:gd fmla="*/ 3721112 h 5214938" name="connsiteY292"/>
              <a:gd fmla="*/ 1535007 w 4933691" name="connsiteX293"/>
              <a:gd fmla="*/ 3863444 h 5214938" name="connsiteY293"/>
              <a:gd fmla="*/ 1555345 w 4933691" name="connsiteX294"/>
              <a:gd fmla="*/ 3893943 h 5214938" name="connsiteY294"/>
              <a:gd fmla="*/ 1596020 w 4933691" name="connsiteX295"/>
              <a:gd fmla="*/ 3934610 h 5214938" name="connsiteY295"/>
              <a:gd fmla="*/ 1636696 w 4933691" name="connsiteX296"/>
              <a:gd fmla="*/ 3995609 h 5214938" name="connsiteY296"/>
              <a:gd fmla="*/ 1728216 w 4933691" name="connsiteX297"/>
              <a:gd fmla="*/ 4117607 h 5214938" name="connsiteY297"/>
              <a:gd fmla="*/ 1748554 w 4933691" name="connsiteX298"/>
              <a:gd fmla="*/ 4137940 h 5214938" name="connsiteY298"/>
              <a:gd fmla="*/ 1809568 w 4933691" name="connsiteX299"/>
              <a:gd fmla="*/ 4198939 h 5214938" name="connsiteY299"/>
              <a:gd fmla="*/ 1758723 w 4933691" name="connsiteX300"/>
              <a:gd fmla="*/ 3995609 h 5214938" name="connsiteY300"/>
              <a:gd fmla="*/ 1738385 w 4933691" name="connsiteX301"/>
              <a:gd fmla="*/ 3934610 h 5214938" name="connsiteY301"/>
              <a:gd fmla="*/ 1707879 w 4933691" name="connsiteX302"/>
              <a:gd fmla="*/ 3761779 h 5214938" name="connsiteY302"/>
              <a:gd fmla="*/ 1718047 w 4933691" name="connsiteX303"/>
              <a:gd fmla="*/ 3721112 h 5214938" name="connsiteY303"/>
              <a:gd fmla="*/ 1728216 w 4933691" name="connsiteX304"/>
              <a:gd fmla="*/ 3690613 h 5214938" name="connsiteY304"/>
              <a:gd fmla="*/ 1738385 w 4933691" name="connsiteX305"/>
              <a:gd fmla="*/ 3487282 h 5214938" name="connsiteY305"/>
              <a:gd fmla="*/ 1738385 w 4933691" name="connsiteX306"/>
              <a:gd fmla="*/ 3283952 h 5214938" name="connsiteY306"/>
              <a:gd fmla="*/ 1870581 w 4933691" name="connsiteX307"/>
              <a:gd fmla="*/ 3050122 h 5214938" name="connsiteY307"/>
              <a:gd fmla="*/ 1789230 w 4933691" name="connsiteX308"/>
              <a:gd fmla="*/ 3050122 h 5214938" name="connsiteY308"/>
              <a:gd fmla="*/ 1738385 w 4933691" name="connsiteX309"/>
              <a:gd fmla="*/ 3050122 h 5214938" name="connsiteY309"/>
              <a:gd fmla="*/ 1728216 w 4933691" name="connsiteX310"/>
              <a:gd fmla="*/ 3050122 h 5214938" name="connsiteY310"/>
              <a:gd fmla="*/ 1677372 w 4933691" name="connsiteX311"/>
              <a:gd fmla="*/ 3019622 h 5214938" name="connsiteY311"/>
              <a:gd fmla="*/ 1575683 w 4933691" name="connsiteX312"/>
              <a:gd fmla="*/ 2917957 h 5214938" name="connsiteY312"/>
              <a:gd fmla="*/ 1545176 w 4933691" name="connsiteX313"/>
              <a:gd fmla="*/ 2907791 h 5214938" name="connsiteY313"/>
              <a:gd fmla="*/ 1524838 w 4933691" name="connsiteX314"/>
              <a:gd fmla="*/ 2907791 h 5214938" name="connsiteY314"/>
              <a:gd fmla="*/ 1331628 w 4933691" name="connsiteX315"/>
              <a:gd fmla="*/ 2765459 h 5214938" name="connsiteY315"/>
              <a:gd fmla="*/ 1290953 w 4933691" name="connsiteX316"/>
              <a:gd fmla="*/ 2623128 h 5214938" name="connsiteY316"/>
              <a:gd fmla="*/ 1270615 w 4933691" name="connsiteX317"/>
              <a:gd fmla="*/ 2490963 h 5214938" name="connsiteY317"/>
              <a:gd fmla="*/ 1331628 w 4933691" name="connsiteX318"/>
              <a:gd fmla="*/ 2399464 h 5214938" name="connsiteY318"/>
              <a:gd fmla="*/ 1423149 w 4933691" name="connsiteX319"/>
              <a:gd fmla="*/ 2287633 h 5214938" name="connsiteY319"/>
              <a:gd fmla="*/ 1484162 w 4933691" name="connsiteX320"/>
              <a:gd fmla="*/ 2338465 h 5214938" name="connsiteY320"/>
              <a:gd fmla="*/ 1535007 w 4933691" name="connsiteX321"/>
              <a:gd fmla="*/ 2379131 h 5214938" name="connsiteY321"/>
              <a:gd fmla="*/ 1555345 w 4933691" name="connsiteX322"/>
              <a:gd fmla="*/ 2379131 h 5214938" name="connsiteY322"/>
              <a:gd fmla="*/ 1596020 w 4933691" name="connsiteX323"/>
              <a:gd fmla="*/ 2368965 h 5214938" name="connsiteY323"/>
              <a:gd fmla="*/ 1636696 w 4933691" name="connsiteX324"/>
              <a:gd fmla="*/ 2368965 h 5214938" name="connsiteY324"/>
              <a:gd fmla="*/ 1718047 w 4933691" name="connsiteX325"/>
              <a:gd fmla="*/ 2551962 h 5214938" name="connsiteY325"/>
              <a:gd fmla="*/ 1829906 w 4933691" name="connsiteX326"/>
              <a:gd fmla="*/ 2399464 h 5214938" name="connsiteY326"/>
              <a:gd fmla="*/ 1921426 w 4933691" name="connsiteX327"/>
              <a:gd fmla="*/ 2297799 h 5214938" name="connsiteY327"/>
              <a:gd fmla="*/ 1931595 w 4933691" name="connsiteX328"/>
              <a:gd fmla="*/ 2124968 h 5214938" name="connsiteY328"/>
              <a:gd fmla="*/ 1951933 w 4933691" name="connsiteX329"/>
              <a:gd fmla="*/ 2084302 h 5214938" name="connsiteY329"/>
              <a:gd fmla="*/ 1962102 w 4933691" name="connsiteX330"/>
              <a:gd fmla="*/ 2063969 h 5214938" name="connsiteY330"/>
              <a:gd fmla="*/ 1962102 w 4933691" name="connsiteX331"/>
              <a:gd fmla="*/ 2043636 h 5214938" name="connsiteY331"/>
              <a:gd fmla="*/ 2165480 w 4933691" name="connsiteX332"/>
              <a:gd fmla="*/ 1850472 h 5214938" name="connsiteY332"/>
              <a:gd fmla="*/ 2277338 w 4933691" name="connsiteX333"/>
              <a:gd fmla="*/ 1748807 h 5214938" name="connsiteY333"/>
              <a:gd fmla="*/ 2277338 w 4933691" name="connsiteX334"/>
              <a:gd fmla="*/ 1738640 h 5214938" name="connsiteY334"/>
              <a:gd fmla="*/ 2307845 w 4933691" name="connsiteX335"/>
              <a:gd fmla="*/ 1677641 h 5214938" name="connsiteY335"/>
              <a:gd fmla="*/ 2338352 w 4933691" name="connsiteX336"/>
              <a:gd fmla="*/ 1677641 h 5214938" name="connsiteY336"/>
              <a:gd fmla="*/ 2409534 w 4933691" name="connsiteX337"/>
              <a:gd fmla="*/ 1657308 h 5214938" name="connsiteY337"/>
              <a:gd fmla="*/ 2440041 w 4933691" name="connsiteX338"/>
              <a:gd fmla="*/ 1647142 h 5214938" name="connsiteY338"/>
              <a:gd fmla="*/ 2490886 w 4933691" name="connsiteX339"/>
              <a:gd fmla="*/ 1667475 h 5214938" name="connsiteY339"/>
              <a:gd fmla="*/ 2531561 w 4933691" name="connsiteX340"/>
              <a:gd fmla="*/ 1677641 h 5214938" name="connsiteY340"/>
              <a:gd fmla="*/ 2531561 w 4933691" name="connsiteX341"/>
              <a:gd fmla="*/ 1667475 h 5214938" name="connsiteY341"/>
              <a:gd fmla="*/ 2541730 w 4933691" name="connsiteX342"/>
              <a:gd fmla="*/ 1657308 h 5214938" name="connsiteY342"/>
              <a:gd fmla="*/ 2541730 w 4933691" name="connsiteX343"/>
              <a:gd fmla="*/ 1667475 h 5214938" name="connsiteY343"/>
              <a:gd fmla="*/ 2551899 w 4933691" name="connsiteX344"/>
              <a:gd fmla="*/ 1667475 h 5214938" name="connsiteY344"/>
              <a:gd fmla="*/ 2531561 w 4933691" name="connsiteX345"/>
              <a:gd fmla="*/ 1636975 h 5214938" name="connsiteY345"/>
              <a:gd fmla="*/ 2521392 w 4933691" name="connsiteX346"/>
              <a:gd fmla="*/ 1575976 h 5214938" name="connsiteY346"/>
              <a:gd fmla="*/ 2501055 w 4933691" name="connsiteX347"/>
              <a:gd fmla="*/ 1525143 h 5214938" name="connsiteY347"/>
              <a:gd fmla="*/ 2419703 w 4933691" name="connsiteX348"/>
              <a:gd fmla="*/ 1545476 h 5214938" name="connsiteY348"/>
              <a:gd fmla="*/ 2318014 w 4933691" name="connsiteX349"/>
              <a:gd fmla="*/ 1555643 h 5214938" name="connsiteY349"/>
              <a:gd fmla="*/ 2267169 w 4933691" name="connsiteX350"/>
              <a:gd fmla="*/ 1555643 h 5214938" name="connsiteY350"/>
              <a:gd fmla="*/ 2226494 w 4933691" name="connsiteX351"/>
              <a:gd fmla="*/ 1525143 h 5214938" name="connsiteY351"/>
              <a:gd fmla="*/ 2145142 w 4933691" name="connsiteX352"/>
              <a:gd fmla="*/ 1413312 h 5214938" name="connsiteY352"/>
              <a:gd fmla="*/ 2104467 w 4933691" name="connsiteX353"/>
              <a:gd fmla="*/ 1382812 h 5214938" name="connsiteY353"/>
              <a:gd fmla="*/ 2073960 w 4933691" name="connsiteX354"/>
              <a:gd fmla="*/ 1362479 h 5214938" name="connsiteY354"/>
              <a:gd fmla="*/ 2002777 w 4933691" name="connsiteX355"/>
              <a:gd fmla="*/ 1372645 h 5214938" name="connsiteY355"/>
              <a:gd fmla="*/ 1901088 w 4933691" name="connsiteX356"/>
              <a:gd fmla="*/ 1362479 h 5214938" name="connsiteY356"/>
              <a:gd fmla="*/ 1738385 w 4933691" name="connsiteX357"/>
              <a:gd fmla="*/ 1260814 h 5214938" name="connsiteY357"/>
              <a:gd fmla="*/ 1707879 w 4933691" name="connsiteX358"/>
              <a:gd fmla="*/ 1260814 h 5214938" name="connsiteY358"/>
              <a:gd fmla="*/ 1545176 w 4933691" name="connsiteX359"/>
              <a:gd fmla="*/ 1230314 h 5214938" name="connsiteY359"/>
              <a:gd fmla="*/ 3385991 w 4933691" name="connsiteX360"/>
              <a:gd fmla="*/ 41275 h 5214938" name="connsiteY360"/>
              <a:gd fmla="*/ 3040366 w 4933691" name="connsiteX361"/>
              <a:gd fmla="*/ 71771 h 5214938" name="connsiteY361"/>
              <a:gd fmla="*/ 2664244 w 4933691" name="connsiteX362"/>
              <a:gd fmla="*/ 244582 h 5214938" name="connsiteY362"/>
              <a:gd fmla="*/ 2532093 w 4933691" name="connsiteX363"/>
              <a:gd fmla="*/ 315739 h 5214938" name="connsiteY363"/>
              <a:gd fmla="*/ 2338950 w 4933691" name="connsiteX364"/>
              <a:gd fmla="*/ 153094 h 5214938" name="connsiteY364"/>
              <a:gd fmla="*/ 2298288 w 4933691" name="connsiteX365"/>
              <a:gd fmla="*/ 275078 h 5214938" name="connsiteY365"/>
              <a:gd fmla="*/ 2227130 w 4933691" name="connsiteX366"/>
              <a:gd fmla="*/ 478385 h 5214938" name="connsiteY366"/>
              <a:gd fmla="*/ 2257626 w 4933691" name="connsiteX367"/>
              <a:gd fmla="*/ 1250950 h 5214938" name="connsiteY367"/>
              <a:gd fmla="*/ 2277957 w 4933691" name="connsiteX368"/>
              <a:gd fmla="*/ 1220454 h 5214938" name="connsiteY368"/>
              <a:gd fmla="*/ 2298288 w 4933691" name="connsiteX369"/>
              <a:gd fmla="*/ 1200124 h 5214938" name="connsiteY369"/>
              <a:gd fmla="*/ 2369446 w 4933691" name="connsiteX370"/>
              <a:gd fmla="*/ 1149297 h 5214938" name="connsiteY370"/>
              <a:gd fmla="*/ 2430439 w 4933691" name="connsiteX371"/>
              <a:gd fmla="*/ 1108635 h 5214938" name="connsiteY371"/>
              <a:gd fmla="*/ 2552424 w 4933691" name="connsiteX372"/>
              <a:gd fmla="*/ 1057809 h 5214938" name="connsiteY372"/>
              <a:gd fmla="*/ 2582921 w 4933691" name="connsiteX373"/>
              <a:gd fmla="*/ 1047643 h 5214938" name="connsiteY373"/>
              <a:gd fmla="*/ 3304668 w 4933691" name="connsiteX374"/>
              <a:gd fmla="*/ 884998 h 5214938" name="connsiteY374"/>
              <a:gd fmla="*/ 3172517 w 4933691" name="connsiteX375"/>
              <a:gd fmla="*/ 732518 h 5214938" name="connsiteY375"/>
              <a:gd fmla="*/ 3182682 w 4933691" name="connsiteX376"/>
              <a:gd fmla="*/ 722353 h 5214938" name="connsiteY376"/>
              <a:gd fmla="*/ 3182682 w 4933691" name="connsiteX377"/>
              <a:gd fmla="*/ 691857 h 5214938" name="connsiteY377"/>
              <a:gd fmla="*/ 3162351 w 4933691" name="connsiteX378"/>
              <a:gd fmla="*/ 691857 h 5214938" name="connsiteY378"/>
              <a:gd fmla="*/ 3152186 w 4933691" name="connsiteX379"/>
              <a:gd fmla="*/ 691857 h 5214938" name="connsiteY379"/>
              <a:gd fmla="*/ 3121690 w 4933691" name="connsiteX380"/>
              <a:gd fmla="*/ 671526 h 5214938" name="connsiteY380"/>
              <a:gd fmla="*/ 3477480 w 4933691" name="connsiteX381"/>
              <a:gd fmla="*/ 498715 h 5214938" name="connsiteY381"/>
              <a:gd fmla="*/ 3558804 w 4933691" name="connsiteX382"/>
              <a:gd fmla="*/ 478385 h 5214938" name="connsiteY382"/>
              <a:gd fmla="*/ 4117904 w 4933691" name="connsiteX383"/>
              <a:gd fmla="*/ 407227 h 5214938" name="connsiteY383"/>
              <a:gd fmla="*/ 4463529 w 4933691" name="connsiteX384"/>
              <a:gd fmla="*/ 478385 h 5214938" name="connsiteY384"/>
              <a:gd fmla="*/ 4494025 w 4933691" name="connsiteX385"/>
              <a:gd fmla="*/ 488550 h 5214938" name="connsiteY385"/>
              <a:gd fmla="*/ 4534687 w 4933691" name="connsiteX386"/>
              <a:gd fmla="*/ 508881 h 5214938" name="connsiteY386"/>
              <a:gd fmla="*/ 4483860 w 4933691" name="connsiteX387"/>
              <a:gd fmla="*/ 458054 h 5214938" name="connsiteY387"/>
              <a:gd fmla="*/ 4453364 w 4933691" name="connsiteX388"/>
              <a:gd fmla="*/ 427558 h 5214938" name="connsiteY388"/>
              <a:gd fmla="*/ 4453364 w 4933691" name="connsiteX389"/>
              <a:gd fmla="*/ 417393 h 5214938" name="connsiteY389"/>
              <a:gd fmla="*/ 4504191 w 4933691" name="connsiteX390"/>
              <a:gd fmla="*/ 447889 h 5214938" name="connsiteY390"/>
              <a:gd fmla="*/ 4524522 w 4933691" name="connsiteX391"/>
              <a:gd fmla="*/ 458054 h 5214938" name="connsiteY391"/>
              <a:gd fmla="*/ 3385991 w 4933691" name="connsiteX392"/>
              <a:gd fmla="*/ 41275 h 5214938" name="connsiteY392"/>
              <a:gd fmla="*/ 3334882 w 4933691" name="connsiteX393"/>
              <a:gd fmla="*/ 0 h 5214938" name="connsiteY393"/>
              <a:gd fmla="*/ 3416209 w 4933691" name="connsiteX394"/>
              <a:gd fmla="*/ 10166 h 5214938" name="connsiteY394"/>
              <a:gd fmla="*/ 3548365 w 4933691" name="connsiteX395"/>
              <a:gd fmla="*/ 10166 h 5214938" name="connsiteY395"/>
              <a:gd fmla="*/ 3711019 w 4933691" name="connsiteX396"/>
              <a:gd fmla="*/ 20331 h 5214938" name="connsiteY396"/>
              <a:gd fmla="*/ 4107487 w 4933691" name="connsiteX397"/>
              <a:gd fmla="*/ 121987 h 5214938" name="connsiteY397"/>
              <a:gd fmla="*/ 4432795 w 4933691" name="connsiteX398"/>
              <a:gd fmla="*/ 294802 h 5214938" name="connsiteY398"/>
              <a:gd fmla="*/ 4554785 w 4933691" name="connsiteX399"/>
              <a:gd fmla="*/ 426954 h 5214938" name="connsiteY399"/>
              <a:gd fmla="*/ 4544619 w 4933691" name="connsiteX400"/>
              <a:gd fmla="*/ 467616 h 5214938" name="connsiteY400"/>
              <a:gd fmla="*/ 4554785 w 4933691" name="connsiteX401"/>
              <a:gd fmla="*/ 467616 h 5214938" name="connsiteY401"/>
              <a:gd fmla="*/ 4575116 w 4933691" name="connsiteX402"/>
              <a:gd fmla="*/ 457451 h 5214938" name="connsiteY402"/>
              <a:gd fmla="*/ 4585282 w 4933691" name="connsiteX403"/>
              <a:gd fmla="*/ 548941 h 5214938" name="connsiteY403"/>
              <a:gd fmla="*/ 4453126 w 4933691" name="connsiteX404"/>
              <a:gd fmla="*/ 508279 h 5214938" name="connsiteY404"/>
              <a:gd fmla="*/ 4381965 w 4933691" name="connsiteX405"/>
              <a:gd fmla="*/ 467616 h 5214938" name="connsiteY405"/>
              <a:gd fmla="*/ 4117653 w 4933691" name="connsiteX406"/>
              <a:gd fmla="*/ 437120 h 5214938" name="connsiteY406"/>
              <a:gd fmla="*/ 3965165 w 4933691" name="connsiteX407"/>
              <a:gd fmla="*/ 437120 h 5214938" name="connsiteY407"/>
              <a:gd fmla="*/ 3650024 w 4933691" name="connsiteX408"/>
              <a:gd fmla="*/ 498113 h 5214938" name="connsiteY408"/>
              <a:gd fmla="*/ 3517867 w 4933691" name="connsiteX409"/>
              <a:gd fmla="*/ 528610 h 5214938" name="connsiteY409"/>
              <a:gd fmla="*/ 3182394 w 4933691" name="connsiteX410"/>
              <a:gd fmla="*/ 660762 h 5214938" name="connsiteY410"/>
              <a:gd fmla="*/ 3202726 w 4933691" name="connsiteX411"/>
              <a:gd fmla="*/ 670928 h 5214938" name="connsiteY411"/>
              <a:gd fmla="*/ 3223058 w 4933691" name="connsiteX412"/>
              <a:gd fmla="*/ 701425 h 5214938" name="connsiteY412"/>
              <a:gd fmla="*/ 3284053 w 4933691" name="connsiteX413"/>
              <a:gd fmla="*/ 701425 h 5214938" name="connsiteY413"/>
              <a:gd fmla="*/ 3721185 w 4933691" name="connsiteX414"/>
              <a:gd fmla="*/ 864074 h 5214938" name="connsiteY414"/>
              <a:gd fmla="*/ 3741516 w 4933691" name="connsiteX415"/>
              <a:gd fmla="*/ 874239 h 5214938" name="connsiteY415"/>
              <a:gd fmla="*/ 3792346 w 4933691" name="connsiteX416"/>
              <a:gd fmla="*/ 904736 h 5214938" name="connsiteY416"/>
              <a:gd fmla="*/ 3914336 w 4933691" name="connsiteX417"/>
              <a:gd fmla="*/ 986060 h 5214938" name="connsiteY417"/>
              <a:gd fmla="*/ 3924502 w 4933691" name="connsiteX418"/>
              <a:gd fmla="*/ 1006392 h 5214938" name="connsiteY418"/>
              <a:gd fmla="*/ 3944833 w 4933691" name="connsiteX419"/>
              <a:gd fmla="*/ 1026723 h 5214938" name="connsiteY419"/>
              <a:gd fmla="*/ 3965165 w 4933691" name="connsiteX420"/>
              <a:gd fmla="*/ 1036888 h 5214938" name="connsiteY420"/>
              <a:gd fmla="*/ 3985497 w 4933691" name="connsiteX421"/>
              <a:gd fmla="*/ 1047054 h 5214938" name="connsiteY421"/>
              <a:gd fmla="*/ 4148150 w 4933691" name="connsiteX422"/>
              <a:gd fmla="*/ 1219869 h 5214938" name="connsiteY422"/>
              <a:gd fmla="*/ 4209146 w 4933691" name="connsiteX423"/>
              <a:gd fmla="*/ 1291028 h 5214938" name="connsiteY423"/>
              <a:gd fmla="*/ 4554785 w 4933691" name="connsiteX424"/>
              <a:gd fmla="*/ 1778975 h 5214938" name="connsiteY424"/>
              <a:gd fmla="*/ 4605614 w 4933691" name="connsiteX425"/>
              <a:gd fmla="*/ 1880631 h 5214938" name="connsiteY425"/>
              <a:gd fmla="*/ 4646277 w 4933691" name="connsiteX426"/>
              <a:gd fmla="*/ 1951790 h 5214938" name="connsiteY426"/>
              <a:gd fmla="*/ 4798765 w 4933691" name="connsiteX427"/>
              <a:gd fmla="*/ 2358413 h 5214938" name="connsiteY427"/>
              <a:gd fmla="*/ 4819097 w 4933691" name="connsiteX428"/>
              <a:gd fmla="*/ 2439737 h 5214938" name="connsiteY428"/>
              <a:gd fmla="*/ 4859760 w 4933691" name="connsiteX429"/>
              <a:gd fmla="*/ 2683711 h 5214938" name="connsiteY429"/>
              <a:gd fmla="*/ 4768268 w 4933691" name="connsiteX430"/>
              <a:gd fmla="*/ 3344473 h 5214938" name="connsiteY430"/>
              <a:gd fmla="*/ 4707273 w 4933691" name="connsiteX431"/>
              <a:gd fmla="*/ 3517288 h 5214938" name="connsiteY431"/>
              <a:gd fmla="*/ 4656443 w 4933691" name="connsiteX432"/>
              <a:gd fmla="*/ 3679937 h 5214938" name="connsiteY432"/>
              <a:gd fmla="*/ 4646277 w 4933691" name="connsiteX433"/>
              <a:gd fmla="*/ 3679937 h 5214938" name="connsiteY433"/>
              <a:gd fmla="*/ 4605614 w 4933691" name="connsiteX434"/>
              <a:gd fmla="*/ 3690102 h 5214938" name="connsiteY434"/>
              <a:gd fmla="*/ 4595448 w 4933691" name="connsiteX435"/>
              <a:gd fmla="*/ 3690102 h 5214938" name="connsiteY435"/>
              <a:gd fmla="*/ 4595448 w 4933691" name="connsiteX436"/>
              <a:gd fmla="*/ 3679937 h 5214938" name="connsiteY436"/>
              <a:gd fmla="*/ 4808931 w 4933691" name="connsiteX437"/>
              <a:gd fmla="*/ 2571890 h 5214938" name="connsiteY437"/>
              <a:gd fmla="*/ 4808931 w 4933691" name="connsiteX438"/>
              <a:gd fmla="*/ 2551558 h 5214938" name="connsiteY438"/>
              <a:gd fmla="*/ 4808931 w 4933691" name="connsiteX439"/>
              <a:gd fmla="*/ 2521062 h 5214938" name="connsiteY439"/>
              <a:gd fmla="*/ 4778434 w 4933691" name="connsiteX440"/>
              <a:gd fmla="*/ 2429572 h 5214938" name="connsiteY440"/>
              <a:gd fmla="*/ 4686941 w 4933691" name="connsiteX441"/>
              <a:gd fmla="*/ 2104273 h 5214938" name="connsiteY441"/>
              <a:gd fmla="*/ 4595448 w 4933691" name="connsiteX442"/>
              <a:gd fmla="*/ 1911128 h 5214938" name="connsiteY442"/>
              <a:gd fmla="*/ 4503956 w 4933691" name="connsiteX443"/>
              <a:gd fmla="*/ 1748478 h 5214938" name="connsiteY443"/>
              <a:gd fmla="*/ 4453126 w 4933691" name="connsiteX444"/>
              <a:gd fmla="*/ 1758644 h 5214938" name="connsiteY444"/>
              <a:gd fmla="*/ 4320970 w 4933691" name="connsiteX445"/>
              <a:gd fmla="*/ 1768810 h 5214938" name="connsiteY445"/>
              <a:gd fmla="*/ 4280307 w 4933691" name="connsiteX446"/>
              <a:gd fmla="*/ 1717982 h 5214938" name="connsiteY446"/>
              <a:gd fmla="*/ 4229477 w 4933691" name="connsiteX447"/>
              <a:gd fmla="*/ 1677319 h 5214938" name="connsiteY447"/>
              <a:gd fmla="*/ 4209146 w 4933691" name="connsiteX448"/>
              <a:gd fmla="*/ 1707816 h 5214938" name="connsiteY448"/>
              <a:gd fmla="*/ 4178648 w 4933691" name="connsiteX449"/>
              <a:gd fmla="*/ 1738313 h 5214938" name="connsiteY449"/>
              <a:gd fmla="*/ 4117653 w 4933691" name="connsiteX450"/>
              <a:gd fmla="*/ 1707816 h 5214938" name="connsiteY450"/>
              <a:gd fmla="*/ 4056658 w 4933691" name="connsiteX451"/>
              <a:gd fmla="*/ 1677319 h 5214938" name="connsiteY451"/>
              <a:gd fmla="*/ 4015994 w 4933691" name="connsiteX452"/>
              <a:gd fmla="*/ 1728147 h 5214938" name="connsiteY452"/>
              <a:gd fmla="*/ 3985497 w 4933691" name="connsiteX453"/>
              <a:gd fmla="*/ 1778975 h 5214938" name="connsiteY453"/>
              <a:gd fmla="*/ 3975331 w 4933691" name="connsiteX454"/>
              <a:gd fmla="*/ 1778975 h 5214938" name="connsiteY454"/>
              <a:gd fmla="*/ 3924502 w 4933691" name="connsiteX455"/>
              <a:gd fmla="*/ 1758644 h 5214938" name="connsiteY455"/>
              <a:gd fmla="*/ 3883838 w 4933691" name="connsiteX456"/>
              <a:gd fmla="*/ 1738313 h 5214938" name="connsiteY456"/>
              <a:gd fmla="*/ 3914336 w 4933691" name="connsiteX457"/>
              <a:gd fmla="*/ 1860300 h 5214938" name="connsiteY457"/>
              <a:gd fmla="*/ 3965165 w 4933691" name="connsiteX458"/>
              <a:gd fmla="*/ 1972121 h 5214938" name="connsiteY458"/>
              <a:gd fmla="*/ 3924502 w 4933691" name="connsiteX459"/>
              <a:gd fmla="*/ 1982286 h 5214938" name="connsiteY459"/>
              <a:gd fmla="*/ 3894004 w 4933691" name="connsiteX460"/>
              <a:gd fmla="*/ 1982286 h 5214938" name="connsiteY460"/>
              <a:gd fmla="*/ 3894004 w 4933691" name="connsiteX461"/>
              <a:gd fmla="*/ 2002618 h 5214938" name="connsiteY461"/>
              <a:gd fmla="*/ 3883838 w 4933691" name="connsiteX462"/>
              <a:gd fmla="*/ 2063611 h 5214938" name="connsiteY462"/>
              <a:gd fmla="*/ 3802511 w 4933691" name="connsiteX463"/>
              <a:gd fmla="*/ 2124604 h 5214938" name="connsiteY463"/>
              <a:gd fmla="*/ 3792346 w 4933691" name="connsiteX464"/>
              <a:gd fmla="*/ 2124604 h 5214938" name="connsiteY464"/>
              <a:gd fmla="*/ 3782180 w 4933691" name="connsiteX465"/>
              <a:gd fmla="*/ 2124604 h 5214938" name="connsiteY465"/>
              <a:gd fmla="*/ 3802511 w 4933691" name="connsiteX466"/>
              <a:gd fmla="*/ 2063611 h 5214938" name="connsiteY466"/>
              <a:gd fmla="*/ 3822843 w 4933691" name="connsiteX467"/>
              <a:gd fmla="*/ 2002618 h 5214938" name="connsiteY467"/>
              <a:gd fmla="*/ 3782180 w 4933691" name="connsiteX468"/>
              <a:gd fmla="*/ 1799306 h 5214938" name="connsiteY468"/>
              <a:gd fmla="*/ 3751682 w 4933691" name="connsiteX469"/>
              <a:gd fmla="*/ 1809472 h 5214938" name="connsiteY469"/>
              <a:gd fmla="*/ 3690687 w 4933691" name="connsiteX470"/>
              <a:gd fmla="*/ 1819637 h 5214938" name="connsiteY470"/>
              <a:gd fmla="*/ 3690687 w 4933691" name="connsiteX471"/>
              <a:gd fmla="*/ 1829803 h 5214938" name="connsiteY471"/>
              <a:gd fmla="*/ 3680521 w 4933691" name="connsiteX472"/>
              <a:gd fmla="*/ 1890796 h 5214938" name="connsiteY472"/>
              <a:gd fmla="*/ 3619526 w 4933691" name="connsiteX473"/>
              <a:gd fmla="*/ 1951790 h 5214938" name="connsiteY473"/>
              <a:gd fmla="*/ 3548365 w 4933691" name="connsiteX474"/>
              <a:gd fmla="*/ 2012783 h 5214938" name="connsiteY474"/>
              <a:gd fmla="*/ 3538199 w 4933691" name="connsiteX475"/>
              <a:gd fmla="*/ 2063611 h 5214938" name="connsiteY475"/>
              <a:gd fmla="*/ 3517867 w 4933691" name="connsiteX476"/>
              <a:gd fmla="*/ 2144936 h 5214938" name="connsiteY476"/>
              <a:gd fmla="*/ 3426375 w 4933691" name="connsiteX477"/>
              <a:gd fmla="*/ 2144936 h 5214938" name="connsiteY477"/>
              <a:gd fmla="*/ 3375546 w 4933691" name="connsiteX478"/>
              <a:gd fmla="*/ 2134770 h 5214938" name="connsiteY478"/>
              <a:gd fmla="*/ 3324716 w 4933691" name="connsiteX479"/>
              <a:gd fmla="*/ 2144936 h 5214938" name="connsiteY479"/>
              <a:gd fmla="*/ 3284053 w 4933691" name="connsiteX480"/>
              <a:gd fmla="*/ 2144936 h 5214938" name="connsiteY480"/>
              <a:gd fmla="*/ 3233224 w 4933691" name="connsiteX481"/>
              <a:gd fmla="*/ 2124604 h 5214938" name="connsiteY481"/>
              <a:gd fmla="*/ 3212892 w 4933691" name="connsiteX482"/>
              <a:gd fmla="*/ 2033114 h 5214938" name="connsiteY482"/>
              <a:gd fmla="*/ 3223058 w 4933691" name="connsiteX483"/>
              <a:gd fmla="*/ 1799306 h 5214938" name="connsiteY483"/>
              <a:gd fmla="*/ 3263721 w 4933691" name="connsiteX484"/>
              <a:gd fmla="*/ 1819637 h 5214938" name="connsiteY484"/>
              <a:gd fmla="*/ 3304385 w 4933691" name="connsiteX485"/>
              <a:gd fmla="*/ 1850134 h 5214938" name="connsiteY485"/>
              <a:gd fmla="*/ 3355214 w 4933691" name="connsiteX486"/>
              <a:gd fmla="*/ 1829803 h 5214938" name="connsiteY486"/>
              <a:gd fmla="*/ 3406043 w 4933691" name="connsiteX487"/>
              <a:gd fmla="*/ 1819637 h 5214938" name="connsiteY487"/>
              <a:gd fmla="*/ 3416209 w 4933691" name="connsiteX488"/>
              <a:gd fmla="*/ 1799306 h 5214938" name="connsiteY488"/>
              <a:gd fmla="*/ 3446707 w 4933691" name="connsiteX489"/>
              <a:gd fmla="*/ 1789141 h 5214938" name="connsiteY489"/>
              <a:gd fmla="*/ 3436541 w 4933691" name="connsiteX490"/>
              <a:gd fmla="*/ 1768810 h 5214938" name="connsiteY490"/>
              <a:gd fmla="*/ 3436541 w 4933691" name="connsiteX491"/>
              <a:gd fmla="*/ 1758644 h 5214938" name="connsiteY491"/>
              <a:gd fmla="*/ 3436541 w 4933691" name="connsiteX492"/>
              <a:gd fmla="*/ 1738313 h 5214938" name="connsiteY492"/>
              <a:gd fmla="*/ 3446707 w 4933691" name="connsiteX493"/>
              <a:gd fmla="*/ 1738313 h 5214938" name="connsiteY493"/>
              <a:gd fmla="*/ 3456872 w 4933691" name="connsiteX494"/>
              <a:gd fmla="*/ 1748478 h 5214938" name="connsiteY494"/>
              <a:gd fmla="*/ 3456872 w 4933691" name="connsiteX495"/>
              <a:gd fmla="*/ 1738313 h 5214938" name="connsiteY495"/>
              <a:gd fmla="*/ 3456872 w 4933691" name="connsiteX496"/>
              <a:gd fmla="*/ 1728147 h 5214938" name="connsiteY496"/>
              <a:gd fmla="*/ 3456872 w 4933691" name="connsiteX497"/>
              <a:gd fmla="*/ 1707816 h 5214938" name="connsiteY497"/>
              <a:gd fmla="*/ 3446707 w 4933691" name="connsiteX498"/>
              <a:gd fmla="*/ 1728147 h 5214938" name="connsiteY498"/>
              <a:gd fmla="*/ 3436541 w 4933691" name="connsiteX499"/>
              <a:gd fmla="*/ 1728147 h 5214938" name="connsiteY499"/>
              <a:gd fmla="*/ 3416209 w 4933691" name="connsiteX500"/>
              <a:gd fmla="*/ 1677319 h 5214938" name="connsiteY500"/>
              <a:gd fmla="*/ 3497536 w 4933691" name="connsiteX501"/>
              <a:gd fmla="*/ 1626492 h 5214938" name="connsiteY501"/>
              <a:gd fmla="*/ 3568697 w 4933691" name="connsiteX502"/>
              <a:gd fmla="*/ 1585829 h 5214938" name="connsiteY502"/>
              <a:gd fmla="*/ 3568697 w 4933691" name="connsiteX503"/>
              <a:gd fmla="*/ 1555332 h 5214938" name="connsiteY503"/>
              <a:gd fmla="*/ 3568697 w 4933691" name="connsiteX504"/>
              <a:gd fmla="*/ 1504505 h 5214938" name="connsiteY504"/>
              <a:gd fmla="*/ 3650024 w 4933691" name="connsiteX505"/>
              <a:gd fmla="*/ 1474008 h 5214938" name="connsiteY505"/>
              <a:gd fmla="*/ 3711019 w 4933691" name="connsiteX506"/>
              <a:gd fmla="*/ 1453677 h 5214938" name="connsiteY506"/>
              <a:gd fmla="*/ 3772014 w 4933691" name="connsiteX507"/>
              <a:gd fmla="*/ 1392683 h 5214938" name="connsiteY507"/>
              <a:gd fmla="*/ 3853341 w 4933691" name="connsiteX508"/>
              <a:gd fmla="*/ 1331690 h 5214938" name="connsiteY508"/>
              <a:gd fmla="*/ 3873672 w 4933691" name="connsiteX509"/>
              <a:gd fmla="*/ 1331690 h 5214938" name="connsiteY509"/>
              <a:gd fmla="*/ 3954999 w 4933691" name="connsiteX510"/>
              <a:gd fmla="*/ 1301193 h 5214938" name="connsiteY510"/>
              <a:gd fmla="*/ 3914336 w 4933691" name="connsiteX511"/>
              <a:gd fmla="*/ 1240200 h 5214938" name="connsiteY511"/>
              <a:gd fmla="*/ 3883838 w 4933691" name="connsiteX512"/>
              <a:gd fmla="*/ 1199538 h 5214938" name="connsiteY512"/>
              <a:gd fmla="*/ 3863507 w 4933691" name="connsiteX513"/>
              <a:gd fmla="*/ 1209703 h 5214938" name="connsiteY513"/>
              <a:gd fmla="*/ 3741516 w 4933691" name="connsiteX514"/>
              <a:gd fmla="*/ 1097882 h 5214938" name="connsiteY514"/>
              <a:gd fmla="*/ 3761848 w 4933691" name="connsiteX515"/>
              <a:gd fmla="*/ 1016557 h 5214938" name="connsiteY515"/>
              <a:gd fmla="*/ 3772014 w 4933691" name="connsiteX516"/>
              <a:gd fmla="*/ 945398 h 5214938" name="connsiteY516"/>
              <a:gd fmla="*/ 3772014 w 4933691" name="connsiteX517"/>
              <a:gd fmla="*/ 935233 h 5214938" name="connsiteY517"/>
              <a:gd fmla="*/ 3802511 w 4933691" name="connsiteX518"/>
              <a:gd fmla="*/ 965729 h 5214938" name="connsiteY518"/>
              <a:gd fmla="*/ 3792346 w 4933691" name="connsiteX519"/>
              <a:gd fmla="*/ 1026723 h 5214938" name="connsiteY519"/>
              <a:gd fmla="*/ 3782180 w 4933691" name="connsiteX520"/>
              <a:gd fmla="*/ 1067385 h 5214938" name="connsiteY520"/>
              <a:gd fmla="*/ 3914336 w 4933691" name="connsiteX521"/>
              <a:gd fmla="*/ 1179206 h 5214938" name="connsiteY521"/>
              <a:gd fmla="*/ 3944833 w 4933691" name="connsiteX522"/>
              <a:gd fmla="*/ 1219869 h 5214938" name="connsiteY522"/>
              <a:gd fmla="*/ 3985497 w 4933691" name="connsiteX523"/>
              <a:gd fmla="*/ 1352021 h 5214938" name="connsiteY523"/>
              <a:gd fmla="*/ 3792346 w 4933691" name="connsiteX524"/>
              <a:gd fmla="*/ 1433346 h 5214938" name="connsiteY524"/>
              <a:gd fmla="*/ 3609360 w 4933691" name="connsiteX525"/>
              <a:gd fmla="*/ 1514670 h 5214938" name="connsiteY525"/>
              <a:gd fmla="*/ 3599194 w 4933691" name="connsiteX526"/>
              <a:gd fmla="*/ 1616326 h 5214938" name="connsiteY526"/>
              <a:gd fmla="*/ 3538199 w 4933691" name="connsiteX527"/>
              <a:gd fmla="*/ 1646823 h 5214938" name="connsiteY527"/>
              <a:gd fmla="*/ 3487370 w 4933691" name="connsiteX528"/>
              <a:gd fmla="*/ 1667154 h 5214938" name="connsiteY528"/>
              <a:gd fmla="*/ 3497536 w 4933691" name="connsiteX529"/>
              <a:gd fmla="*/ 1697650 h 5214938" name="connsiteY529"/>
              <a:gd fmla="*/ 3507702 w 4933691" name="connsiteX530"/>
              <a:gd fmla="*/ 1728147 h 5214938" name="connsiteY530"/>
              <a:gd fmla="*/ 3497536 w 4933691" name="connsiteX531"/>
              <a:gd fmla="*/ 1758644 h 5214938" name="connsiteY531"/>
              <a:gd fmla="*/ 3487370 w 4933691" name="connsiteX532"/>
              <a:gd fmla="*/ 1799306 h 5214938" name="connsiteY532"/>
              <a:gd fmla="*/ 3314550 w 4933691" name="connsiteX533"/>
              <a:gd fmla="*/ 1890796 h 5214938" name="connsiteY533"/>
              <a:gd fmla="*/ 3233224 w 4933691" name="connsiteX534"/>
              <a:gd fmla="*/ 1850134 h 5214938" name="connsiteY534"/>
              <a:gd fmla="*/ 3233224 w 4933691" name="connsiteX535"/>
              <a:gd fmla="*/ 1961955 h 5214938" name="connsiteY535"/>
              <a:gd fmla="*/ 3284053 w 4933691" name="connsiteX536"/>
              <a:gd fmla="*/ 2104273 h 5214938" name="connsiteY536"/>
              <a:gd fmla="*/ 3314550 w 4933691" name="connsiteX537"/>
              <a:gd fmla="*/ 2094108 h 5214938" name="connsiteY537"/>
              <a:gd fmla="*/ 3345048 w 4933691" name="connsiteX538"/>
              <a:gd fmla="*/ 2083942 h 5214938" name="connsiteY538"/>
              <a:gd fmla="*/ 3406043 w 4933691" name="connsiteX539"/>
              <a:gd fmla="*/ 2094108 h 5214938" name="connsiteY539"/>
              <a:gd fmla="*/ 3487370 w 4933691" name="connsiteX540"/>
              <a:gd fmla="*/ 2104273 h 5214938" name="connsiteY540"/>
              <a:gd fmla="*/ 3507702 w 4933691" name="connsiteX541"/>
              <a:gd fmla="*/ 2033114 h 5214938" name="connsiteY541"/>
              <a:gd fmla="*/ 3517867 w 4933691" name="connsiteX542"/>
              <a:gd fmla="*/ 1982286 h 5214938" name="connsiteY542"/>
              <a:gd fmla="*/ 3558531 w 4933691" name="connsiteX543"/>
              <a:gd fmla="*/ 1961955 h 5214938" name="connsiteY543"/>
              <a:gd fmla="*/ 3589028 w 4933691" name="connsiteX544"/>
              <a:gd fmla="*/ 1941624 h 5214938" name="connsiteY544"/>
              <a:gd fmla="*/ 3589028 w 4933691" name="connsiteX545"/>
              <a:gd fmla="*/ 1921293 h 5214938" name="connsiteY545"/>
              <a:gd fmla="*/ 3589028 w 4933691" name="connsiteX546"/>
              <a:gd fmla="*/ 1890796 h 5214938" name="connsiteY546"/>
              <a:gd fmla="*/ 3619526 w 4933691" name="connsiteX547"/>
              <a:gd fmla="*/ 1870465 h 5214938" name="connsiteY547"/>
              <a:gd fmla="*/ 3660189 w 4933691" name="connsiteX548"/>
              <a:gd fmla="*/ 1850134 h 5214938" name="connsiteY548"/>
              <a:gd fmla="*/ 3650024 w 4933691" name="connsiteX549"/>
              <a:gd fmla="*/ 1789141 h 5214938" name="connsiteY549"/>
              <a:gd fmla="*/ 3639858 w 4933691" name="connsiteX550"/>
              <a:gd fmla="*/ 1728147 h 5214938" name="connsiteY550"/>
              <a:gd fmla="*/ 3650024 w 4933691" name="connsiteX551"/>
              <a:gd fmla="*/ 1728147 h 5214938" name="connsiteY551"/>
              <a:gd fmla="*/ 3680521 w 4933691" name="connsiteX552"/>
              <a:gd fmla="*/ 1748478 h 5214938" name="connsiteY552"/>
              <a:gd fmla="*/ 3711019 w 4933691" name="connsiteX553"/>
              <a:gd fmla="*/ 1768810 h 5214938" name="connsiteY553"/>
              <a:gd fmla="*/ 3812677 w 4933691" name="connsiteX554"/>
              <a:gd fmla="*/ 1768810 h 5214938" name="connsiteY554"/>
              <a:gd fmla="*/ 3853341 w 4933691" name="connsiteX555"/>
              <a:gd fmla="*/ 2043280 h 5214938" name="connsiteY555"/>
              <a:gd fmla="*/ 3873672 w 4933691" name="connsiteX556"/>
              <a:gd fmla="*/ 1951790 h 5214938" name="connsiteY556"/>
              <a:gd fmla="*/ 3873672 w 4933691" name="connsiteX557"/>
              <a:gd fmla="*/ 1921293 h 5214938" name="connsiteY557"/>
              <a:gd fmla="*/ 3904170 w 4933691" name="connsiteX558"/>
              <a:gd fmla="*/ 1921293 h 5214938" name="connsiteY558"/>
              <a:gd fmla="*/ 3843175 w 4933691" name="connsiteX559"/>
              <a:gd fmla="*/ 1687485 h 5214938" name="connsiteY559"/>
              <a:gd fmla="*/ 3853341 w 4933691" name="connsiteX560"/>
              <a:gd fmla="*/ 1687485 h 5214938" name="connsiteY560"/>
              <a:gd fmla="*/ 3914336 w 4933691" name="connsiteX561"/>
              <a:gd fmla="*/ 1707816 h 5214938" name="connsiteY561"/>
              <a:gd fmla="*/ 3965165 w 4933691" name="connsiteX562"/>
              <a:gd fmla="*/ 1728147 h 5214938" name="connsiteY562"/>
              <a:gd fmla="*/ 3995663 w 4933691" name="connsiteX563"/>
              <a:gd fmla="*/ 1687485 h 5214938" name="connsiteY563"/>
              <a:gd fmla="*/ 4026160 w 4933691" name="connsiteX564"/>
              <a:gd fmla="*/ 1636657 h 5214938" name="connsiteY564"/>
              <a:gd fmla="*/ 4087155 w 4933691" name="connsiteX565"/>
              <a:gd fmla="*/ 1656988 h 5214938" name="connsiteY565"/>
              <a:gd fmla="*/ 4168482 w 4933691" name="connsiteX566"/>
              <a:gd fmla="*/ 1697650 h 5214938" name="connsiteY566"/>
              <a:gd fmla="*/ 4178648 w 4933691" name="connsiteX567"/>
              <a:gd fmla="*/ 1677319 h 5214938" name="connsiteY567"/>
              <a:gd fmla="*/ 4219312 w 4933691" name="connsiteX568"/>
              <a:gd fmla="*/ 1636657 h 5214938" name="connsiteY568"/>
              <a:gd fmla="*/ 4300638 w 4933691" name="connsiteX569"/>
              <a:gd fmla="*/ 1687485 h 5214938" name="connsiteY569"/>
              <a:gd fmla="*/ 4341302 w 4933691" name="connsiteX570"/>
              <a:gd fmla="*/ 1728147 h 5214938" name="connsiteY570"/>
              <a:gd fmla="*/ 4361634 w 4933691" name="connsiteX571"/>
              <a:gd fmla="*/ 1738313 h 5214938" name="connsiteY571"/>
              <a:gd fmla="*/ 4432795 w 4933691" name="connsiteX572"/>
              <a:gd fmla="*/ 1717982 h 5214938" name="connsiteY572"/>
              <a:gd fmla="*/ 4473458 w 4933691" name="connsiteX573"/>
              <a:gd fmla="*/ 1707816 h 5214938" name="connsiteY573"/>
              <a:gd fmla="*/ 4097321 w 4933691" name="connsiteX574"/>
              <a:gd fmla="*/ 1230034 h 5214938" name="connsiteY574"/>
              <a:gd fmla="*/ 4046492 w 4933691" name="connsiteX575"/>
              <a:gd fmla="*/ 1169041 h 5214938" name="connsiteY575"/>
              <a:gd fmla="*/ 3792346 w 4933691" name="connsiteX576"/>
              <a:gd fmla="*/ 935233 h 5214938" name="connsiteY576"/>
              <a:gd fmla="*/ 3700853 w 4933691" name="connsiteX577"/>
              <a:gd fmla="*/ 884405 h 5214938" name="connsiteY577"/>
              <a:gd fmla="*/ 3639858 w 4933691" name="connsiteX578"/>
              <a:gd fmla="*/ 853908 h 5214938" name="connsiteY578"/>
              <a:gd fmla="*/ 3589028 w 4933691" name="connsiteX579"/>
              <a:gd fmla="*/ 823411 h 5214938" name="connsiteY579"/>
              <a:gd fmla="*/ 3477204 w 4933691" name="connsiteX580"/>
              <a:gd fmla="*/ 762418 h 5214938" name="connsiteY580"/>
              <a:gd fmla="*/ 3446707 w 4933691" name="connsiteX581"/>
              <a:gd fmla="*/ 762418 h 5214938" name="connsiteY581"/>
              <a:gd fmla="*/ 3406043 w 4933691" name="connsiteX582"/>
              <a:gd fmla="*/ 762418 h 5214938" name="connsiteY582"/>
              <a:gd fmla="*/ 3375546 w 4933691" name="connsiteX583"/>
              <a:gd fmla="*/ 752252 h 5214938" name="connsiteY583"/>
              <a:gd fmla="*/ 3273887 w 4933691" name="connsiteX584"/>
              <a:gd fmla="*/ 731921 h 5214938" name="connsiteY584"/>
              <a:gd fmla="*/ 3304385 w 4933691" name="connsiteX585"/>
              <a:gd fmla="*/ 782749 h 5214938" name="connsiteY585"/>
              <a:gd fmla="*/ 3324716 w 4933691" name="connsiteX586"/>
              <a:gd fmla="*/ 935233 h 5214938" name="connsiteY586"/>
              <a:gd fmla="*/ 3314550 w 4933691" name="connsiteX587"/>
              <a:gd fmla="*/ 925067 h 5214938" name="connsiteY587"/>
              <a:gd fmla="*/ 3294219 w 4933691" name="connsiteX588"/>
              <a:gd fmla="*/ 914902 h 5214938" name="connsiteY588"/>
              <a:gd fmla="*/ 2938414 w 4933691" name="connsiteX589"/>
              <a:gd fmla="*/ 975895 h 5214938" name="connsiteY589"/>
              <a:gd fmla="*/ 3050238 w 4933691" name="connsiteX590"/>
              <a:gd fmla="*/ 1077551 h 5214938" name="connsiteY590"/>
              <a:gd fmla="*/ 3060404 w 4933691" name="connsiteX591"/>
              <a:gd fmla="*/ 1077551 h 5214938" name="connsiteY591"/>
              <a:gd fmla="*/ 3070570 w 4933691" name="connsiteX592"/>
              <a:gd fmla="*/ 1128379 h 5214938" name="connsiteY592"/>
              <a:gd fmla="*/ 3101067 w 4933691" name="connsiteX593"/>
              <a:gd fmla="*/ 1199538 h 5214938" name="connsiteY593"/>
              <a:gd fmla="*/ 3019741 w 4933691" name="connsiteX594"/>
              <a:gd fmla="*/ 1291028 h 5214938" name="connsiteY594"/>
              <a:gd fmla="*/ 2948580 w 4933691" name="connsiteX595"/>
              <a:gd fmla="*/ 1341856 h 5214938" name="connsiteY595"/>
              <a:gd fmla="*/ 2938414 w 4933691" name="connsiteX596"/>
              <a:gd fmla="*/ 1382518 h 5214938" name="connsiteY596"/>
              <a:gd fmla="*/ 2928248 w 4933691" name="connsiteX597"/>
              <a:gd fmla="*/ 1413015 h 5214938" name="connsiteY597"/>
              <a:gd fmla="*/ 2887585 w 4933691" name="connsiteX598"/>
              <a:gd fmla="*/ 1453677 h 5214938" name="connsiteY598"/>
              <a:gd fmla="*/ 2857087 w 4933691" name="connsiteX599"/>
              <a:gd fmla="*/ 1494339 h 5214938" name="connsiteY599"/>
              <a:gd fmla="*/ 2796092 w 4933691" name="connsiteX600"/>
              <a:gd fmla="*/ 1494339 h 5214938" name="connsiteY600"/>
              <a:gd fmla="*/ 2775760 w 4933691" name="connsiteX601"/>
              <a:gd fmla="*/ 1555332 h 5214938" name="connsiteY601"/>
              <a:gd fmla="*/ 2775760 w 4933691" name="connsiteX602"/>
              <a:gd fmla="*/ 1565498 h 5214938" name="connsiteY602"/>
              <a:gd fmla="*/ 2724931 w 4933691" name="connsiteX603"/>
              <a:gd fmla="*/ 1626492 h 5214938" name="connsiteY603"/>
              <a:gd fmla="*/ 2724931 w 4933691" name="connsiteX604"/>
              <a:gd fmla="*/ 1616326 h 5214938" name="connsiteY604"/>
              <a:gd fmla="*/ 2745263 w 4933691" name="connsiteX605"/>
              <a:gd fmla="*/ 1514670 h 5214938" name="connsiteY605"/>
              <a:gd fmla="*/ 2755428 w 4933691" name="connsiteX606"/>
              <a:gd fmla="*/ 1463842 h 5214938" name="connsiteY606"/>
              <a:gd fmla="*/ 2765594 w 4933691" name="connsiteX607"/>
              <a:gd fmla="*/ 1463842 h 5214938" name="connsiteY607"/>
              <a:gd fmla="*/ 2897750 w 4933691" name="connsiteX608"/>
              <a:gd fmla="*/ 1382518 h 5214938" name="connsiteY608"/>
              <a:gd fmla="*/ 2907916 w 4933691" name="connsiteX609"/>
              <a:gd fmla="*/ 1352021 h 5214938" name="connsiteY609"/>
              <a:gd fmla="*/ 2928248 w 4933691" name="connsiteX610"/>
              <a:gd fmla="*/ 1301193 h 5214938" name="connsiteY610"/>
              <a:gd fmla="*/ 2989243 w 4933691" name="connsiteX611"/>
              <a:gd fmla="*/ 1260531 h 5214938" name="connsiteY611"/>
              <a:gd fmla="*/ 3060404 w 4933691" name="connsiteX612"/>
              <a:gd fmla="*/ 1199538 h 5214938" name="connsiteY612"/>
              <a:gd fmla="*/ 3050238 w 4933691" name="connsiteX613"/>
              <a:gd fmla="*/ 1169041 h 5214938" name="connsiteY613"/>
              <a:gd fmla="*/ 3040072 w 4933691" name="connsiteX614"/>
              <a:gd fmla="*/ 1158875 h 5214938" name="connsiteY614"/>
              <a:gd fmla="*/ 3029906 w 4933691" name="connsiteX615"/>
              <a:gd fmla="*/ 1128379 h 5214938" name="connsiteY615"/>
              <a:gd fmla="*/ 3029906 w 4933691" name="connsiteX616"/>
              <a:gd fmla="*/ 1097882 h 5214938" name="connsiteY616"/>
              <a:gd fmla="*/ 2907916 w 4933691" name="connsiteX617"/>
              <a:gd fmla="*/ 986060 h 5214938" name="connsiteY617"/>
              <a:gd fmla="*/ 2480950 w 4933691" name="connsiteX618"/>
              <a:gd fmla="*/ 1128379 h 5214938" name="connsiteY618"/>
              <a:gd fmla="*/ 2501282 w 4933691" name="connsiteX619"/>
              <a:gd fmla="*/ 1128379 h 5214938" name="connsiteY619"/>
              <a:gd fmla="*/ 2501282 w 4933691" name="connsiteX620"/>
              <a:gd fmla="*/ 1138544 h 5214938" name="connsiteY620"/>
              <a:gd fmla="*/ 2531780 w 4933691" name="connsiteX621"/>
              <a:gd fmla="*/ 1250365 h 5214938" name="connsiteY621"/>
              <a:gd fmla="*/ 2653770 w 4933691" name="connsiteX622"/>
              <a:gd fmla="*/ 1463842 h 5214938" name="connsiteY622"/>
              <a:gd fmla="*/ 2694433 w 4933691" name="connsiteX623"/>
              <a:gd fmla="*/ 1535001 h 5214938" name="connsiteY623"/>
              <a:gd fmla="*/ 2724931 w 4933691" name="connsiteX624"/>
              <a:gd fmla="*/ 1595995 h 5214938" name="connsiteY624"/>
              <a:gd fmla="*/ 2714765 w 4933691" name="connsiteX625"/>
              <a:gd fmla="*/ 1646823 h 5214938" name="connsiteY625"/>
              <a:gd fmla="*/ 2704599 w 4933691" name="connsiteX626"/>
              <a:gd fmla="*/ 1677319 h 5214938" name="connsiteY626"/>
              <a:gd fmla="*/ 2694433 w 4933691" name="connsiteX627"/>
              <a:gd fmla="*/ 1677319 h 5214938" name="connsiteY627"/>
              <a:gd fmla="*/ 2684267 w 4933691" name="connsiteX628"/>
              <a:gd fmla="*/ 1677319 h 5214938" name="connsiteY628"/>
              <a:gd fmla="*/ 2694433 w 4933691" name="connsiteX629"/>
              <a:gd fmla="*/ 1646823 h 5214938" name="connsiteY629"/>
              <a:gd fmla="*/ 2694433 w 4933691" name="connsiteX630"/>
              <a:gd fmla="*/ 1636657 h 5214938" name="connsiteY630"/>
              <a:gd fmla="*/ 2613106 w 4933691" name="connsiteX631"/>
              <a:gd fmla="*/ 1484174 h 5214938" name="connsiteY631"/>
              <a:gd fmla="*/ 2572443 w 4933691" name="connsiteX632"/>
              <a:gd fmla="*/ 1474008 h 5214938" name="connsiteY632"/>
              <a:gd fmla="*/ 2552111 w 4933691" name="connsiteX633"/>
              <a:gd fmla="*/ 1453677 h 5214938" name="connsiteY633"/>
              <a:gd fmla="*/ 2470784 w 4933691" name="connsiteX634"/>
              <a:gd fmla="*/ 1138544 h 5214938" name="connsiteY634"/>
              <a:gd fmla="*/ 2297965 w 4933691" name="connsiteX635"/>
              <a:gd fmla="*/ 1270697 h 5214938" name="connsiteY635"/>
              <a:gd fmla="*/ 2287799 w 4933691" name="connsiteX636"/>
              <a:gd fmla="*/ 1270697 h 5214938" name="connsiteY636"/>
              <a:gd fmla="*/ 2267467 w 4933691" name="connsiteX637"/>
              <a:gd fmla="*/ 1270697 h 5214938" name="connsiteY637"/>
              <a:gd fmla="*/ 2257302 w 4933691" name="connsiteX638"/>
              <a:gd fmla="*/ 1270697 h 5214938" name="connsiteY638"/>
              <a:gd fmla="*/ 2267467 w 4933691" name="connsiteX639"/>
              <a:gd fmla="*/ 1280862 h 5214938" name="connsiteY639"/>
              <a:gd fmla="*/ 2267467 w 4933691" name="connsiteX640"/>
              <a:gd fmla="*/ 1311359 h 5214938" name="connsiteY640"/>
              <a:gd fmla="*/ 2257302 w 4933691" name="connsiteX641"/>
              <a:gd fmla="*/ 1311359 h 5214938" name="connsiteY641"/>
              <a:gd fmla="*/ 2206472 w 4933691" name="connsiteX642"/>
              <a:gd fmla="*/ 1250365 h 5214938" name="connsiteY642"/>
              <a:gd fmla="*/ 2206472 w 4933691" name="connsiteX643"/>
              <a:gd fmla="*/ 1240200 h 5214938" name="connsiteY643"/>
              <a:gd fmla="*/ 2145477 w 4933691" name="connsiteX644"/>
              <a:gd fmla="*/ 853908 h 5214938" name="connsiteY644"/>
              <a:gd fmla="*/ 2145477 w 4933691" name="connsiteX645"/>
              <a:gd fmla="*/ 833577 h 5214938" name="connsiteY645"/>
              <a:gd fmla="*/ 2114979 w 4933691" name="connsiteX646"/>
              <a:gd fmla="*/ 803080 h 5214938" name="connsiteY646"/>
              <a:gd fmla="*/ 1972658 w 4933691" name="connsiteX647"/>
              <a:gd fmla="*/ 894570 h 5214938" name="connsiteY647"/>
              <a:gd fmla="*/ 1942160 w 4933691" name="connsiteX648"/>
              <a:gd fmla="*/ 925067 h 5214938" name="connsiteY648"/>
              <a:gd fmla="*/ 1881165 w 4933691" name="connsiteX649"/>
              <a:gd fmla="*/ 955564 h 5214938" name="connsiteY649"/>
              <a:gd fmla="*/ 1840501 w 4933691" name="connsiteX650"/>
              <a:gd fmla="*/ 975895 h 5214938" name="connsiteY650"/>
              <a:gd fmla="*/ 1799838 w 4933691" name="connsiteX651"/>
              <a:gd fmla="*/ 1016557 h 5214938" name="connsiteY651"/>
              <a:gd fmla="*/ 1769340 w 4933691" name="connsiteX652"/>
              <a:gd fmla="*/ 1047054 h 5214938" name="connsiteY652"/>
              <a:gd fmla="*/ 1698179 w 4933691" name="connsiteX653"/>
              <a:gd fmla="*/ 1097882 h 5214938" name="connsiteY653"/>
              <a:gd fmla="*/ 1566023 w 4933691" name="connsiteX654"/>
              <a:gd fmla="*/ 1199538 h 5214938" name="connsiteY654"/>
              <a:gd fmla="*/ 1718511 w 4933691" name="connsiteX655"/>
              <a:gd fmla="*/ 1219869 h 5214938" name="connsiteY655"/>
              <a:gd fmla="*/ 1921828 w 4933691" name="connsiteX656"/>
              <a:gd fmla="*/ 1321524 h 5214938" name="connsiteY656"/>
              <a:gd fmla="*/ 1931994 w 4933691" name="connsiteX657"/>
              <a:gd fmla="*/ 1321524 h 5214938" name="connsiteY657"/>
              <a:gd fmla="*/ 2013321 w 4933691" name="connsiteX658"/>
              <a:gd fmla="*/ 1331690 h 5214938" name="connsiteY658"/>
              <a:gd fmla="*/ 2084482 w 4933691" name="connsiteX659"/>
              <a:gd fmla="*/ 1321524 h 5214938" name="connsiteY659"/>
              <a:gd fmla="*/ 2135311 w 4933691" name="connsiteX660"/>
              <a:gd fmla="*/ 1362187 h 5214938" name="connsiteY660"/>
              <a:gd fmla="*/ 2175975 w 4933691" name="connsiteX661"/>
              <a:gd fmla="*/ 1392683 h 5214938" name="connsiteY661"/>
              <a:gd fmla="*/ 2379292 w 4933691" name="connsiteX662"/>
              <a:gd fmla="*/ 1514670 h 5214938" name="connsiteY662"/>
              <a:gd fmla="*/ 2430121 w 4933691" name="connsiteX663"/>
              <a:gd fmla="*/ 1494339 h 5214938" name="connsiteY663"/>
              <a:gd fmla="*/ 2501282 w 4933691" name="connsiteX664"/>
              <a:gd fmla="*/ 1484174 h 5214938" name="connsiteY664"/>
              <a:gd fmla="*/ 2511448 w 4933691" name="connsiteX665"/>
              <a:gd fmla="*/ 1474008 h 5214938" name="connsiteY665"/>
              <a:gd fmla="*/ 2521614 w 4933691" name="connsiteX666"/>
              <a:gd fmla="*/ 1474008 h 5214938" name="connsiteY666"/>
              <a:gd fmla="*/ 2521614 w 4933691" name="connsiteX667"/>
              <a:gd fmla="*/ 1463842 h 5214938" name="connsiteY667"/>
              <a:gd fmla="*/ 2531780 w 4933691" name="connsiteX668"/>
              <a:gd fmla="*/ 1463842 h 5214938" name="connsiteY668"/>
              <a:gd fmla="*/ 2602941 w 4933691" name="connsiteX669"/>
              <a:gd fmla="*/ 1636657 h 5214938" name="connsiteY669"/>
              <a:gd fmla="*/ 2541945 w 4933691" name="connsiteX670"/>
              <a:gd fmla="*/ 1728147 h 5214938" name="connsiteY670"/>
              <a:gd fmla="*/ 2491116 w 4933691" name="connsiteX671"/>
              <a:gd fmla="*/ 1707816 h 5214938" name="connsiteY671"/>
              <a:gd fmla="*/ 2450453 w 4933691" name="connsiteX672"/>
              <a:gd fmla="*/ 1687485 h 5214938" name="connsiteY672"/>
              <a:gd fmla="*/ 2440287 w 4933691" name="connsiteX673"/>
              <a:gd fmla="*/ 1687485 h 5214938" name="connsiteY673"/>
              <a:gd fmla="*/ 2338628 w 4933691" name="connsiteX674"/>
              <a:gd fmla="*/ 1717982 h 5214938" name="connsiteY674"/>
              <a:gd fmla="*/ 2186141 w 4933691" name="connsiteX675"/>
              <a:gd fmla="*/ 1890796 h 5214938" name="connsiteY675"/>
              <a:gd fmla="*/ 2104813 w 4933691" name="connsiteX676"/>
              <a:gd fmla="*/ 1951790 h 5214938" name="connsiteY676"/>
              <a:gd fmla="*/ 1952326 w 4933691" name="connsiteX677"/>
              <a:gd fmla="*/ 2165267 h 5214938" name="connsiteY677"/>
              <a:gd fmla="*/ 1952326 w 4933691" name="connsiteX678"/>
              <a:gd fmla="*/ 2236426 h 5214938" name="connsiteY678"/>
              <a:gd fmla="*/ 1962492 w 4933691" name="connsiteX679"/>
              <a:gd fmla="*/ 2307585 h 5214938" name="connsiteY679"/>
              <a:gd fmla="*/ 1931994 w 4933691" name="connsiteX680"/>
              <a:gd fmla="*/ 2358413 h 5214938" name="connsiteY680"/>
              <a:gd fmla="*/ 1891331 w 4933691" name="connsiteX681"/>
              <a:gd fmla="*/ 2409240 h 5214938" name="connsiteY681"/>
              <a:gd fmla="*/ 1840501 w 4933691" name="connsiteX682"/>
              <a:gd fmla="*/ 2439737 h 5214938" name="connsiteY682"/>
              <a:gd fmla="*/ 1820170 w 4933691" name="connsiteX683"/>
              <a:gd fmla="*/ 2470234 h 5214938" name="connsiteY683"/>
              <a:gd fmla="*/ 1779506 w 4933691" name="connsiteX684"/>
              <a:gd fmla="*/ 2521062 h 5214938" name="connsiteY684"/>
              <a:gd fmla="*/ 1759174 w 4933691" name="connsiteX685"/>
              <a:gd fmla="*/ 2561724 h 5214938" name="connsiteY685"/>
              <a:gd fmla="*/ 1749009 w 4933691" name="connsiteX686"/>
              <a:gd fmla="*/ 2602386 h 5214938" name="connsiteY686"/>
              <a:gd fmla="*/ 1688014 w 4933691" name="connsiteX687"/>
              <a:gd fmla="*/ 2653214 h 5214938" name="connsiteY687"/>
              <a:gd fmla="*/ 1677848 w 4933691" name="connsiteX688"/>
              <a:gd fmla="*/ 2561724 h 5214938" name="connsiteY688"/>
              <a:gd fmla="*/ 1677848 w 4933691" name="connsiteX689"/>
              <a:gd fmla="*/ 2480399 h 5214938" name="connsiteY689"/>
              <a:gd fmla="*/ 1647350 w 4933691" name="connsiteX690"/>
              <a:gd fmla="*/ 2419406 h 5214938" name="connsiteY690"/>
              <a:gd fmla="*/ 1627018 w 4933691" name="connsiteX691"/>
              <a:gd fmla="*/ 2409240 h 5214938" name="connsiteY691"/>
              <a:gd fmla="*/ 1545692 w 4933691" name="connsiteX692"/>
              <a:gd fmla="*/ 2419406 h 5214938" name="connsiteY692"/>
              <a:gd fmla="*/ 1515194 w 4933691" name="connsiteX693"/>
              <a:gd fmla="*/ 2419406 h 5214938" name="connsiteY693"/>
              <a:gd fmla="*/ 1433867 w 4933691" name="connsiteX694"/>
              <a:gd fmla="*/ 2338081 h 5214938" name="connsiteY694"/>
              <a:gd fmla="*/ 1393204 w 4933691" name="connsiteX695"/>
              <a:gd fmla="*/ 2388909 h 5214938" name="connsiteY695"/>
              <a:gd fmla="*/ 1372872 w 4933691" name="connsiteX696"/>
              <a:gd fmla="*/ 2429572 h 5214938" name="connsiteY696"/>
              <a:gd fmla="*/ 1352540 w 4933691" name="connsiteX697"/>
              <a:gd fmla="*/ 2460068 h 5214938" name="connsiteY697"/>
              <a:gd fmla="*/ 1322043 w 4933691" name="connsiteX698"/>
              <a:gd fmla="*/ 2500731 h 5214938" name="connsiteY698"/>
              <a:gd fmla="*/ 1332209 w 4933691" name="connsiteX699"/>
              <a:gd fmla="*/ 2643049 h 5214938" name="connsiteY699"/>
              <a:gd fmla="*/ 1342374 w 4933691" name="connsiteX700"/>
              <a:gd fmla="*/ 2663380 h 5214938" name="connsiteY700"/>
              <a:gd fmla="*/ 1403370 w 4933691" name="connsiteX701"/>
              <a:gd fmla="*/ 2785367 h 5214938" name="connsiteY701"/>
              <a:gd fmla="*/ 1423701 w 4933691" name="connsiteX702"/>
              <a:gd fmla="*/ 2805698 h 5214938" name="connsiteY702"/>
              <a:gd fmla="*/ 1433867 w 4933691" name="connsiteX703"/>
              <a:gd fmla="*/ 2826029 h 5214938" name="connsiteY703"/>
              <a:gd fmla="*/ 1515194 w 4933691" name="connsiteX704"/>
              <a:gd fmla="*/ 2856526 h 5214938" name="connsiteY704"/>
              <a:gd fmla="*/ 1586355 w 4933691" name="connsiteX705"/>
              <a:gd fmla="*/ 2876857 h 5214938" name="connsiteY705"/>
              <a:gd fmla="*/ 1637184 w 4933691" name="connsiteX706"/>
              <a:gd fmla="*/ 2937850 h 5214938" name="connsiteY706"/>
              <a:gd fmla="*/ 1657516 w 4933691" name="connsiteX707"/>
              <a:gd fmla="*/ 2968347 h 5214938" name="connsiteY707"/>
              <a:gd fmla="*/ 1667682 w 4933691" name="connsiteX708"/>
              <a:gd fmla="*/ 2968347 h 5214938" name="connsiteY708"/>
              <a:gd fmla="*/ 1718511 w 4933691" name="connsiteX709"/>
              <a:gd fmla="*/ 2998844 h 5214938" name="connsiteY709"/>
              <a:gd fmla="*/ 1738843 w 4933691" name="connsiteX710"/>
              <a:gd fmla="*/ 3009009 h 5214938" name="connsiteY710"/>
              <a:gd fmla="*/ 1850667 w 4933691" name="connsiteX711"/>
              <a:gd fmla="*/ 3009009 h 5214938" name="connsiteY711"/>
              <a:gd fmla="*/ 1881165 w 4933691" name="connsiteX712"/>
              <a:gd fmla="*/ 3009009 h 5214938" name="connsiteY712"/>
              <a:gd fmla="*/ 1891331 w 4933691" name="connsiteX713"/>
              <a:gd fmla="*/ 3009009 h 5214938" name="connsiteY713"/>
              <a:gd fmla="*/ 1891331 w 4933691" name="connsiteX714"/>
              <a:gd fmla="*/ 3171658 h 5214938" name="connsiteY714"/>
              <a:gd fmla="*/ 1830335 w 4933691" name="connsiteX715"/>
              <a:gd fmla="*/ 3252983 h 5214938" name="connsiteY715"/>
              <a:gd fmla="*/ 1779506 w 4933691" name="connsiteX716"/>
              <a:gd fmla="*/ 3313976 h 5214938" name="connsiteY716"/>
              <a:gd fmla="*/ 1769340 w 4933691" name="connsiteX717"/>
              <a:gd fmla="*/ 3425798 h 5214938" name="connsiteY717"/>
              <a:gd fmla="*/ 1779506 w 4933691" name="connsiteX718"/>
              <a:gd fmla="*/ 3496957 h 5214938" name="connsiteY718"/>
              <a:gd fmla="*/ 1779506 w 4933691" name="connsiteX719"/>
              <a:gd fmla="*/ 3568116 h 5214938" name="connsiteY719"/>
              <a:gd fmla="*/ 1779506 w 4933691" name="connsiteX720"/>
              <a:gd fmla="*/ 3690102 h 5214938" name="connsiteY720"/>
              <a:gd fmla="*/ 1759174 w 4933691" name="connsiteX721"/>
              <a:gd fmla="*/ 3730765 h 5214938" name="connsiteY721"/>
              <a:gd fmla="*/ 1749009 w 4933691" name="connsiteX722"/>
              <a:gd fmla="*/ 3761261 h 5214938" name="connsiteY722"/>
              <a:gd fmla="*/ 1759174 w 4933691" name="connsiteX723"/>
              <a:gd fmla="*/ 3852752 h 5214938" name="connsiteY723"/>
              <a:gd fmla="*/ 1850667 w 4933691" name="connsiteX724"/>
              <a:gd fmla="*/ 4167884 h 5214938" name="connsiteY724"/>
              <a:gd fmla="*/ 1860833 w 4933691" name="connsiteX725"/>
              <a:gd fmla="*/ 4198381 h 5214938" name="connsiteY725"/>
              <a:gd fmla="*/ 1881165 w 4933691" name="connsiteX726"/>
              <a:gd fmla="*/ 4259375 h 5214938" name="connsiteY726"/>
              <a:gd fmla="*/ 1881165 w 4933691" name="connsiteX727"/>
              <a:gd fmla="*/ 4269540 h 5214938" name="connsiteY727"/>
              <a:gd fmla="*/ 1606687 w 4933691" name="connsiteX728"/>
              <a:gd fmla="*/ 4015401 h 5214938" name="connsiteY728"/>
              <a:gd fmla="*/ 1515194 w 4933691" name="connsiteX729"/>
              <a:gd fmla="*/ 3893414 h 5214938" name="connsiteY729"/>
              <a:gd fmla="*/ 1474531 w 4933691" name="connsiteX730"/>
              <a:gd fmla="*/ 3852752 h 5214938" name="connsiteY730"/>
              <a:gd fmla="*/ 1423701 w 4933691" name="connsiteX731"/>
              <a:gd fmla="*/ 3812089 h 5214938" name="connsiteY731"/>
              <a:gd fmla="*/ 1413536 w 4933691" name="connsiteX732"/>
              <a:gd fmla="*/ 3771427 h 5214938" name="connsiteY732"/>
              <a:gd fmla="*/ 1403370 w 4933691" name="connsiteX733"/>
              <a:gd fmla="*/ 3740930 h 5214938" name="connsiteY733"/>
              <a:gd fmla="*/ 1383038 w 4933691" name="connsiteX734"/>
              <a:gd fmla="*/ 3700268 h 5214938" name="connsiteY734"/>
              <a:gd fmla="*/ 1332209 w 4933691" name="connsiteX735"/>
              <a:gd fmla="*/ 3578281 h 5214938" name="connsiteY735"/>
              <a:gd fmla="*/ 1250882 w 4933691" name="connsiteX736"/>
              <a:gd fmla="*/ 3629109 h 5214938" name="connsiteY736"/>
              <a:gd fmla="*/ 1067896 w 4933691" name="connsiteX737"/>
              <a:gd fmla="*/ 3730765 h 5214938" name="connsiteY737"/>
              <a:gd fmla="*/ 1291545 w 4933691" name="connsiteX738"/>
              <a:gd fmla="*/ 4066229 h 5214938" name="connsiteY738"/>
              <a:gd fmla="*/ 1311877 w 4933691" name="connsiteX739"/>
              <a:gd fmla="*/ 4086560 h 5214938" name="connsiteY739"/>
              <a:gd fmla="*/ 1444033 w 4933691" name="connsiteX740"/>
              <a:gd fmla="*/ 4228878 h 5214938" name="connsiteY740"/>
              <a:gd fmla="*/ 1484697 w 4933691" name="connsiteX741"/>
              <a:gd fmla="*/ 4259375 h 5214938" name="connsiteY741"/>
              <a:gd fmla="*/ 1555858 w 4933691" name="connsiteX742"/>
              <a:gd fmla="*/ 4320368 h 5214938" name="connsiteY742"/>
              <a:gd fmla="*/ 1627018 w 4933691" name="connsiteX743"/>
              <a:gd fmla="*/ 4350865 h 5214938" name="connsiteY743"/>
              <a:gd fmla="*/ 1698179 w 4933691" name="connsiteX744"/>
              <a:gd fmla="*/ 4391527 h 5214938" name="connsiteY744"/>
              <a:gd fmla="*/ 1708345 w 4933691" name="connsiteX745"/>
              <a:gd fmla="*/ 4391527 h 5214938" name="connsiteY745"/>
              <a:gd fmla="*/ 1982823 w 4933691" name="connsiteX746"/>
              <a:gd fmla="*/ 4533845 h 5214938" name="connsiteY746"/>
              <a:gd fmla="*/ 2003155 w 4933691" name="connsiteX747"/>
              <a:gd fmla="*/ 4544011 h 5214938" name="connsiteY747"/>
              <a:gd fmla="*/ 2247136 w 4933691" name="connsiteX748"/>
              <a:gd fmla="*/ 4625335 h 5214938" name="connsiteY748"/>
              <a:gd fmla="*/ 2531780 w 4933691" name="connsiteX749"/>
              <a:gd fmla="*/ 4655832 h 5214938" name="connsiteY749"/>
              <a:gd fmla="*/ 2592775 w 4933691" name="connsiteX750"/>
              <a:gd fmla="*/ 4655832 h 5214938" name="connsiteY750"/>
              <a:gd fmla="*/ 2663936 w 4933691" name="connsiteX751"/>
              <a:gd fmla="*/ 4655832 h 5214938" name="connsiteY751"/>
              <a:gd fmla="*/ 2714765 w 4933691" name="connsiteX752"/>
              <a:gd fmla="*/ 4655832 h 5214938" name="connsiteY752"/>
              <a:gd fmla="*/ 2735097 w 4933691" name="connsiteX753"/>
              <a:gd fmla="*/ 4645666 h 5214938" name="connsiteY753"/>
              <a:gd fmla="*/ 2745263 w 4933691" name="connsiteX754"/>
              <a:gd fmla="*/ 4635501 h 5214938" name="connsiteY754"/>
              <a:gd fmla="*/ 2745263 w 4933691" name="connsiteX755"/>
              <a:gd fmla="*/ 4645666 h 5214938" name="connsiteY755"/>
              <a:gd fmla="*/ 2745263 w 4933691" name="connsiteX756"/>
              <a:gd fmla="*/ 4655832 h 5214938" name="connsiteY756"/>
              <a:gd fmla="*/ 2765594 w 4933691" name="connsiteX757"/>
              <a:gd fmla="*/ 4655832 h 5214938" name="connsiteY757"/>
              <a:gd fmla="*/ 2796092 w 4933691" name="connsiteX758"/>
              <a:gd fmla="*/ 4655832 h 5214938" name="connsiteY758"/>
              <a:gd fmla="*/ 3162063 w 4933691" name="connsiteX759"/>
              <a:gd fmla="*/ 4584673 h 5214938" name="connsiteY759"/>
              <a:gd fmla="*/ 3680521 w 4933691" name="connsiteX760"/>
              <a:gd fmla="*/ 4401693 h 5214938" name="connsiteY760"/>
              <a:gd fmla="*/ 3700853 w 4933691" name="connsiteX761"/>
              <a:gd fmla="*/ 4381361 h 5214938" name="connsiteY761"/>
              <a:gd fmla="*/ 3721185 w 4933691" name="connsiteX762"/>
              <a:gd fmla="*/ 4371196 h 5214938" name="connsiteY762"/>
              <a:gd fmla="*/ 3741516 w 4933691" name="connsiteX763"/>
              <a:gd fmla="*/ 4371196 h 5214938" name="connsiteY763"/>
              <a:gd fmla="*/ 3741516 w 4933691" name="connsiteX764"/>
              <a:gd fmla="*/ 4391527 h 5214938" name="connsiteY764"/>
              <a:gd fmla="*/ 3761848 w 4933691" name="connsiteX765"/>
              <a:gd fmla="*/ 4381361 h 5214938" name="connsiteY765"/>
              <a:gd fmla="*/ 3802511 w 4933691" name="connsiteX766"/>
              <a:gd fmla="*/ 4320368 h 5214938" name="connsiteY766"/>
              <a:gd fmla="*/ 3772014 w 4933691" name="connsiteX767"/>
              <a:gd fmla="*/ 4330534 h 5214938" name="connsiteY767"/>
              <a:gd fmla="*/ 3599194 w 4933691" name="connsiteX768"/>
              <a:gd fmla="*/ 4350865 h 5214938" name="connsiteY768"/>
              <a:gd fmla="*/ 3517867 w 4933691" name="connsiteX769"/>
              <a:gd fmla="*/ 4340699 h 5214938" name="connsiteY769"/>
              <a:gd fmla="*/ 3517867 w 4933691" name="connsiteX770"/>
              <a:gd fmla="*/ 4300037 h 5214938" name="connsiteY770"/>
              <a:gd fmla="*/ 3528033 w 4933691" name="connsiteX771"/>
              <a:gd fmla="*/ 4269540 h 5214938" name="connsiteY771"/>
              <a:gd fmla="*/ 3568697 w 4933691" name="connsiteX772"/>
              <a:gd fmla="*/ 4279706 h 5214938" name="connsiteY772"/>
              <a:gd fmla="*/ 3578863 w 4933691" name="connsiteX773"/>
              <a:gd fmla="*/ 4249209 h 5214938" name="connsiteY773"/>
              <a:gd fmla="*/ 3589028 w 4933691" name="connsiteX774"/>
              <a:gd fmla="*/ 4228878 h 5214938" name="connsiteY774"/>
              <a:gd fmla="*/ 3944833 w 4933691" name="connsiteX775"/>
              <a:gd fmla="*/ 3557950 h 5214938" name="connsiteY775"/>
              <a:gd fmla="*/ 3924502 w 4933691" name="connsiteX776"/>
              <a:gd fmla="*/ 3446129 h 5214938" name="connsiteY776"/>
              <a:gd fmla="*/ 3944833 w 4933691" name="connsiteX777"/>
              <a:gd fmla="*/ 3496957 h 5214938" name="connsiteY777"/>
              <a:gd fmla="*/ 3954999 w 4933691" name="connsiteX778"/>
              <a:gd fmla="*/ 3527453 h 5214938" name="connsiteY778"/>
              <a:gd fmla="*/ 3934668 w 4933691" name="connsiteX779"/>
              <a:gd fmla="*/ 3405466 h 5214938" name="connsiteY779"/>
              <a:gd fmla="*/ 3924502 w 4933691" name="connsiteX780"/>
              <a:gd fmla="*/ 3405466 h 5214938" name="connsiteY780"/>
              <a:gd fmla="*/ 3924502 w 4933691" name="connsiteX781"/>
              <a:gd fmla="*/ 3415632 h 5214938" name="connsiteY781"/>
              <a:gd fmla="*/ 3904170 w 4933691" name="connsiteX782"/>
              <a:gd fmla="*/ 3425798 h 5214938" name="connsiteY782"/>
              <a:gd fmla="*/ 3914336 w 4933691" name="connsiteX783"/>
              <a:gd fmla="*/ 3364804 h 5214938" name="connsiteY783"/>
              <a:gd fmla="*/ 3914336 w 4933691" name="connsiteX784"/>
              <a:gd fmla="*/ 3354639 h 5214938" name="connsiteY784"/>
              <a:gd fmla="*/ 3924502 w 4933691" name="connsiteX785"/>
              <a:gd fmla="*/ 3364804 h 5214938" name="connsiteY785"/>
              <a:gd fmla="*/ 3944833 w 4933691" name="connsiteX786"/>
              <a:gd fmla="*/ 3374970 h 5214938" name="connsiteY786"/>
              <a:gd fmla="*/ 3934668 w 4933691" name="connsiteX787"/>
              <a:gd fmla="*/ 3344473 h 5214938" name="connsiteY787"/>
              <a:gd fmla="*/ 3934668 w 4933691" name="connsiteX788"/>
              <a:gd fmla="*/ 3273314 h 5214938" name="connsiteY788"/>
              <a:gd fmla="*/ 4168482 w 4933691" name="connsiteX789"/>
              <a:gd fmla="*/ 3364804 h 5214938" name="connsiteY789"/>
              <a:gd fmla="*/ 4351468 w 4933691" name="connsiteX790"/>
              <a:gd fmla="*/ 3517288 h 5214938" name="connsiteY790"/>
              <a:gd fmla="*/ 4442960 w 4933691" name="connsiteX791"/>
              <a:gd fmla="*/ 3568116 h 5214938" name="connsiteY791"/>
              <a:gd fmla="*/ 4514121 w 4933691" name="connsiteX792"/>
              <a:gd fmla="*/ 3618943 h 5214938" name="connsiteY792"/>
              <a:gd fmla="*/ 4544619 w 4933691" name="connsiteX793"/>
              <a:gd fmla="*/ 3659606 h 5214938" name="connsiteY793"/>
              <a:gd fmla="*/ 4575116 w 4933691" name="connsiteX794"/>
              <a:gd fmla="*/ 3690102 h 5214938" name="connsiteY794"/>
              <a:gd fmla="*/ 4595448 w 4933691" name="connsiteX795"/>
              <a:gd fmla="*/ 3700268 h 5214938" name="connsiteY795"/>
              <a:gd fmla="*/ 4615780 w 4933691" name="connsiteX796"/>
              <a:gd fmla="*/ 3710434 h 5214938" name="connsiteY796"/>
              <a:gd fmla="*/ 4625946 w 4933691" name="connsiteX797"/>
              <a:gd fmla="*/ 3740930 h 5214938" name="connsiteY797"/>
              <a:gd fmla="*/ 4636112 w 4933691" name="connsiteX798"/>
              <a:gd fmla="*/ 3751096 h 5214938" name="connsiteY798"/>
              <a:gd fmla="*/ 4676775 w 4933691" name="connsiteX799"/>
              <a:gd fmla="*/ 3781593 h 5214938" name="connsiteY799"/>
              <a:gd fmla="*/ 4676775 w 4933691" name="connsiteX800"/>
              <a:gd fmla="*/ 3791758 h 5214938" name="connsiteY800"/>
              <a:gd fmla="*/ 4686941 w 4933691" name="connsiteX801"/>
              <a:gd fmla="*/ 3801924 h 5214938" name="connsiteY801"/>
              <a:gd fmla="*/ 4900424 w 4933691" name="connsiteX802"/>
              <a:gd fmla="*/ 4188215 h 5214938" name="connsiteY802"/>
              <a:gd fmla="*/ 4910590 w 4933691" name="connsiteX803"/>
              <a:gd fmla="*/ 4198381 h 5214938" name="connsiteY803"/>
              <a:gd fmla="*/ 4930921 w 4933691" name="connsiteX804"/>
              <a:gd fmla="*/ 4310202 h 5214938" name="connsiteY804"/>
              <a:gd fmla="*/ 4900424 w 4933691" name="connsiteX805"/>
              <a:gd fmla="*/ 4289871 h 5214938" name="connsiteY805"/>
              <a:gd fmla="*/ 4900424 w 4933691" name="connsiteX806"/>
              <a:gd fmla="*/ 4249209 h 5214938" name="connsiteY806"/>
              <a:gd fmla="*/ 4808931 w 4933691" name="connsiteX807"/>
              <a:gd fmla="*/ 4066229 h 5214938" name="connsiteY807"/>
              <a:gd fmla="*/ 4727604 w 4933691" name="connsiteX808"/>
              <a:gd fmla="*/ 3923911 h 5214938" name="connsiteY808"/>
              <a:gd fmla="*/ 4585282 w 4933691" name="connsiteX809"/>
              <a:gd fmla="*/ 3751096 h 5214938" name="connsiteY809"/>
              <a:gd fmla="*/ 4503956 w 4933691" name="connsiteX810"/>
              <a:gd fmla="*/ 3649440 h 5214938" name="connsiteY810"/>
              <a:gd fmla="*/ 4320970 w 4933691" name="connsiteX811"/>
              <a:gd fmla="*/ 3527453 h 5214938" name="connsiteY811"/>
              <a:gd fmla="*/ 3975331 w 4933691" name="connsiteX812"/>
              <a:gd fmla="*/ 3324142 h 5214938" name="connsiteY812"/>
              <a:gd fmla="*/ 3954999 w 4933691" name="connsiteX813"/>
              <a:gd fmla="*/ 3720599 h 5214938" name="connsiteY813"/>
              <a:gd fmla="*/ 3934668 w 4933691" name="connsiteX814"/>
              <a:gd fmla="*/ 3781593 h 5214938" name="connsiteY814"/>
              <a:gd fmla="*/ 3873672 w 4933691" name="connsiteX815"/>
              <a:gd fmla="*/ 3903579 h 5214938" name="connsiteY815"/>
              <a:gd fmla="*/ 3853341 w 4933691" name="connsiteX816"/>
              <a:gd fmla="*/ 3954407 h 5214938" name="connsiteY816"/>
              <a:gd fmla="*/ 3833009 w 4933691" name="connsiteX817"/>
              <a:gd fmla="*/ 3984904 h 5214938" name="connsiteY817"/>
              <a:gd fmla="*/ 3751682 w 4933691" name="connsiteX818"/>
              <a:gd fmla="*/ 4127222 h 5214938" name="connsiteY818"/>
              <a:gd fmla="*/ 3680521 w 4933691" name="connsiteX819"/>
              <a:gd fmla="*/ 4188215 h 5214938" name="connsiteY819"/>
              <a:gd fmla="*/ 3589028 w 4933691" name="connsiteX820"/>
              <a:gd fmla="*/ 4310202 h 5214938" name="connsiteY820"/>
              <a:gd fmla="*/ 3619526 w 4933691" name="connsiteX821"/>
              <a:gd fmla="*/ 4310202 h 5214938" name="connsiteY821"/>
              <a:gd fmla="*/ 3721185 w 4933691" name="connsiteX822"/>
              <a:gd fmla="*/ 4300037 h 5214938" name="connsiteY822"/>
              <a:gd fmla="*/ 3894004 w 4933691" name="connsiteX823"/>
              <a:gd fmla="*/ 4300037 h 5214938" name="connsiteY823"/>
              <a:gd fmla="*/ 3843175 w 4933691" name="connsiteX824"/>
              <a:gd fmla="*/ 4320368 h 5214938" name="connsiteY824"/>
              <a:gd fmla="*/ 3416209 w 4933691" name="connsiteX825"/>
              <a:gd fmla="*/ 4726991 h 5214938" name="connsiteY825"/>
              <a:gd fmla="*/ 2887585 w 4933691" name="connsiteX826"/>
              <a:gd fmla="*/ 5031958 h 5214938" name="connsiteY826"/>
              <a:gd fmla="*/ 2582609 w 4933691" name="connsiteX827"/>
              <a:gd fmla="*/ 5133614 h 5214938" name="connsiteY827"/>
              <a:gd fmla="*/ 2582609 w 4933691" name="connsiteX828"/>
              <a:gd fmla="*/ 5143779 h 5214938" name="connsiteY828"/>
              <a:gd fmla="*/ 2582609 w 4933691" name="connsiteX829"/>
              <a:gd fmla="*/ 5153945 h 5214938" name="connsiteY829"/>
              <a:gd fmla="*/ 2572443 w 4933691" name="connsiteX830"/>
              <a:gd fmla="*/ 5153945 h 5214938" name="connsiteY830"/>
              <a:gd fmla="*/ 2562277 w 4933691" name="connsiteX831"/>
              <a:gd fmla="*/ 5153945 h 5214938" name="connsiteY831"/>
              <a:gd fmla="*/ 2562277 w 4933691" name="connsiteX832"/>
              <a:gd fmla="*/ 5143779 h 5214938" name="connsiteY832"/>
              <a:gd fmla="*/ 2480950 w 4933691" name="connsiteX833"/>
              <a:gd fmla="*/ 5153945 h 5214938" name="connsiteY833"/>
              <a:gd fmla="*/ 2552111 w 4933691" name="connsiteX834"/>
              <a:gd fmla="*/ 5184442 h 5214938" name="connsiteY834"/>
              <a:gd fmla="*/ 2613106 w 4933691" name="connsiteX835"/>
              <a:gd fmla="*/ 5174276 h 5214938" name="connsiteY835"/>
              <a:gd fmla="*/ 2633438 w 4933691" name="connsiteX836"/>
              <a:gd fmla="*/ 5174276 h 5214938" name="connsiteY836"/>
              <a:gd fmla="*/ 2714765 w 4933691" name="connsiteX837"/>
              <a:gd fmla="*/ 5174276 h 5214938" name="connsiteY837"/>
              <a:gd fmla="*/ 2765594 w 4933691" name="connsiteX838"/>
              <a:gd fmla="*/ 5174276 h 5214938" name="connsiteY838"/>
              <a:gd fmla="*/ 3182394 w 4933691" name="connsiteX839"/>
              <a:gd fmla="*/ 5103117 h 5214938" name="connsiteY839"/>
              <a:gd fmla="*/ 3436541 w 4933691" name="connsiteX840"/>
              <a:gd fmla="*/ 5042124 h 5214938" name="connsiteY840"/>
              <a:gd fmla="*/ 3456872 w 4933691" name="connsiteX841"/>
              <a:gd fmla="*/ 5021792 h 5214938" name="connsiteY841"/>
              <a:gd fmla="*/ 4331136 w 4933691" name="connsiteX842"/>
              <a:gd fmla="*/ 4462686 h 5214938" name="connsiteY842"/>
              <a:gd fmla="*/ 4463292 w 4933691" name="connsiteX843"/>
              <a:gd fmla="*/ 4361030 h 5214938" name="connsiteY843"/>
              <a:gd fmla="*/ 4483624 w 4933691" name="connsiteX844"/>
              <a:gd fmla="*/ 4340699 h 5214938" name="connsiteY844"/>
              <a:gd fmla="*/ 4503956 w 4933691" name="connsiteX845"/>
              <a:gd fmla="*/ 4340699 h 5214938" name="connsiteY845"/>
              <a:gd fmla="*/ 4514121 w 4933691" name="connsiteX846"/>
              <a:gd fmla="*/ 4340699 h 5214938" name="connsiteY846"/>
              <a:gd fmla="*/ 4514121 w 4933691" name="connsiteX847"/>
              <a:gd fmla="*/ 4310202 h 5214938" name="connsiteY847"/>
              <a:gd fmla="*/ 4524287 w 4933691" name="connsiteX848"/>
              <a:gd fmla="*/ 4300037 h 5214938" name="connsiteY848"/>
              <a:gd fmla="*/ 4514121 w 4933691" name="connsiteX849"/>
              <a:gd fmla="*/ 4300037 h 5214938" name="connsiteY849"/>
              <a:gd fmla="*/ 4503956 w 4933691" name="connsiteX850"/>
              <a:gd fmla="*/ 4300037 h 5214938" name="connsiteY850"/>
              <a:gd fmla="*/ 4483624 w 4933691" name="connsiteX851"/>
              <a:gd fmla="*/ 4289871 h 5214938" name="connsiteY851"/>
              <a:gd fmla="*/ 4554785 w 4933691" name="connsiteX852"/>
              <a:gd fmla="*/ 4269540 h 5214938" name="connsiteY852"/>
              <a:gd fmla="*/ 4625946 w 4933691" name="connsiteX853"/>
              <a:gd fmla="*/ 4279706 h 5214938" name="connsiteY853"/>
              <a:gd fmla="*/ 4717438 w 4933691" name="connsiteX854"/>
              <a:gd fmla="*/ 4289871 h 5214938" name="connsiteY854"/>
              <a:gd fmla="*/ 4768268 w 4933691" name="connsiteX855"/>
              <a:gd fmla="*/ 4279706 h 5214938" name="connsiteY855"/>
              <a:gd fmla="*/ 4859760 w 4933691" name="connsiteX856"/>
              <a:gd fmla="*/ 4269540 h 5214938" name="connsiteY856"/>
              <a:gd fmla="*/ 4859760 w 4933691" name="connsiteX857"/>
              <a:gd fmla="*/ 4279706 h 5214938" name="connsiteY857"/>
              <a:gd fmla="*/ 4798765 w 4933691" name="connsiteX858"/>
              <a:gd fmla="*/ 4310202 h 5214938" name="connsiteY858"/>
              <a:gd fmla="*/ 4798765 w 4933691" name="connsiteX859"/>
              <a:gd fmla="*/ 4320368 h 5214938" name="connsiteY859"/>
              <a:gd fmla="*/ 4697107 w 4933691" name="connsiteX860"/>
              <a:gd fmla="*/ 4330534 h 5214938" name="connsiteY860"/>
              <a:gd fmla="*/ 4585282 w 4933691" name="connsiteX861"/>
              <a:gd fmla="*/ 4320368 h 5214938" name="connsiteY861"/>
              <a:gd fmla="*/ 4575116 w 4933691" name="connsiteX862"/>
              <a:gd fmla="*/ 4320368 h 5214938" name="connsiteY862"/>
              <a:gd fmla="*/ 4239643 w 4933691" name="connsiteX863"/>
              <a:gd fmla="*/ 4625335 h 5214938" name="connsiteY863"/>
              <a:gd fmla="*/ 4107487 w 4933691" name="connsiteX864"/>
              <a:gd fmla="*/ 4747322 h 5214938" name="connsiteY864"/>
              <a:gd fmla="*/ 3975331 w 4933691" name="connsiteX865"/>
              <a:gd fmla="*/ 4828647 h 5214938" name="connsiteY865"/>
              <a:gd fmla="*/ 3914336 w 4933691" name="connsiteX866"/>
              <a:gd fmla="*/ 4869309 h 5214938" name="connsiteY866"/>
              <a:gd fmla="*/ 3853341 w 4933691" name="connsiteX867"/>
              <a:gd fmla="*/ 4899806 h 5214938" name="connsiteY867"/>
              <a:gd fmla="*/ 3721185 w 4933691" name="connsiteX868"/>
              <a:gd fmla="*/ 4981130 h 5214938" name="connsiteY868"/>
              <a:gd fmla="*/ 3690687 w 4933691" name="connsiteX869"/>
              <a:gd fmla="*/ 4981130 h 5214938" name="connsiteY869"/>
              <a:gd fmla="*/ 3660189 w 4933691" name="connsiteX870"/>
              <a:gd fmla="*/ 4991296 h 5214938" name="connsiteY870"/>
              <a:gd fmla="*/ 3619526 w 4933691" name="connsiteX871"/>
              <a:gd fmla="*/ 5011627 h 5214938" name="connsiteY871"/>
              <a:gd fmla="*/ 3487370 w 4933691" name="connsiteX872"/>
              <a:gd fmla="*/ 5052289 h 5214938" name="connsiteY872"/>
              <a:gd fmla="*/ 3284053 w 4933691" name="connsiteX873"/>
              <a:gd fmla="*/ 5113283 h 5214938" name="connsiteY873"/>
              <a:gd fmla="*/ 3243389 w 4933691" name="connsiteX874"/>
              <a:gd fmla="*/ 5123448 h 5214938" name="connsiteY874"/>
              <a:gd fmla="*/ 3131565 w 4933691" name="connsiteX875"/>
              <a:gd fmla="*/ 5143779 h 5214938" name="connsiteY875"/>
              <a:gd fmla="*/ 2745263 w 4933691" name="connsiteX876"/>
              <a:gd fmla="*/ 5214938 h 5214938" name="connsiteY876"/>
              <a:gd fmla="*/ 2735097 w 4933691" name="connsiteX877"/>
              <a:gd fmla="*/ 5214938 h 5214938" name="connsiteY877"/>
              <a:gd fmla="*/ 2714765 w 4933691" name="connsiteX878"/>
              <a:gd fmla="*/ 5214938 h 5214938" name="connsiteY878"/>
              <a:gd fmla="*/ 2653770 w 4933691" name="connsiteX879"/>
              <a:gd fmla="*/ 5214938 h 5214938" name="connsiteY879"/>
              <a:gd fmla="*/ 2592775 w 4933691" name="connsiteX880"/>
              <a:gd fmla="*/ 5214938 h 5214938" name="connsiteY880"/>
              <a:gd fmla="*/ 2358960 w 4933691" name="connsiteX881"/>
              <a:gd fmla="*/ 5174276 h 5214938" name="connsiteY881"/>
              <a:gd fmla="*/ 2358960 w 4933691" name="connsiteX882"/>
              <a:gd fmla="*/ 5164110 h 5214938" name="connsiteY882"/>
              <a:gd fmla="*/ 2369126 w 4933691" name="connsiteX883"/>
              <a:gd fmla="*/ 5133614 h 5214938" name="connsiteY883"/>
              <a:gd fmla="*/ 2409789 w 4933691" name="connsiteX884"/>
              <a:gd fmla="*/ 5082786 h 5214938" name="connsiteY884"/>
              <a:gd fmla="*/ 2419955 w 4933691" name="connsiteX885"/>
              <a:gd fmla="*/ 5082786 h 5214938" name="connsiteY885"/>
              <a:gd fmla="*/ 2419955 w 4933691" name="connsiteX886"/>
              <a:gd fmla="*/ 5092951 h 5214938" name="connsiteY886"/>
              <a:gd fmla="*/ 2399623 w 4933691" name="connsiteX887"/>
              <a:gd fmla="*/ 5113283 h 5214938" name="connsiteY887"/>
              <a:gd fmla="*/ 2389458 w 4933691" name="connsiteX888"/>
              <a:gd fmla="*/ 5133614 h 5214938" name="connsiteY888"/>
              <a:gd fmla="*/ 2948580 w 4933691" name="connsiteX889"/>
              <a:gd fmla="*/ 4950633 h 5214938" name="connsiteY889"/>
              <a:gd fmla="*/ 3040072 w 4933691" name="connsiteX890"/>
              <a:gd fmla="*/ 4909971 h 5214938" name="connsiteY890"/>
              <a:gd fmla="*/ 3162063 w 4933691" name="connsiteX891"/>
              <a:gd fmla="*/ 4848978 h 5214938" name="connsiteY891"/>
              <a:gd fmla="*/ 3690687 w 4933691" name="connsiteX892"/>
              <a:gd fmla="*/ 4442355 h 5214938" name="connsiteY892"/>
              <a:gd fmla="*/ 3517867 w 4933691" name="connsiteX893"/>
              <a:gd fmla="*/ 4513514 h 5214938" name="connsiteY893"/>
              <a:gd fmla="*/ 3416209 w 4933691" name="connsiteX894"/>
              <a:gd fmla="*/ 4544011 h 5214938" name="connsiteY894"/>
              <a:gd fmla="*/ 3406043 w 4933691" name="connsiteX895"/>
              <a:gd fmla="*/ 4554176 h 5214938" name="connsiteY895"/>
              <a:gd fmla="*/ 3223058 w 4933691" name="connsiteX896"/>
              <a:gd fmla="*/ 4605004 h 5214938" name="connsiteY896"/>
              <a:gd fmla="*/ 2897750 w 4933691" name="connsiteX897"/>
              <a:gd fmla="*/ 4686329 h 5214938" name="connsiteY897"/>
              <a:gd fmla="*/ 2816424 w 4933691" name="connsiteX898"/>
              <a:gd fmla="*/ 4686329 h 5214938" name="connsiteY898"/>
              <a:gd fmla="*/ 2755428 w 4933691" name="connsiteX899"/>
              <a:gd fmla="*/ 4686329 h 5214938" name="connsiteY899"/>
              <a:gd fmla="*/ 2602941 w 4933691" name="connsiteX900"/>
              <a:gd fmla="*/ 4686329 h 5214938" name="connsiteY900"/>
              <a:gd fmla="*/ 2125145 w 4933691" name="connsiteX901"/>
              <a:gd fmla="*/ 4635501 h 5214938" name="connsiteY901"/>
              <a:gd fmla="*/ 1606687 w 4933691" name="connsiteX902"/>
              <a:gd fmla="*/ 4391527 h 5214938" name="connsiteY902"/>
              <a:gd fmla="*/ 1545692 w 4933691" name="connsiteX903"/>
              <a:gd fmla="*/ 4361030 h 5214938" name="connsiteY903"/>
              <a:gd fmla="*/ 1271213 w 4933691" name="connsiteX904"/>
              <a:gd fmla="*/ 4096725 h 5214938" name="connsiteY904"/>
              <a:gd fmla="*/ 1250882 w 4933691" name="connsiteX905"/>
              <a:gd fmla="*/ 4076394 h 5214938" name="connsiteY905"/>
              <a:gd fmla="*/ 1017067 w 4933691" name="connsiteX906"/>
              <a:gd fmla="*/ 3740930 h 5214938" name="connsiteY906"/>
              <a:gd fmla="*/ 976404 w 4933691" name="connsiteX907"/>
              <a:gd fmla="*/ 3761261 h 5214938" name="connsiteY907"/>
              <a:gd fmla="*/ 945906 w 4933691" name="connsiteX908"/>
              <a:gd fmla="*/ 3771427 h 5214938" name="connsiteY908"/>
              <a:gd fmla="*/ 915409 w 4933691" name="connsiteX909"/>
              <a:gd fmla="*/ 3771427 h 5214938" name="connsiteY909"/>
              <a:gd fmla="*/ 864579 w 4933691" name="connsiteX910"/>
              <a:gd fmla="*/ 3791758 h 5214938" name="connsiteY910"/>
              <a:gd fmla="*/ 854414 w 4933691" name="connsiteX911"/>
              <a:gd fmla="*/ 3791758 h 5214938" name="connsiteY911"/>
              <a:gd fmla="*/ 844248 w 4933691" name="connsiteX912"/>
              <a:gd fmla="*/ 3781593 h 5214938" name="connsiteY912"/>
              <a:gd fmla="*/ 834082 w 4933691" name="connsiteX913"/>
              <a:gd fmla="*/ 3771427 h 5214938" name="connsiteY913"/>
              <a:gd fmla="*/ 701926 w 4933691" name="connsiteX914"/>
              <a:gd fmla="*/ 3771427 h 5214938" name="connsiteY914"/>
              <a:gd fmla="*/ 600267 w 4933691" name="connsiteX915"/>
              <a:gd fmla="*/ 3761261 h 5214938" name="connsiteY915"/>
              <a:gd fmla="*/ 579935 w 4933691" name="connsiteX916"/>
              <a:gd fmla="*/ 3730765 h 5214938" name="connsiteY916"/>
              <a:gd fmla="*/ 559604 w 4933691" name="connsiteX917"/>
              <a:gd fmla="*/ 3700268 h 5214938" name="connsiteY917"/>
              <a:gd fmla="*/ 559604 w 4933691" name="connsiteX918"/>
              <a:gd fmla="*/ 3690102 h 5214938" name="connsiteY918"/>
              <a:gd fmla="*/ 569770 w 4933691" name="connsiteX919"/>
              <a:gd fmla="*/ 3659606 h 5214938" name="connsiteY919"/>
              <a:gd fmla="*/ 569770 w 4933691" name="connsiteX920"/>
              <a:gd fmla="*/ 3578281 h 5214938" name="connsiteY920"/>
              <a:gd fmla="*/ 590101 w 4933691" name="connsiteX921"/>
              <a:gd fmla="*/ 3446129 h 5214938" name="connsiteY921"/>
              <a:gd fmla="*/ 132638 w 4933691" name="connsiteX922"/>
              <a:gd fmla="*/ 2693876 h 5214938" name="connsiteY922"/>
              <a:gd fmla="*/ 10647 w 4933691" name="connsiteX923"/>
              <a:gd fmla="*/ 2287254 h 5214938" name="connsiteY923"/>
              <a:gd fmla="*/ 61477 w 4933691" name="connsiteX924"/>
              <a:gd fmla="*/ 1707816 h 5214938" name="connsiteY924"/>
              <a:gd fmla="*/ 81809 w 4933691" name="connsiteX925"/>
              <a:gd fmla="*/ 1626492 h 5214938" name="connsiteY925"/>
              <a:gd fmla="*/ 152970 w 4933691" name="connsiteX926"/>
              <a:gd fmla="*/ 1392683 h 5214938" name="connsiteY926"/>
              <a:gd fmla="*/ 163135 w 4933691" name="connsiteX927"/>
              <a:gd fmla="*/ 1372352 h 5214938" name="connsiteY927"/>
              <a:gd fmla="*/ 234296 w 4933691" name="connsiteX928"/>
              <a:gd fmla="*/ 1291028 h 5214938" name="connsiteY928"/>
              <a:gd fmla="*/ 254628 w 4933691" name="connsiteX929"/>
              <a:gd fmla="*/ 1301193 h 5214938" name="connsiteY929"/>
              <a:gd fmla="*/ 264794 w 4933691" name="connsiteX930"/>
              <a:gd fmla="*/ 1321524 h 5214938" name="connsiteY930"/>
              <a:gd fmla="*/ 274960 w 4933691" name="connsiteX931"/>
              <a:gd fmla="*/ 1321524 h 5214938" name="connsiteY931"/>
              <a:gd fmla="*/ 468111 w 4933691" name="connsiteX932"/>
              <a:gd fmla="*/ 2439737 h 5214938" name="connsiteY932"/>
              <a:gd fmla="*/ 488443 w 4933691" name="connsiteX933"/>
              <a:gd fmla="*/ 2460068 h 5214938" name="connsiteY933"/>
              <a:gd fmla="*/ 508774 w 4933691" name="connsiteX934"/>
              <a:gd fmla="*/ 2490565 h 5214938" name="connsiteY934"/>
              <a:gd fmla="*/ 539272 w 4933691" name="connsiteX935"/>
              <a:gd fmla="*/ 2500731 h 5214938" name="connsiteY935"/>
              <a:gd fmla="*/ 569770 w 4933691" name="connsiteX936"/>
              <a:gd fmla="*/ 2510896 h 5214938" name="connsiteY936"/>
              <a:gd fmla="*/ 569770 w 4933691" name="connsiteX937"/>
              <a:gd fmla="*/ 2521062 h 5214938" name="connsiteY937"/>
              <a:gd fmla="*/ 549438 w 4933691" name="connsiteX938"/>
              <a:gd fmla="*/ 2531227 h 5214938" name="connsiteY938"/>
              <a:gd fmla="*/ 630765 w 4933691" name="connsiteX939"/>
              <a:gd fmla="*/ 2622717 h 5214938" name="connsiteY939"/>
              <a:gd fmla="*/ 681594 w 4933691" name="connsiteX940"/>
              <a:gd fmla="*/ 2683711 h 5214938" name="connsiteY940"/>
              <a:gd fmla="*/ 712091 w 4933691" name="connsiteX941"/>
              <a:gd fmla="*/ 2500731 h 5214938" name="connsiteY941"/>
              <a:gd fmla="*/ 732423 w 4933691" name="connsiteX942"/>
              <a:gd fmla="*/ 2439737 h 5214938" name="connsiteY942"/>
              <a:gd fmla="*/ 773087 w 4933691" name="connsiteX943"/>
              <a:gd fmla="*/ 2368578 h 5214938" name="connsiteY943"/>
              <a:gd fmla="*/ 834082 w 4933691" name="connsiteX944"/>
              <a:gd fmla="*/ 2449903 h 5214938" name="connsiteY944"/>
              <a:gd fmla="*/ 844248 w 4933691" name="connsiteX945"/>
              <a:gd fmla="*/ 2470234 h 5214938" name="connsiteY945"/>
              <a:gd fmla="*/ 854414 w 4933691" name="connsiteX946"/>
              <a:gd fmla="*/ 2490565 h 5214938" name="connsiteY946"/>
              <a:gd fmla="*/ 895077 w 4933691" name="connsiteX947"/>
              <a:gd fmla="*/ 2582055 h 5214938" name="connsiteY947"/>
              <a:gd fmla="*/ 905243 w 4933691" name="connsiteX948"/>
              <a:gd fmla="*/ 2521062 h 5214938" name="connsiteY948"/>
              <a:gd fmla="*/ 905243 w 4933691" name="connsiteX949"/>
              <a:gd fmla="*/ 2490565 h 5214938" name="connsiteY949"/>
              <a:gd fmla="*/ 976404 w 4933691" name="connsiteX950"/>
              <a:gd fmla="*/ 2195763 h 5214938" name="connsiteY950"/>
              <a:gd fmla="*/ 996735 w 4933691" name="connsiteX951"/>
              <a:gd fmla="*/ 2134770 h 5214938" name="connsiteY951"/>
              <a:gd fmla="*/ 1017067 w 4933691" name="connsiteX952"/>
              <a:gd fmla="*/ 2053446 h 5214938" name="connsiteY952"/>
              <a:gd fmla="*/ 1088228 w 4933691" name="connsiteX953"/>
              <a:gd fmla="*/ 1819637 h 5214938" name="connsiteY953"/>
              <a:gd fmla="*/ 1149223 w 4933691" name="connsiteX954"/>
              <a:gd fmla="*/ 1717982 h 5214938" name="connsiteY954"/>
              <a:gd fmla="*/ 1200053 w 4933691" name="connsiteX955"/>
              <a:gd fmla="*/ 1636657 h 5214938" name="connsiteY955"/>
              <a:gd fmla="*/ 1423701 w 4933691" name="connsiteX956"/>
              <a:gd fmla="*/ 1311359 h 5214938" name="connsiteY956"/>
              <a:gd fmla="*/ 1566023 w 4933691" name="connsiteX957"/>
              <a:gd fmla="*/ 1128379 h 5214938" name="connsiteY957"/>
              <a:gd fmla="*/ 1647350 w 4933691" name="connsiteX958"/>
              <a:gd fmla="*/ 1087716 h 5214938" name="connsiteY958"/>
              <a:gd fmla="*/ 1718511 w 4933691" name="connsiteX959"/>
              <a:gd fmla="*/ 1036888 h 5214938" name="connsiteY959"/>
              <a:gd fmla="*/ 1749009 w 4933691" name="connsiteX960"/>
              <a:gd fmla="*/ 1006392 h 5214938" name="connsiteY960"/>
              <a:gd fmla="*/ 1779506 w 4933691" name="connsiteX961"/>
              <a:gd fmla="*/ 975895 h 5214938" name="connsiteY961"/>
              <a:gd fmla="*/ 1820170 w 4933691" name="connsiteX962"/>
              <a:gd fmla="*/ 955564 h 5214938" name="connsiteY962"/>
              <a:gd fmla="*/ 1860833 w 4933691" name="connsiteX963"/>
              <a:gd fmla="*/ 935233 h 5214938" name="connsiteY963"/>
              <a:gd fmla="*/ 1952326 w 4933691" name="connsiteX964"/>
              <a:gd fmla="*/ 864074 h 5214938" name="connsiteY964"/>
              <a:gd fmla="*/ 2145477 w 4933691" name="connsiteX965"/>
              <a:gd fmla="*/ 752252 h 5214938" name="connsiteY965"/>
              <a:gd fmla="*/ 2297965 w 4933691" name="connsiteX966"/>
              <a:gd fmla="*/ 172815 h 5214938" name="connsiteY966"/>
              <a:gd fmla="*/ 2328463 w 4933691" name="connsiteX967"/>
              <a:gd fmla="*/ 91490 h 5214938" name="connsiteY967"/>
              <a:gd fmla="*/ 2348794 w 4933691" name="connsiteX968"/>
              <a:gd fmla="*/ 111821 h 5214938" name="connsiteY968"/>
              <a:gd fmla="*/ 2440287 w 4933691" name="connsiteX969"/>
              <a:gd fmla="*/ 182980 h 5214938" name="connsiteY969"/>
              <a:gd fmla="*/ 2470784 w 4933691" name="connsiteX970"/>
              <a:gd fmla="*/ 203312 h 5214938" name="connsiteY970"/>
              <a:gd fmla="*/ 2541945 w 4933691" name="connsiteX971"/>
              <a:gd fmla="*/ 284636 h 5214938" name="connsiteY971"/>
              <a:gd fmla="*/ 3334882 w 4933691" name="connsiteX972"/>
              <a:gd fmla="*/ 0 h 5214938" name="connsiteY9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Lst>
            <a:rect b="b" l="l" r="r" t="t"/>
            <a:pathLst>
              <a:path h="5214938" w="4933691">
                <a:moveTo>
                  <a:pt x="4667442" y="2470152"/>
                </a:moveTo>
                <a:cubicBezTo>
                  <a:pt x="4677563" y="2480346"/>
                  <a:pt x="4687683" y="2490539"/>
                  <a:pt x="4697803" y="2490539"/>
                </a:cubicBezTo>
                <a:cubicBezTo>
                  <a:pt x="4728164" y="2510926"/>
                  <a:pt x="4748405" y="2521119"/>
                  <a:pt x="4758525" y="2561893"/>
                </a:cubicBezTo>
                <a:cubicBezTo>
                  <a:pt x="4748405" y="2561893"/>
                  <a:pt x="4748405" y="2561893"/>
                  <a:pt x="4748405" y="2561893"/>
                </a:cubicBezTo>
                <a:cubicBezTo>
                  <a:pt x="4728164" y="2561893"/>
                  <a:pt x="4718044" y="2551699"/>
                  <a:pt x="4707924" y="2541506"/>
                </a:cubicBezTo>
                <a:cubicBezTo>
                  <a:pt x="4707924" y="2541506"/>
                  <a:pt x="4697803" y="2531313"/>
                  <a:pt x="4697803" y="2531313"/>
                </a:cubicBezTo>
                <a:lnTo>
                  <a:pt x="4684531" y="2563108"/>
                </a:lnTo>
                <a:lnTo>
                  <a:pt x="4683888" y="2563167"/>
                </a:lnTo>
                <a:cubicBezTo>
                  <a:pt x="4680093" y="2564441"/>
                  <a:pt x="4677563" y="2566990"/>
                  <a:pt x="4677563" y="2572086"/>
                </a:cubicBezTo>
                <a:lnTo>
                  <a:pt x="4678763" y="2576924"/>
                </a:lnTo>
                <a:lnTo>
                  <a:pt x="4668549" y="2601393"/>
                </a:lnTo>
                <a:cubicBezTo>
                  <a:pt x="4647202" y="2677843"/>
                  <a:pt x="4647202" y="2765761"/>
                  <a:pt x="4647202" y="2796342"/>
                </a:cubicBezTo>
                <a:cubicBezTo>
                  <a:pt x="4677563" y="2786148"/>
                  <a:pt x="4697803" y="2714794"/>
                  <a:pt x="4687683" y="2582280"/>
                </a:cubicBezTo>
                <a:cubicBezTo>
                  <a:pt x="4682623" y="2582280"/>
                  <a:pt x="4680093" y="2579732"/>
                  <a:pt x="4678828" y="2577183"/>
                </a:cubicBezTo>
                <a:lnTo>
                  <a:pt x="4678763" y="2576924"/>
                </a:lnTo>
                <a:lnTo>
                  <a:pt x="4684531" y="2563108"/>
                </a:lnTo>
                <a:lnTo>
                  <a:pt x="4697803" y="2561893"/>
                </a:lnTo>
                <a:cubicBezTo>
                  <a:pt x="4707924" y="2561893"/>
                  <a:pt x="4707924" y="2572086"/>
                  <a:pt x="4718044" y="2572086"/>
                </a:cubicBezTo>
                <a:cubicBezTo>
                  <a:pt x="4738285" y="2623053"/>
                  <a:pt x="4738285" y="2684214"/>
                  <a:pt x="4707924" y="2765761"/>
                </a:cubicBezTo>
                <a:cubicBezTo>
                  <a:pt x="4697803" y="2806535"/>
                  <a:pt x="4677563" y="2857502"/>
                  <a:pt x="4637081" y="2857502"/>
                </a:cubicBezTo>
                <a:cubicBezTo>
                  <a:pt x="4626961" y="2857502"/>
                  <a:pt x="4626961" y="2857502"/>
                  <a:pt x="4626961" y="2857502"/>
                </a:cubicBezTo>
                <a:cubicBezTo>
                  <a:pt x="4626961" y="2857502"/>
                  <a:pt x="4616841" y="2857502"/>
                  <a:pt x="4616841" y="2857502"/>
                </a:cubicBezTo>
                <a:cubicBezTo>
                  <a:pt x="4596600" y="2735181"/>
                  <a:pt x="4626961" y="2572086"/>
                  <a:pt x="4667442" y="2470152"/>
                </a:cubicBezTo>
                <a:close/>
                <a:moveTo>
                  <a:pt x="4270024" y="1830390"/>
                </a:moveTo>
                <a:cubicBezTo>
                  <a:pt x="4290357" y="1830390"/>
                  <a:pt x="4310690" y="1830390"/>
                  <a:pt x="4331023" y="1840556"/>
                </a:cubicBezTo>
                <a:cubicBezTo>
                  <a:pt x="4361522" y="1860889"/>
                  <a:pt x="4392021" y="1871055"/>
                  <a:pt x="4412354" y="1871055"/>
                </a:cubicBezTo>
                <a:cubicBezTo>
                  <a:pt x="4412354" y="1871055"/>
                  <a:pt x="4422520" y="1871055"/>
                  <a:pt x="4422520" y="1871055"/>
                </a:cubicBezTo>
                <a:cubicBezTo>
                  <a:pt x="4442853" y="1901554"/>
                  <a:pt x="4442853" y="1932053"/>
                  <a:pt x="4453020" y="1972719"/>
                </a:cubicBezTo>
                <a:cubicBezTo>
                  <a:pt x="4453020" y="1993051"/>
                  <a:pt x="4453020" y="2013384"/>
                  <a:pt x="4463186" y="2033716"/>
                </a:cubicBezTo>
                <a:cubicBezTo>
                  <a:pt x="4473352" y="2074382"/>
                  <a:pt x="4483519" y="2104881"/>
                  <a:pt x="4503852" y="2145546"/>
                </a:cubicBezTo>
                <a:cubicBezTo>
                  <a:pt x="4534351" y="2216710"/>
                  <a:pt x="4554684" y="2287874"/>
                  <a:pt x="4544517" y="2379371"/>
                </a:cubicBezTo>
                <a:cubicBezTo>
                  <a:pt x="4544517" y="2389537"/>
                  <a:pt x="4544517" y="2399704"/>
                  <a:pt x="4544517" y="2399704"/>
                </a:cubicBezTo>
                <a:cubicBezTo>
                  <a:pt x="4544517" y="2409870"/>
                  <a:pt x="4544517" y="2420036"/>
                  <a:pt x="4544517" y="2430203"/>
                </a:cubicBezTo>
                <a:cubicBezTo>
                  <a:pt x="4534351" y="2430203"/>
                  <a:pt x="4534351" y="2440369"/>
                  <a:pt x="4534351" y="2440369"/>
                </a:cubicBezTo>
                <a:cubicBezTo>
                  <a:pt x="4524185" y="2491200"/>
                  <a:pt x="4534351" y="2542032"/>
                  <a:pt x="4544517" y="2592864"/>
                </a:cubicBezTo>
                <a:cubicBezTo>
                  <a:pt x="4554684" y="2643695"/>
                  <a:pt x="4564850" y="2694527"/>
                  <a:pt x="4554684" y="2755524"/>
                </a:cubicBezTo>
                <a:cubicBezTo>
                  <a:pt x="4554684" y="2775857"/>
                  <a:pt x="4544517" y="2796190"/>
                  <a:pt x="4534351" y="2816522"/>
                </a:cubicBezTo>
                <a:cubicBezTo>
                  <a:pt x="4534351" y="2826689"/>
                  <a:pt x="4524185" y="2836855"/>
                  <a:pt x="4524185" y="2857188"/>
                </a:cubicBezTo>
                <a:cubicBezTo>
                  <a:pt x="4514018" y="2887687"/>
                  <a:pt x="4514018" y="2928352"/>
                  <a:pt x="4503852" y="2969017"/>
                </a:cubicBezTo>
                <a:cubicBezTo>
                  <a:pt x="4493685" y="3070680"/>
                  <a:pt x="4473352" y="3162177"/>
                  <a:pt x="4422520" y="3253674"/>
                </a:cubicBezTo>
                <a:cubicBezTo>
                  <a:pt x="4422520" y="3253674"/>
                  <a:pt x="4412354" y="3253674"/>
                  <a:pt x="4412354" y="3253674"/>
                </a:cubicBezTo>
                <a:cubicBezTo>
                  <a:pt x="4402188" y="3243507"/>
                  <a:pt x="4402188" y="3233341"/>
                  <a:pt x="4402188" y="3223175"/>
                </a:cubicBezTo>
                <a:cubicBezTo>
                  <a:pt x="4402188" y="3192676"/>
                  <a:pt x="4412354" y="3172343"/>
                  <a:pt x="4422520" y="3152011"/>
                </a:cubicBezTo>
                <a:cubicBezTo>
                  <a:pt x="4422520" y="3141844"/>
                  <a:pt x="4432687" y="3121512"/>
                  <a:pt x="4432687" y="3111345"/>
                </a:cubicBezTo>
                <a:cubicBezTo>
                  <a:pt x="4442853" y="3080846"/>
                  <a:pt x="4453020" y="3050348"/>
                  <a:pt x="4453020" y="3009682"/>
                </a:cubicBezTo>
                <a:cubicBezTo>
                  <a:pt x="4453020" y="3009682"/>
                  <a:pt x="4453020" y="3009682"/>
                  <a:pt x="4463186" y="2989350"/>
                </a:cubicBezTo>
                <a:cubicBezTo>
                  <a:pt x="4473352" y="2948684"/>
                  <a:pt x="4473352" y="2918185"/>
                  <a:pt x="4483519" y="2887687"/>
                </a:cubicBezTo>
                <a:cubicBezTo>
                  <a:pt x="4503852" y="2816522"/>
                  <a:pt x="4524185" y="2745358"/>
                  <a:pt x="4524185" y="2643695"/>
                </a:cubicBezTo>
                <a:cubicBezTo>
                  <a:pt x="4514018" y="2623362"/>
                  <a:pt x="4514018" y="2592864"/>
                  <a:pt x="4503852" y="2572531"/>
                </a:cubicBezTo>
                <a:cubicBezTo>
                  <a:pt x="4493685" y="2531866"/>
                  <a:pt x="4483519" y="2501367"/>
                  <a:pt x="4493685" y="2460701"/>
                </a:cubicBezTo>
                <a:cubicBezTo>
                  <a:pt x="4493685" y="2440369"/>
                  <a:pt x="4503852" y="2420036"/>
                  <a:pt x="4503852" y="2399704"/>
                </a:cubicBezTo>
                <a:cubicBezTo>
                  <a:pt x="4514018" y="2379371"/>
                  <a:pt x="4524185" y="2359038"/>
                  <a:pt x="4524185" y="2328539"/>
                </a:cubicBezTo>
                <a:cubicBezTo>
                  <a:pt x="4514018" y="2277708"/>
                  <a:pt x="4493685" y="2226876"/>
                  <a:pt x="4473352" y="2176045"/>
                </a:cubicBezTo>
                <a:cubicBezTo>
                  <a:pt x="4463186" y="2145546"/>
                  <a:pt x="4442853" y="2115047"/>
                  <a:pt x="4432687" y="2074382"/>
                </a:cubicBezTo>
                <a:cubicBezTo>
                  <a:pt x="4432687" y="2054049"/>
                  <a:pt x="4422520" y="2033716"/>
                  <a:pt x="4422520" y="2003217"/>
                </a:cubicBezTo>
                <a:cubicBezTo>
                  <a:pt x="4422520" y="1972719"/>
                  <a:pt x="4412354" y="1932053"/>
                  <a:pt x="4392021" y="1901554"/>
                </a:cubicBezTo>
                <a:cubicBezTo>
                  <a:pt x="4392021" y="1901554"/>
                  <a:pt x="4392021" y="1901554"/>
                  <a:pt x="4381855" y="1901554"/>
                </a:cubicBezTo>
                <a:cubicBezTo>
                  <a:pt x="4381855" y="1911721"/>
                  <a:pt x="4361522" y="1911721"/>
                  <a:pt x="4361522" y="1911721"/>
                </a:cubicBezTo>
                <a:cubicBezTo>
                  <a:pt x="4351356" y="1911721"/>
                  <a:pt x="4341189" y="1911721"/>
                  <a:pt x="4341189" y="1901554"/>
                </a:cubicBezTo>
                <a:cubicBezTo>
                  <a:pt x="4341189" y="1901554"/>
                  <a:pt x="4341189" y="1891388"/>
                  <a:pt x="4341189" y="1891388"/>
                </a:cubicBezTo>
                <a:cubicBezTo>
                  <a:pt x="4351356" y="1901554"/>
                  <a:pt x="4361522" y="1901554"/>
                  <a:pt x="4361522" y="1901554"/>
                </a:cubicBezTo>
                <a:cubicBezTo>
                  <a:pt x="4351356" y="1891388"/>
                  <a:pt x="4310690" y="1871055"/>
                  <a:pt x="4290357" y="1871055"/>
                </a:cubicBezTo>
                <a:cubicBezTo>
                  <a:pt x="4290357" y="1881222"/>
                  <a:pt x="4280191" y="1891388"/>
                  <a:pt x="4270024" y="1901554"/>
                </a:cubicBezTo>
                <a:cubicBezTo>
                  <a:pt x="4270024" y="1911721"/>
                  <a:pt x="4259858" y="1921887"/>
                  <a:pt x="4249691" y="1932053"/>
                </a:cubicBezTo>
                <a:cubicBezTo>
                  <a:pt x="4188693" y="1932053"/>
                  <a:pt x="4158194" y="1962552"/>
                  <a:pt x="4117528" y="1993051"/>
                </a:cubicBezTo>
                <a:cubicBezTo>
                  <a:pt x="4097195" y="2013384"/>
                  <a:pt x="4066696" y="2033716"/>
                  <a:pt x="4036197" y="2043883"/>
                </a:cubicBezTo>
                <a:cubicBezTo>
                  <a:pt x="4026030" y="2064215"/>
                  <a:pt x="4015864" y="2104881"/>
                  <a:pt x="4005697" y="2135379"/>
                </a:cubicBezTo>
                <a:cubicBezTo>
                  <a:pt x="3995531" y="2165878"/>
                  <a:pt x="3985365" y="2206544"/>
                  <a:pt x="3965032" y="2237043"/>
                </a:cubicBezTo>
                <a:cubicBezTo>
                  <a:pt x="3954865" y="2237043"/>
                  <a:pt x="3934532" y="2237043"/>
                  <a:pt x="3924366" y="2237043"/>
                </a:cubicBezTo>
                <a:cubicBezTo>
                  <a:pt x="3863368" y="2237043"/>
                  <a:pt x="3832868" y="2247209"/>
                  <a:pt x="3822702" y="2267542"/>
                </a:cubicBezTo>
                <a:cubicBezTo>
                  <a:pt x="3802369" y="2267542"/>
                  <a:pt x="3792203" y="2267542"/>
                  <a:pt x="3771870" y="2267542"/>
                </a:cubicBezTo>
                <a:cubicBezTo>
                  <a:pt x="3731204" y="2267542"/>
                  <a:pt x="3690539" y="2277708"/>
                  <a:pt x="3660039" y="2298040"/>
                </a:cubicBezTo>
                <a:cubicBezTo>
                  <a:pt x="3649873" y="2318373"/>
                  <a:pt x="3649873" y="2338706"/>
                  <a:pt x="3649873" y="2348872"/>
                </a:cubicBezTo>
                <a:cubicBezTo>
                  <a:pt x="3649873" y="2369205"/>
                  <a:pt x="3649873" y="2379371"/>
                  <a:pt x="3649873" y="2399704"/>
                </a:cubicBezTo>
                <a:cubicBezTo>
                  <a:pt x="3649873" y="2409870"/>
                  <a:pt x="3639706" y="2440369"/>
                  <a:pt x="3629540" y="2460701"/>
                </a:cubicBezTo>
                <a:cubicBezTo>
                  <a:pt x="3609207" y="2501367"/>
                  <a:pt x="3588874" y="2542032"/>
                  <a:pt x="3588874" y="2582697"/>
                </a:cubicBezTo>
                <a:cubicBezTo>
                  <a:pt x="3588874" y="2623362"/>
                  <a:pt x="3609207" y="2664028"/>
                  <a:pt x="3629540" y="2714859"/>
                </a:cubicBezTo>
                <a:cubicBezTo>
                  <a:pt x="3649873" y="2714859"/>
                  <a:pt x="3660039" y="2704693"/>
                  <a:pt x="3680372" y="2694527"/>
                </a:cubicBezTo>
                <a:cubicBezTo>
                  <a:pt x="3700705" y="2684360"/>
                  <a:pt x="3731204" y="2674194"/>
                  <a:pt x="3761703" y="2674194"/>
                </a:cubicBezTo>
                <a:cubicBezTo>
                  <a:pt x="3761703" y="2674194"/>
                  <a:pt x="3761703" y="2684360"/>
                  <a:pt x="3761703" y="2684360"/>
                </a:cubicBezTo>
                <a:cubicBezTo>
                  <a:pt x="3761703" y="2684360"/>
                  <a:pt x="3761703" y="2684360"/>
                  <a:pt x="3751537" y="2694527"/>
                </a:cubicBezTo>
                <a:cubicBezTo>
                  <a:pt x="3771870" y="2704693"/>
                  <a:pt x="3782036" y="2684360"/>
                  <a:pt x="3792203" y="2674194"/>
                </a:cubicBezTo>
                <a:cubicBezTo>
                  <a:pt x="3802369" y="2664028"/>
                  <a:pt x="3812535" y="2653861"/>
                  <a:pt x="3822702" y="2653861"/>
                </a:cubicBezTo>
                <a:cubicBezTo>
                  <a:pt x="3832868" y="2653861"/>
                  <a:pt x="3832868" y="2664028"/>
                  <a:pt x="3832868" y="2664028"/>
                </a:cubicBezTo>
                <a:cubicBezTo>
                  <a:pt x="3843035" y="2664028"/>
                  <a:pt x="3843035" y="2664028"/>
                  <a:pt x="3853201" y="2653861"/>
                </a:cubicBezTo>
                <a:cubicBezTo>
                  <a:pt x="3863368" y="2653861"/>
                  <a:pt x="3883700" y="2643695"/>
                  <a:pt x="3883700" y="2643695"/>
                </a:cubicBezTo>
                <a:cubicBezTo>
                  <a:pt x="3883700" y="2643695"/>
                  <a:pt x="3883700" y="2643695"/>
                  <a:pt x="3873534" y="2643695"/>
                </a:cubicBezTo>
                <a:cubicBezTo>
                  <a:pt x="3873534" y="2643695"/>
                  <a:pt x="3873534" y="2643695"/>
                  <a:pt x="3873534" y="2633529"/>
                </a:cubicBezTo>
                <a:cubicBezTo>
                  <a:pt x="3893867" y="2633529"/>
                  <a:pt x="3914200" y="2633529"/>
                  <a:pt x="3934532" y="2633529"/>
                </a:cubicBezTo>
                <a:cubicBezTo>
                  <a:pt x="3954865" y="2623362"/>
                  <a:pt x="3975198" y="2623362"/>
                  <a:pt x="3985365" y="2623362"/>
                </a:cubicBezTo>
                <a:cubicBezTo>
                  <a:pt x="4066696" y="2633529"/>
                  <a:pt x="4087029" y="2704693"/>
                  <a:pt x="4117528" y="2765691"/>
                </a:cubicBezTo>
                <a:cubicBezTo>
                  <a:pt x="4117528" y="2786023"/>
                  <a:pt x="4127694" y="2806356"/>
                  <a:pt x="4137861" y="2826689"/>
                </a:cubicBezTo>
                <a:cubicBezTo>
                  <a:pt x="4137861" y="2826689"/>
                  <a:pt x="4137861" y="2836855"/>
                  <a:pt x="4148027" y="2836855"/>
                </a:cubicBezTo>
                <a:cubicBezTo>
                  <a:pt x="4168360" y="2867354"/>
                  <a:pt x="4198859" y="2897853"/>
                  <a:pt x="4188693" y="2938518"/>
                </a:cubicBezTo>
                <a:cubicBezTo>
                  <a:pt x="4209026" y="2948684"/>
                  <a:pt x="4219192" y="3009682"/>
                  <a:pt x="4219192" y="3050348"/>
                </a:cubicBezTo>
                <a:cubicBezTo>
                  <a:pt x="4219192" y="3050348"/>
                  <a:pt x="4229359" y="3050348"/>
                  <a:pt x="4229359" y="3060514"/>
                </a:cubicBezTo>
                <a:cubicBezTo>
                  <a:pt x="4239525" y="3070680"/>
                  <a:pt x="4249691" y="3111345"/>
                  <a:pt x="4239525" y="3131678"/>
                </a:cubicBezTo>
                <a:cubicBezTo>
                  <a:pt x="4280191" y="3162177"/>
                  <a:pt x="4280191" y="3223175"/>
                  <a:pt x="4280191" y="3274006"/>
                </a:cubicBezTo>
                <a:cubicBezTo>
                  <a:pt x="4280191" y="3274006"/>
                  <a:pt x="4280191" y="3263840"/>
                  <a:pt x="4280191" y="3263840"/>
                </a:cubicBezTo>
                <a:cubicBezTo>
                  <a:pt x="4280191" y="3253674"/>
                  <a:pt x="4280191" y="3253674"/>
                  <a:pt x="4280191" y="3253674"/>
                </a:cubicBezTo>
                <a:cubicBezTo>
                  <a:pt x="4290357" y="3263840"/>
                  <a:pt x="4290357" y="3274006"/>
                  <a:pt x="4300523" y="3284173"/>
                </a:cubicBezTo>
                <a:cubicBezTo>
                  <a:pt x="4300523" y="3294339"/>
                  <a:pt x="4300523" y="3304505"/>
                  <a:pt x="4310690" y="3304505"/>
                </a:cubicBezTo>
                <a:cubicBezTo>
                  <a:pt x="4331023" y="3314672"/>
                  <a:pt x="4361522" y="3284173"/>
                  <a:pt x="4381855" y="3233341"/>
                </a:cubicBezTo>
                <a:cubicBezTo>
                  <a:pt x="4381855" y="3233341"/>
                  <a:pt x="4381855" y="3223175"/>
                  <a:pt x="4381855" y="3223175"/>
                </a:cubicBezTo>
                <a:cubicBezTo>
                  <a:pt x="4392021" y="3223175"/>
                  <a:pt x="4392021" y="3223175"/>
                  <a:pt x="4392021" y="3223175"/>
                </a:cubicBezTo>
                <a:cubicBezTo>
                  <a:pt x="4402188" y="3233341"/>
                  <a:pt x="4402188" y="3243507"/>
                  <a:pt x="4402188" y="3253674"/>
                </a:cubicBezTo>
                <a:cubicBezTo>
                  <a:pt x="4402188" y="3284173"/>
                  <a:pt x="4381855" y="3304505"/>
                  <a:pt x="4361522" y="3324838"/>
                </a:cubicBezTo>
                <a:cubicBezTo>
                  <a:pt x="4351356" y="3335004"/>
                  <a:pt x="4341189" y="3345171"/>
                  <a:pt x="4331023" y="3355337"/>
                </a:cubicBezTo>
                <a:cubicBezTo>
                  <a:pt x="4331023" y="3365503"/>
                  <a:pt x="4331023" y="3365503"/>
                  <a:pt x="4331023" y="3365503"/>
                </a:cubicBezTo>
                <a:cubicBezTo>
                  <a:pt x="4249691" y="3314672"/>
                  <a:pt x="4229359" y="3213009"/>
                  <a:pt x="4209026" y="3101179"/>
                </a:cubicBezTo>
                <a:cubicBezTo>
                  <a:pt x="4188693" y="3040181"/>
                  <a:pt x="4178526" y="2979183"/>
                  <a:pt x="4158194" y="2928352"/>
                </a:cubicBezTo>
                <a:cubicBezTo>
                  <a:pt x="4148027" y="2908019"/>
                  <a:pt x="4137861" y="2887687"/>
                  <a:pt x="4127694" y="2867354"/>
                </a:cubicBezTo>
                <a:cubicBezTo>
                  <a:pt x="4107362" y="2857188"/>
                  <a:pt x="4097195" y="2847021"/>
                  <a:pt x="4097195" y="2826689"/>
                </a:cubicBezTo>
                <a:cubicBezTo>
                  <a:pt x="4076862" y="2806356"/>
                  <a:pt x="4076862" y="2786023"/>
                  <a:pt x="4066696" y="2765691"/>
                </a:cubicBezTo>
                <a:cubicBezTo>
                  <a:pt x="4066696" y="2745358"/>
                  <a:pt x="4056529" y="2725026"/>
                  <a:pt x="4046363" y="2714859"/>
                </a:cubicBezTo>
                <a:cubicBezTo>
                  <a:pt x="4046363" y="2714859"/>
                  <a:pt x="4046363" y="2704693"/>
                  <a:pt x="4036197" y="2704693"/>
                </a:cubicBezTo>
                <a:cubicBezTo>
                  <a:pt x="4036197" y="2704693"/>
                  <a:pt x="4026030" y="2704693"/>
                  <a:pt x="4026030" y="2694527"/>
                </a:cubicBezTo>
                <a:cubicBezTo>
                  <a:pt x="4026030" y="2694527"/>
                  <a:pt x="4026030" y="2694527"/>
                  <a:pt x="4026030" y="2684360"/>
                </a:cubicBezTo>
                <a:cubicBezTo>
                  <a:pt x="4015864" y="2674194"/>
                  <a:pt x="4005697" y="2664028"/>
                  <a:pt x="3985365" y="2664028"/>
                </a:cubicBezTo>
                <a:cubicBezTo>
                  <a:pt x="3944699" y="2653861"/>
                  <a:pt x="3873534" y="2694527"/>
                  <a:pt x="3832868" y="2714859"/>
                </a:cubicBezTo>
                <a:cubicBezTo>
                  <a:pt x="3832868" y="2714859"/>
                  <a:pt x="3832868" y="2714859"/>
                  <a:pt x="3822702" y="2725026"/>
                </a:cubicBezTo>
                <a:cubicBezTo>
                  <a:pt x="3782036" y="2725026"/>
                  <a:pt x="3751537" y="2725026"/>
                  <a:pt x="3721038" y="2735192"/>
                </a:cubicBezTo>
                <a:cubicBezTo>
                  <a:pt x="3690539" y="2745358"/>
                  <a:pt x="3660039" y="2755524"/>
                  <a:pt x="3619374" y="2755524"/>
                </a:cubicBezTo>
                <a:cubicBezTo>
                  <a:pt x="3609207" y="2735192"/>
                  <a:pt x="3599041" y="2725026"/>
                  <a:pt x="3599041" y="2714859"/>
                </a:cubicBezTo>
                <a:cubicBezTo>
                  <a:pt x="3578708" y="2674194"/>
                  <a:pt x="3558375" y="2643695"/>
                  <a:pt x="3558375" y="2603030"/>
                </a:cubicBezTo>
                <a:cubicBezTo>
                  <a:pt x="3558375" y="2552198"/>
                  <a:pt x="3568542" y="2491200"/>
                  <a:pt x="3588874" y="2440369"/>
                </a:cubicBezTo>
                <a:cubicBezTo>
                  <a:pt x="3609207" y="2389537"/>
                  <a:pt x="3629540" y="2328539"/>
                  <a:pt x="3619374" y="2277708"/>
                </a:cubicBezTo>
                <a:cubicBezTo>
                  <a:pt x="3680372" y="2237043"/>
                  <a:pt x="3700705" y="2226876"/>
                  <a:pt x="3782036" y="2226876"/>
                </a:cubicBezTo>
                <a:cubicBezTo>
                  <a:pt x="3782036" y="2226876"/>
                  <a:pt x="3782036" y="2226876"/>
                  <a:pt x="3802369" y="2226876"/>
                </a:cubicBezTo>
                <a:cubicBezTo>
                  <a:pt x="3812535" y="2226876"/>
                  <a:pt x="3822702" y="2216710"/>
                  <a:pt x="3832868" y="2206544"/>
                </a:cubicBezTo>
                <a:cubicBezTo>
                  <a:pt x="3832868" y="2206544"/>
                  <a:pt x="3843035" y="2196377"/>
                  <a:pt x="3853201" y="2196377"/>
                </a:cubicBezTo>
                <a:cubicBezTo>
                  <a:pt x="3853201" y="2196377"/>
                  <a:pt x="3853201" y="2196377"/>
                  <a:pt x="3944699" y="2196377"/>
                </a:cubicBezTo>
                <a:cubicBezTo>
                  <a:pt x="3965032" y="2165878"/>
                  <a:pt x="3975198" y="2135379"/>
                  <a:pt x="3975198" y="2104881"/>
                </a:cubicBezTo>
                <a:cubicBezTo>
                  <a:pt x="3985365" y="2084548"/>
                  <a:pt x="3985365" y="2064215"/>
                  <a:pt x="3995531" y="2033716"/>
                </a:cubicBezTo>
                <a:cubicBezTo>
                  <a:pt x="4005697" y="2023550"/>
                  <a:pt x="4026030" y="2013384"/>
                  <a:pt x="4036197" y="2013384"/>
                </a:cubicBezTo>
                <a:cubicBezTo>
                  <a:pt x="4046363" y="2003217"/>
                  <a:pt x="4056529" y="2003217"/>
                  <a:pt x="4066696" y="1993051"/>
                </a:cubicBezTo>
                <a:cubicBezTo>
                  <a:pt x="4076862" y="1982885"/>
                  <a:pt x="4097195" y="1962552"/>
                  <a:pt x="4107362" y="1952386"/>
                </a:cubicBezTo>
                <a:cubicBezTo>
                  <a:pt x="4117528" y="1942220"/>
                  <a:pt x="4127694" y="1921887"/>
                  <a:pt x="4148027" y="1911721"/>
                </a:cubicBezTo>
                <a:cubicBezTo>
                  <a:pt x="4148027" y="1921887"/>
                  <a:pt x="4158194" y="1921887"/>
                  <a:pt x="4168360" y="1921887"/>
                </a:cubicBezTo>
                <a:cubicBezTo>
                  <a:pt x="4209026" y="1921887"/>
                  <a:pt x="4249691" y="1891388"/>
                  <a:pt x="4259858" y="1871055"/>
                </a:cubicBezTo>
                <a:cubicBezTo>
                  <a:pt x="4259858" y="1871055"/>
                  <a:pt x="4259858" y="1871055"/>
                  <a:pt x="4249691" y="1871055"/>
                </a:cubicBezTo>
                <a:cubicBezTo>
                  <a:pt x="4249691" y="1881222"/>
                  <a:pt x="4229359" y="1881222"/>
                  <a:pt x="4229359" y="1871055"/>
                </a:cubicBezTo>
                <a:cubicBezTo>
                  <a:pt x="4239525" y="1840556"/>
                  <a:pt x="4249691" y="1830390"/>
                  <a:pt x="4270024" y="1830390"/>
                </a:cubicBezTo>
                <a:close/>
                <a:moveTo>
                  <a:pt x="1302052" y="1535115"/>
                </a:moveTo>
                <a:cubicBezTo>
                  <a:pt x="1281706" y="1575801"/>
                  <a:pt x="1261360" y="1616486"/>
                  <a:pt x="1241014" y="1657171"/>
                </a:cubicBezTo>
                <a:cubicBezTo>
                  <a:pt x="1190149" y="1738542"/>
                  <a:pt x="1129111" y="1830084"/>
                  <a:pt x="1098592" y="1921626"/>
                </a:cubicBezTo>
                <a:cubicBezTo>
                  <a:pt x="1088420" y="1962312"/>
                  <a:pt x="1078247" y="2002997"/>
                  <a:pt x="1068074" y="2043682"/>
                </a:cubicBezTo>
                <a:cubicBezTo>
                  <a:pt x="1057901" y="2074196"/>
                  <a:pt x="1047728" y="2104710"/>
                  <a:pt x="1037555" y="2135224"/>
                </a:cubicBezTo>
                <a:cubicBezTo>
                  <a:pt x="1037555" y="2155567"/>
                  <a:pt x="1027382" y="2175910"/>
                  <a:pt x="1027382" y="2196252"/>
                </a:cubicBezTo>
                <a:cubicBezTo>
                  <a:pt x="986690" y="2318309"/>
                  <a:pt x="935825" y="2481050"/>
                  <a:pt x="945998" y="2633620"/>
                </a:cubicBezTo>
                <a:cubicBezTo>
                  <a:pt x="945998" y="2643792"/>
                  <a:pt x="956171" y="2704820"/>
                  <a:pt x="956171" y="2714991"/>
                </a:cubicBezTo>
                <a:cubicBezTo>
                  <a:pt x="976517" y="2776019"/>
                  <a:pt x="1057901" y="2867561"/>
                  <a:pt x="1098592" y="2918418"/>
                </a:cubicBezTo>
                <a:cubicBezTo>
                  <a:pt x="1098592" y="2918418"/>
                  <a:pt x="1108765" y="2918418"/>
                  <a:pt x="1108765" y="2928589"/>
                </a:cubicBezTo>
                <a:cubicBezTo>
                  <a:pt x="1118938" y="2938761"/>
                  <a:pt x="1129111" y="2959103"/>
                  <a:pt x="1139284" y="2959103"/>
                </a:cubicBezTo>
                <a:cubicBezTo>
                  <a:pt x="1139284" y="2959103"/>
                  <a:pt x="1139284" y="2959103"/>
                  <a:pt x="1139284" y="2948932"/>
                </a:cubicBezTo>
                <a:cubicBezTo>
                  <a:pt x="1139284" y="2877732"/>
                  <a:pt x="1169803" y="2826876"/>
                  <a:pt x="1190149" y="2786190"/>
                </a:cubicBezTo>
                <a:cubicBezTo>
                  <a:pt x="1210495" y="2755676"/>
                  <a:pt x="1230841" y="2725162"/>
                  <a:pt x="1230841" y="2694648"/>
                </a:cubicBezTo>
                <a:cubicBezTo>
                  <a:pt x="1241014" y="2684477"/>
                  <a:pt x="1230841" y="2653963"/>
                  <a:pt x="1230841" y="2633620"/>
                </a:cubicBezTo>
                <a:cubicBezTo>
                  <a:pt x="1230841" y="2623449"/>
                  <a:pt x="1230841" y="2613278"/>
                  <a:pt x="1230841" y="2603106"/>
                </a:cubicBezTo>
                <a:cubicBezTo>
                  <a:pt x="1230841" y="2592935"/>
                  <a:pt x="1230841" y="2582763"/>
                  <a:pt x="1230841" y="2572592"/>
                </a:cubicBezTo>
                <a:cubicBezTo>
                  <a:pt x="1220668" y="2552249"/>
                  <a:pt x="1220668" y="2531907"/>
                  <a:pt x="1220668" y="2521735"/>
                </a:cubicBezTo>
                <a:cubicBezTo>
                  <a:pt x="1220668" y="2511564"/>
                  <a:pt x="1210495" y="2501393"/>
                  <a:pt x="1210495" y="2491221"/>
                </a:cubicBezTo>
                <a:cubicBezTo>
                  <a:pt x="1200322" y="2481050"/>
                  <a:pt x="1190149" y="2460707"/>
                  <a:pt x="1190149" y="2450536"/>
                </a:cubicBezTo>
                <a:cubicBezTo>
                  <a:pt x="1190149" y="2420022"/>
                  <a:pt x="1190149" y="2369165"/>
                  <a:pt x="1200322" y="2348823"/>
                </a:cubicBezTo>
                <a:cubicBezTo>
                  <a:pt x="1210495" y="2297966"/>
                  <a:pt x="1241014" y="2267452"/>
                  <a:pt x="1271533" y="2226766"/>
                </a:cubicBezTo>
                <a:cubicBezTo>
                  <a:pt x="1281706" y="2206424"/>
                  <a:pt x="1291879" y="2186081"/>
                  <a:pt x="1302052" y="2175910"/>
                </a:cubicBezTo>
                <a:cubicBezTo>
                  <a:pt x="1302052" y="2165738"/>
                  <a:pt x="1312225" y="2145396"/>
                  <a:pt x="1322398" y="2135224"/>
                </a:cubicBezTo>
                <a:cubicBezTo>
                  <a:pt x="1332571" y="2114882"/>
                  <a:pt x="1342744" y="2094539"/>
                  <a:pt x="1352916" y="2084368"/>
                </a:cubicBezTo>
                <a:cubicBezTo>
                  <a:pt x="1352916" y="2074196"/>
                  <a:pt x="1373262" y="2053854"/>
                  <a:pt x="1383435" y="2043682"/>
                </a:cubicBezTo>
                <a:cubicBezTo>
                  <a:pt x="1393608" y="2033511"/>
                  <a:pt x="1403781" y="2013168"/>
                  <a:pt x="1413954" y="2002997"/>
                </a:cubicBezTo>
                <a:cubicBezTo>
                  <a:pt x="1434300" y="1952140"/>
                  <a:pt x="1434300" y="1870769"/>
                  <a:pt x="1424127" y="1799570"/>
                </a:cubicBezTo>
                <a:cubicBezTo>
                  <a:pt x="1424127" y="1738542"/>
                  <a:pt x="1413954" y="1687685"/>
                  <a:pt x="1393608" y="1647000"/>
                </a:cubicBezTo>
                <a:cubicBezTo>
                  <a:pt x="1383435" y="1657171"/>
                  <a:pt x="1383435" y="1677514"/>
                  <a:pt x="1373262" y="1687685"/>
                </a:cubicBezTo>
                <a:cubicBezTo>
                  <a:pt x="1363089" y="1718199"/>
                  <a:pt x="1363089" y="1748713"/>
                  <a:pt x="1322398" y="1748713"/>
                </a:cubicBezTo>
                <a:cubicBezTo>
                  <a:pt x="1281706" y="1718199"/>
                  <a:pt x="1291879" y="1647000"/>
                  <a:pt x="1302052" y="1596143"/>
                </a:cubicBezTo>
                <a:cubicBezTo>
                  <a:pt x="1302052" y="1575801"/>
                  <a:pt x="1302052" y="1555458"/>
                  <a:pt x="1302052" y="1535115"/>
                </a:cubicBezTo>
                <a:close/>
                <a:moveTo>
                  <a:pt x="3210916" y="1423915"/>
                </a:moveTo>
                <a:cubicBezTo>
                  <a:pt x="3200166" y="1444391"/>
                  <a:pt x="3210916" y="1475105"/>
                  <a:pt x="3221666" y="1495581"/>
                </a:cubicBezTo>
                <a:cubicBezTo>
                  <a:pt x="3232416" y="1475105"/>
                  <a:pt x="3232416" y="1454629"/>
                  <a:pt x="3232416" y="1434153"/>
                </a:cubicBezTo>
                <a:cubicBezTo>
                  <a:pt x="3221666" y="1434153"/>
                  <a:pt x="3221666" y="1423915"/>
                  <a:pt x="3221666" y="1423915"/>
                </a:cubicBezTo>
                <a:cubicBezTo>
                  <a:pt x="3221666" y="1423915"/>
                  <a:pt x="3221666" y="1423915"/>
                  <a:pt x="3210916" y="1423915"/>
                </a:cubicBezTo>
                <a:close/>
                <a:moveTo>
                  <a:pt x="3351944" y="1353144"/>
                </a:moveTo>
                <a:cubicBezTo>
                  <a:pt x="3319311" y="1454484"/>
                  <a:pt x="3297555" y="1515289"/>
                  <a:pt x="3254043" y="1596361"/>
                </a:cubicBezTo>
                <a:cubicBezTo>
                  <a:pt x="3254043" y="1596361"/>
                  <a:pt x="3254043" y="1596361"/>
                  <a:pt x="3243166" y="1626763"/>
                </a:cubicBezTo>
                <a:cubicBezTo>
                  <a:pt x="3254043" y="1636897"/>
                  <a:pt x="3264921" y="1647031"/>
                  <a:pt x="3275799" y="1657165"/>
                </a:cubicBezTo>
                <a:cubicBezTo>
                  <a:pt x="3286677" y="1657165"/>
                  <a:pt x="3297555" y="1667298"/>
                  <a:pt x="3308433" y="1677433"/>
                </a:cubicBezTo>
                <a:cubicBezTo>
                  <a:pt x="3319311" y="1657165"/>
                  <a:pt x="3319311" y="1626763"/>
                  <a:pt x="3319311" y="1596361"/>
                </a:cubicBezTo>
                <a:cubicBezTo>
                  <a:pt x="3319311" y="1576093"/>
                  <a:pt x="3319311" y="1545690"/>
                  <a:pt x="3330188" y="1535557"/>
                </a:cubicBezTo>
                <a:cubicBezTo>
                  <a:pt x="3330188" y="1535557"/>
                  <a:pt x="3341066" y="1535557"/>
                  <a:pt x="3341066" y="1545690"/>
                </a:cubicBezTo>
                <a:cubicBezTo>
                  <a:pt x="3341066" y="1545690"/>
                  <a:pt x="3341066" y="1545690"/>
                  <a:pt x="3341066" y="1555825"/>
                </a:cubicBezTo>
                <a:cubicBezTo>
                  <a:pt x="3373699" y="1505155"/>
                  <a:pt x="3395455" y="1403814"/>
                  <a:pt x="3351944" y="1353144"/>
                </a:cubicBezTo>
                <a:close/>
                <a:moveTo>
                  <a:pt x="3177950" y="1353144"/>
                </a:moveTo>
                <a:cubicBezTo>
                  <a:pt x="3177950" y="1353144"/>
                  <a:pt x="3188789" y="1353144"/>
                  <a:pt x="3188789" y="1353144"/>
                </a:cubicBezTo>
                <a:cubicBezTo>
                  <a:pt x="3210468" y="1353144"/>
                  <a:pt x="3221307" y="1363281"/>
                  <a:pt x="3232147" y="1373418"/>
                </a:cubicBezTo>
                <a:cubicBezTo>
                  <a:pt x="3232147" y="1383555"/>
                  <a:pt x="3242986" y="1393692"/>
                  <a:pt x="3264665" y="1393692"/>
                </a:cubicBezTo>
                <a:cubicBezTo>
                  <a:pt x="3264665" y="1403829"/>
                  <a:pt x="3264665" y="1403829"/>
                  <a:pt x="3264665" y="1413966"/>
                </a:cubicBezTo>
                <a:cubicBezTo>
                  <a:pt x="3264665" y="1464651"/>
                  <a:pt x="3253826" y="1525473"/>
                  <a:pt x="3210468" y="1545747"/>
                </a:cubicBezTo>
                <a:cubicBezTo>
                  <a:pt x="3156270" y="1525473"/>
                  <a:pt x="3177950" y="1424103"/>
                  <a:pt x="3177950" y="1373418"/>
                </a:cubicBezTo>
                <a:cubicBezTo>
                  <a:pt x="3177950" y="1373418"/>
                  <a:pt x="3177950" y="1373418"/>
                  <a:pt x="3177950" y="1353144"/>
                </a:cubicBezTo>
                <a:close/>
                <a:moveTo>
                  <a:pt x="3352375" y="1292228"/>
                </a:moveTo>
                <a:cubicBezTo>
                  <a:pt x="3384991" y="1302374"/>
                  <a:pt x="3384991" y="1322667"/>
                  <a:pt x="3395863" y="1353105"/>
                </a:cubicBezTo>
                <a:cubicBezTo>
                  <a:pt x="3395863" y="1363251"/>
                  <a:pt x="3406735" y="1383544"/>
                  <a:pt x="3417607" y="1393690"/>
                </a:cubicBezTo>
                <a:cubicBezTo>
                  <a:pt x="3439351" y="1454567"/>
                  <a:pt x="3417607" y="1495152"/>
                  <a:pt x="3395863" y="1535737"/>
                </a:cubicBezTo>
                <a:cubicBezTo>
                  <a:pt x="3384991" y="1556030"/>
                  <a:pt x="3374119" y="1576322"/>
                  <a:pt x="3363247" y="1606760"/>
                </a:cubicBezTo>
                <a:cubicBezTo>
                  <a:pt x="3363247" y="1616907"/>
                  <a:pt x="3363247" y="1627053"/>
                  <a:pt x="3363247" y="1647345"/>
                </a:cubicBezTo>
                <a:cubicBezTo>
                  <a:pt x="3352375" y="1698076"/>
                  <a:pt x="3341503" y="1748807"/>
                  <a:pt x="3319759" y="1758953"/>
                </a:cubicBezTo>
                <a:cubicBezTo>
                  <a:pt x="3298015" y="1758953"/>
                  <a:pt x="3276271" y="1728515"/>
                  <a:pt x="3254527" y="1698076"/>
                </a:cubicBezTo>
                <a:cubicBezTo>
                  <a:pt x="3232782" y="1667637"/>
                  <a:pt x="3211038" y="1637199"/>
                  <a:pt x="3200166" y="1637199"/>
                </a:cubicBezTo>
                <a:cubicBezTo>
                  <a:pt x="3211038" y="1606760"/>
                  <a:pt x="3221910" y="1586468"/>
                  <a:pt x="3232782" y="1566176"/>
                </a:cubicBezTo>
                <a:cubicBezTo>
                  <a:pt x="3254527" y="1505298"/>
                  <a:pt x="3287142" y="1444421"/>
                  <a:pt x="3308886" y="1383544"/>
                </a:cubicBezTo>
                <a:cubicBezTo>
                  <a:pt x="3308886" y="1373398"/>
                  <a:pt x="3308886" y="1363251"/>
                  <a:pt x="3308886" y="1363251"/>
                </a:cubicBezTo>
                <a:cubicBezTo>
                  <a:pt x="3319759" y="1332813"/>
                  <a:pt x="3330631" y="1312520"/>
                  <a:pt x="3352375" y="1292228"/>
                </a:cubicBezTo>
                <a:close/>
                <a:moveTo>
                  <a:pt x="1545176" y="1230314"/>
                </a:moveTo>
                <a:cubicBezTo>
                  <a:pt x="1514669" y="1260814"/>
                  <a:pt x="1494331" y="1291313"/>
                  <a:pt x="1473993" y="1321813"/>
                </a:cubicBezTo>
                <a:cubicBezTo>
                  <a:pt x="1463824" y="1331979"/>
                  <a:pt x="1453655" y="1342146"/>
                  <a:pt x="1443487" y="1362479"/>
                </a:cubicBezTo>
                <a:cubicBezTo>
                  <a:pt x="1433318" y="1372645"/>
                  <a:pt x="1423149" y="1382812"/>
                  <a:pt x="1412980" y="1403145"/>
                </a:cubicBezTo>
                <a:cubicBezTo>
                  <a:pt x="1382473" y="1423478"/>
                  <a:pt x="1362135" y="1453978"/>
                  <a:pt x="1351966" y="1484477"/>
                </a:cubicBezTo>
                <a:cubicBezTo>
                  <a:pt x="1351966" y="1484477"/>
                  <a:pt x="1351966" y="1484477"/>
                  <a:pt x="1351966" y="1494644"/>
                </a:cubicBezTo>
                <a:cubicBezTo>
                  <a:pt x="1351966" y="1514977"/>
                  <a:pt x="1351966" y="1535310"/>
                  <a:pt x="1341797" y="1555643"/>
                </a:cubicBezTo>
                <a:cubicBezTo>
                  <a:pt x="1331628" y="1606475"/>
                  <a:pt x="1321459" y="1647142"/>
                  <a:pt x="1331628" y="1687808"/>
                </a:cubicBezTo>
                <a:cubicBezTo>
                  <a:pt x="1351966" y="1636975"/>
                  <a:pt x="1372304" y="1596309"/>
                  <a:pt x="1423149" y="1575976"/>
                </a:cubicBezTo>
                <a:cubicBezTo>
                  <a:pt x="1423149" y="1575976"/>
                  <a:pt x="1423149" y="1575976"/>
                  <a:pt x="1433318" y="1606475"/>
                </a:cubicBezTo>
                <a:cubicBezTo>
                  <a:pt x="1463824" y="1779306"/>
                  <a:pt x="1514669" y="2013136"/>
                  <a:pt x="1382473" y="2094469"/>
                </a:cubicBezTo>
                <a:cubicBezTo>
                  <a:pt x="1362135" y="2145301"/>
                  <a:pt x="1341797" y="2185967"/>
                  <a:pt x="1311290" y="2226634"/>
                </a:cubicBezTo>
                <a:cubicBezTo>
                  <a:pt x="1270615" y="2287633"/>
                  <a:pt x="1240108" y="2338465"/>
                  <a:pt x="1229939" y="2429964"/>
                </a:cubicBezTo>
                <a:cubicBezTo>
                  <a:pt x="1240108" y="2460464"/>
                  <a:pt x="1250277" y="2511296"/>
                  <a:pt x="1260446" y="2551962"/>
                </a:cubicBezTo>
                <a:cubicBezTo>
                  <a:pt x="1260446" y="2551962"/>
                  <a:pt x="1260446" y="2551962"/>
                  <a:pt x="1260446" y="2582462"/>
                </a:cubicBezTo>
                <a:cubicBezTo>
                  <a:pt x="1270615" y="2623128"/>
                  <a:pt x="1280784" y="2673961"/>
                  <a:pt x="1270615" y="2704460"/>
                </a:cubicBezTo>
                <a:cubicBezTo>
                  <a:pt x="1270615" y="2734960"/>
                  <a:pt x="1250277" y="2765459"/>
                  <a:pt x="1229939" y="2795959"/>
                </a:cubicBezTo>
                <a:cubicBezTo>
                  <a:pt x="1219770" y="2816292"/>
                  <a:pt x="1199432" y="2836625"/>
                  <a:pt x="1199432" y="2856958"/>
                </a:cubicBezTo>
                <a:cubicBezTo>
                  <a:pt x="1168926" y="2958623"/>
                  <a:pt x="1189263" y="3029789"/>
                  <a:pt x="1270615" y="3100955"/>
                </a:cubicBezTo>
                <a:cubicBezTo>
                  <a:pt x="1301122" y="3121288"/>
                  <a:pt x="1341797" y="3151787"/>
                  <a:pt x="1382473" y="3172120"/>
                </a:cubicBezTo>
                <a:cubicBezTo>
                  <a:pt x="1423149" y="3202620"/>
                  <a:pt x="1473993" y="3233119"/>
                  <a:pt x="1504500" y="3273786"/>
                </a:cubicBezTo>
                <a:cubicBezTo>
                  <a:pt x="1524838" y="3263619"/>
                  <a:pt x="1565513" y="3273786"/>
                  <a:pt x="1565513" y="3294119"/>
                </a:cubicBezTo>
                <a:cubicBezTo>
                  <a:pt x="1565513" y="3304285"/>
                  <a:pt x="1575683" y="3314452"/>
                  <a:pt x="1555345" y="3334785"/>
                </a:cubicBezTo>
                <a:cubicBezTo>
                  <a:pt x="1555345" y="3334785"/>
                  <a:pt x="1545176" y="3334785"/>
                  <a:pt x="1545176" y="3334785"/>
                </a:cubicBezTo>
                <a:cubicBezTo>
                  <a:pt x="1524838" y="3304285"/>
                  <a:pt x="1494331" y="3294119"/>
                  <a:pt x="1433318" y="3273786"/>
                </a:cubicBezTo>
                <a:cubicBezTo>
                  <a:pt x="1402811" y="3233119"/>
                  <a:pt x="1351966" y="3202620"/>
                  <a:pt x="1311290" y="3182287"/>
                </a:cubicBezTo>
                <a:cubicBezTo>
                  <a:pt x="1280784" y="3161954"/>
                  <a:pt x="1250277" y="3141621"/>
                  <a:pt x="1229939" y="3121288"/>
                </a:cubicBezTo>
                <a:cubicBezTo>
                  <a:pt x="1219770" y="3111121"/>
                  <a:pt x="1209601" y="3090788"/>
                  <a:pt x="1199432" y="3080622"/>
                </a:cubicBezTo>
                <a:cubicBezTo>
                  <a:pt x="1189263" y="3070455"/>
                  <a:pt x="1179094" y="3060289"/>
                  <a:pt x="1168926" y="3050122"/>
                </a:cubicBezTo>
                <a:cubicBezTo>
                  <a:pt x="1158757" y="3039955"/>
                  <a:pt x="1148588" y="3029789"/>
                  <a:pt x="1138419" y="3019622"/>
                </a:cubicBezTo>
                <a:cubicBezTo>
                  <a:pt x="1128250" y="3009456"/>
                  <a:pt x="1107912" y="2999289"/>
                  <a:pt x="1097743" y="2978956"/>
                </a:cubicBezTo>
                <a:cubicBezTo>
                  <a:pt x="1006223" y="2877291"/>
                  <a:pt x="945209" y="2765459"/>
                  <a:pt x="884196" y="2643461"/>
                </a:cubicBezTo>
                <a:cubicBezTo>
                  <a:pt x="853689" y="2592628"/>
                  <a:pt x="823182" y="2531629"/>
                  <a:pt x="792675" y="2480797"/>
                </a:cubicBezTo>
                <a:cubicBezTo>
                  <a:pt x="792675" y="2501130"/>
                  <a:pt x="782506" y="2501130"/>
                  <a:pt x="772337" y="2490963"/>
                </a:cubicBezTo>
                <a:cubicBezTo>
                  <a:pt x="772337" y="2490963"/>
                  <a:pt x="772337" y="2490963"/>
                  <a:pt x="762169" y="2490963"/>
                </a:cubicBezTo>
                <a:cubicBezTo>
                  <a:pt x="752000" y="2511296"/>
                  <a:pt x="741831" y="2562129"/>
                  <a:pt x="741831" y="2602795"/>
                </a:cubicBezTo>
                <a:cubicBezTo>
                  <a:pt x="731662" y="2663794"/>
                  <a:pt x="731662" y="2724793"/>
                  <a:pt x="701155" y="2765459"/>
                </a:cubicBezTo>
                <a:cubicBezTo>
                  <a:pt x="701155" y="2765459"/>
                  <a:pt x="690986" y="2765459"/>
                  <a:pt x="690986" y="2765459"/>
                </a:cubicBezTo>
                <a:cubicBezTo>
                  <a:pt x="690986" y="2745126"/>
                  <a:pt x="690986" y="2745126"/>
                  <a:pt x="690986" y="2745126"/>
                </a:cubicBezTo>
                <a:cubicBezTo>
                  <a:pt x="680817" y="2745126"/>
                  <a:pt x="680817" y="2745126"/>
                  <a:pt x="680817" y="2745126"/>
                </a:cubicBezTo>
                <a:cubicBezTo>
                  <a:pt x="680817" y="2745126"/>
                  <a:pt x="670648" y="2745126"/>
                  <a:pt x="660479" y="2745126"/>
                </a:cubicBezTo>
                <a:cubicBezTo>
                  <a:pt x="629973" y="2724793"/>
                  <a:pt x="609635" y="2694294"/>
                  <a:pt x="589297" y="2663794"/>
                </a:cubicBezTo>
                <a:cubicBezTo>
                  <a:pt x="579128" y="2653628"/>
                  <a:pt x="579128" y="2643461"/>
                  <a:pt x="589297" y="2643461"/>
                </a:cubicBezTo>
                <a:cubicBezTo>
                  <a:pt x="589297" y="2643461"/>
                  <a:pt x="589297" y="2633294"/>
                  <a:pt x="579128" y="2623128"/>
                </a:cubicBezTo>
                <a:cubicBezTo>
                  <a:pt x="579128" y="2633294"/>
                  <a:pt x="568959" y="2633294"/>
                  <a:pt x="568959" y="2633294"/>
                </a:cubicBezTo>
                <a:cubicBezTo>
                  <a:pt x="568959" y="2633294"/>
                  <a:pt x="568959" y="2633294"/>
                  <a:pt x="558790" y="2623128"/>
                </a:cubicBezTo>
                <a:cubicBezTo>
                  <a:pt x="538452" y="2562129"/>
                  <a:pt x="497777" y="2521463"/>
                  <a:pt x="457101" y="2480797"/>
                </a:cubicBezTo>
                <a:cubicBezTo>
                  <a:pt x="457101" y="2470630"/>
                  <a:pt x="446932" y="2460464"/>
                  <a:pt x="436763" y="2460464"/>
                </a:cubicBezTo>
                <a:cubicBezTo>
                  <a:pt x="426594" y="2450297"/>
                  <a:pt x="416425" y="2450297"/>
                  <a:pt x="416425" y="2440131"/>
                </a:cubicBezTo>
                <a:cubicBezTo>
                  <a:pt x="406256" y="2429964"/>
                  <a:pt x="406256" y="2419797"/>
                  <a:pt x="396087" y="2409631"/>
                </a:cubicBezTo>
                <a:cubicBezTo>
                  <a:pt x="385918" y="2389298"/>
                  <a:pt x="385918" y="2368965"/>
                  <a:pt x="365581" y="2358798"/>
                </a:cubicBezTo>
                <a:cubicBezTo>
                  <a:pt x="365581" y="2358798"/>
                  <a:pt x="365581" y="2358798"/>
                  <a:pt x="345243" y="2307966"/>
                </a:cubicBezTo>
                <a:cubicBezTo>
                  <a:pt x="284229" y="2175801"/>
                  <a:pt x="223216" y="2013136"/>
                  <a:pt x="202878" y="1840306"/>
                </a:cubicBezTo>
                <a:cubicBezTo>
                  <a:pt x="192709" y="1667475"/>
                  <a:pt x="202878" y="1494644"/>
                  <a:pt x="213047" y="1342146"/>
                </a:cubicBezTo>
                <a:cubicBezTo>
                  <a:pt x="111357" y="1545476"/>
                  <a:pt x="50344" y="1819972"/>
                  <a:pt x="30006" y="2094469"/>
                </a:cubicBezTo>
                <a:cubicBezTo>
                  <a:pt x="19837" y="2287633"/>
                  <a:pt x="91020" y="2460464"/>
                  <a:pt x="152033" y="2623128"/>
                </a:cubicBezTo>
                <a:cubicBezTo>
                  <a:pt x="172371" y="2684127"/>
                  <a:pt x="192709" y="2745126"/>
                  <a:pt x="202878" y="2795959"/>
                </a:cubicBezTo>
                <a:cubicBezTo>
                  <a:pt x="233384" y="2836625"/>
                  <a:pt x="263891" y="2887458"/>
                  <a:pt x="284229" y="2938290"/>
                </a:cubicBezTo>
                <a:cubicBezTo>
                  <a:pt x="304567" y="2978956"/>
                  <a:pt x="324905" y="3009456"/>
                  <a:pt x="345243" y="3039955"/>
                </a:cubicBezTo>
                <a:cubicBezTo>
                  <a:pt x="365581" y="3080622"/>
                  <a:pt x="385918" y="3121288"/>
                  <a:pt x="406256" y="3151787"/>
                </a:cubicBezTo>
                <a:cubicBezTo>
                  <a:pt x="436763" y="3202620"/>
                  <a:pt x="457101" y="3243286"/>
                  <a:pt x="487608" y="3283952"/>
                </a:cubicBezTo>
                <a:cubicBezTo>
                  <a:pt x="507945" y="3304285"/>
                  <a:pt x="528283" y="3324618"/>
                  <a:pt x="548621" y="3344951"/>
                </a:cubicBezTo>
                <a:cubicBezTo>
                  <a:pt x="579128" y="3375451"/>
                  <a:pt x="609635" y="3405950"/>
                  <a:pt x="640141" y="3446616"/>
                </a:cubicBezTo>
                <a:cubicBezTo>
                  <a:pt x="609635" y="3507615"/>
                  <a:pt x="599466" y="3599114"/>
                  <a:pt x="619804" y="3721112"/>
                </a:cubicBezTo>
                <a:cubicBezTo>
                  <a:pt x="660479" y="3731279"/>
                  <a:pt x="701155" y="3731279"/>
                  <a:pt x="741831" y="3731279"/>
                </a:cubicBezTo>
                <a:cubicBezTo>
                  <a:pt x="802844" y="3731279"/>
                  <a:pt x="853689" y="3731279"/>
                  <a:pt x="904533" y="3721112"/>
                </a:cubicBezTo>
                <a:cubicBezTo>
                  <a:pt x="924871" y="3721112"/>
                  <a:pt x="945209" y="3710946"/>
                  <a:pt x="955378" y="3710946"/>
                </a:cubicBezTo>
                <a:cubicBezTo>
                  <a:pt x="1077405" y="3700779"/>
                  <a:pt x="1168926" y="3629614"/>
                  <a:pt x="1240108" y="3578781"/>
                </a:cubicBezTo>
                <a:cubicBezTo>
                  <a:pt x="1270615" y="3558448"/>
                  <a:pt x="1290953" y="3538115"/>
                  <a:pt x="1311290" y="3527949"/>
                </a:cubicBezTo>
                <a:cubicBezTo>
                  <a:pt x="1331628" y="3517782"/>
                  <a:pt x="1351966" y="3507615"/>
                  <a:pt x="1362135" y="3497449"/>
                </a:cubicBezTo>
                <a:cubicBezTo>
                  <a:pt x="1392642" y="3477116"/>
                  <a:pt x="1423149" y="3466949"/>
                  <a:pt x="1443487" y="3446616"/>
                </a:cubicBezTo>
                <a:cubicBezTo>
                  <a:pt x="1463824" y="3436450"/>
                  <a:pt x="1473993" y="3426283"/>
                  <a:pt x="1494331" y="3405950"/>
                </a:cubicBezTo>
                <a:cubicBezTo>
                  <a:pt x="1514669" y="3385617"/>
                  <a:pt x="1535007" y="3375451"/>
                  <a:pt x="1555345" y="3355118"/>
                </a:cubicBezTo>
                <a:cubicBezTo>
                  <a:pt x="1555345" y="3334785"/>
                  <a:pt x="1575683" y="3304285"/>
                  <a:pt x="1606189" y="3304285"/>
                </a:cubicBezTo>
                <a:cubicBezTo>
                  <a:pt x="1606189" y="3304285"/>
                  <a:pt x="1616358" y="3304285"/>
                  <a:pt x="1616358" y="3304285"/>
                </a:cubicBezTo>
                <a:cubicBezTo>
                  <a:pt x="1596020" y="3416117"/>
                  <a:pt x="1504500" y="3466949"/>
                  <a:pt x="1433318" y="3507615"/>
                </a:cubicBezTo>
                <a:cubicBezTo>
                  <a:pt x="1402811" y="3527949"/>
                  <a:pt x="1372304" y="3548282"/>
                  <a:pt x="1351966" y="3558448"/>
                </a:cubicBezTo>
                <a:cubicBezTo>
                  <a:pt x="1382473" y="3568615"/>
                  <a:pt x="1382473" y="3599114"/>
                  <a:pt x="1382473" y="3619447"/>
                </a:cubicBezTo>
                <a:cubicBezTo>
                  <a:pt x="1382473" y="3629614"/>
                  <a:pt x="1382473" y="3639780"/>
                  <a:pt x="1392642" y="3649947"/>
                </a:cubicBezTo>
                <a:cubicBezTo>
                  <a:pt x="1392642" y="3660113"/>
                  <a:pt x="1402811" y="3670280"/>
                  <a:pt x="1412980" y="3680446"/>
                </a:cubicBezTo>
                <a:cubicBezTo>
                  <a:pt x="1423149" y="3690613"/>
                  <a:pt x="1433318" y="3710946"/>
                  <a:pt x="1443487" y="3721112"/>
                </a:cubicBezTo>
                <a:cubicBezTo>
                  <a:pt x="1473993" y="3782112"/>
                  <a:pt x="1494331" y="3812611"/>
                  <a:pt x="1535007" y="3863444"/>
                </a:cubicBezTo>
                <a:cubicBezTo>
                  <a:pt x="1535007" y="3873610"/>
                  <a:pt x="1545176" y="3883777"/>
                  <a:pt x="1555345" y="3893943"/>
                </a:cubicBezTo>
                <a:cubicBezTo>
                  <a:pt x="1565513" y="3904110"/>
                  <a:pt x="1585851" y="3914276"/>
                  <a:pt x="1596020" y="3934610"/>
                </a:cubicBezTo>
                <a:cubicBezTo>
                  <a:pt x="1606189" y="3954943"/>
                  <a:pt x="1626527" y="3975276"/>
                  <a:pt x="1636696" y="3995609"/>
                </a:cubicBezTo>
                <a:cubicBezTo>
                  <a:pt x="1667203" y="4036275"/>
                  <a:pt x="1697709" y="4087107"/>
                  <a:pt x="1728216" y="4117607"/>
                </a:cubicBezTo>
                <a:cubicBezTo>
                  <a:pt x="1738385" y="4127773"/>
                  <a:pt x="1738385" y="4137940"/>
                  <a:pt x="1748554" y="4137940"/>
                </a:cubicBezTo>
                <a:cubicBezTo>
                  <a:pt x="1768892" y="4168440"/>
                  <a:pt x="1779061" y="4188773"/>
                  <a:pt x="1809568" y="4198939"/>
                </a:cubicBezTo>
                <a:cubicBezTo>
                  <a:pt x="1789230" y="4127773"/>
                  <a:pt x="1768892" y="4066774"/>
                  <a:pt x="1758723" y="3995609"/>
                </a:cubicBezTo>
                <a:cubicBezTo>
                  <a:pt x="1748554" y="3975276"/>
                  <a:pt x="1748554" y="3954943"/>
                  <a:pt x="1738385" y="3934610"/>
                </a:cubicBezTo>
                <a:cubicBezTo>
                  <a:pt x="1728216" y="3883777"/>
                  <a:pt x="1707879" y="3822778"/>
                  <a:pt x="1707879" y="3761779"/>
                </a:cubicBezTo>
                <a:cubicBezTo>
                  <a:pt x="1707879" y="3751612"/>
                  <a:pt x="1718047" y="3741446"/>
                  <a:pt x="1718047" y="3721112"/>
                </a:cubicBezTo>
                <a:cubicBezTo>
                  <a:pt x="1728216" y="3710946"/>
                  <a:pt x="1728216" y="3700779"/>
                  <a:pt x="1728216" y="3690613"/>
                </a:cubicBezTo>
                <a:cubicBezTo>
                  <a:pt x="1738385" y="3629614"/>
                  <a:pt x="1738385" y="3558448"/>
                  <a:pt x="1738385" y="3487282"/>
                </a:cubicBezTo>
                <a:cubicBezTo>
                  <a:pt x="1728216" y="3426283"/>
                  <a:pt x="1728216" y="3355118"/>
                  <a:pt x="1738385" y="3283952"/>
                </a:cubicBezTo>
                <a:cubicBezTo>
                  <a:pt x="1779061" y="3243286"/>
                  <a:pt x="1880750" y="3151787"/>
                  <a:pt x="1870581" y="3050122"/>
                </a:cubicBezTo>
                <a:cubicBezTo>
                  <a:pt x="1840074" y="3050122"/>
                  <a:pt x="1819737" y="3050122"/>
                  <a:pt x="1789230" y="3050122"/>
                </a:cubicBezTo>
                <a:cubicBezTo>
                  <a:pt x="1768892" y="3050122"/>
                  <a:pt x="1758723" y="3050122"/>
                  <a:pt x="1738385" y="3050122"/>
                </a:cubicBezTo>
                <a:cubicBezTo>
                  <a:pt x="1738385" y="3050122"/>
                  <a:pt x="1738385" y="3050122"/>
                  <a:pt x="1728216" y="3050122"/>
                </a:cubicBezTo>
                <a:cubicBezTo>
                  <a:pt x="1707879" y="3039955"/>
                  <a:pt x="1697709" y="3029789"/>
                  <a:pt x="1677372" y="3019622"/>
                </a:cubicBezTo>
                <a:cubicBezTo>
                  <a:pt x="1636696" y="2989123"/>
                  <a:pt x="1596020" y="2968790"/>
                  <a:pt x="1575683" y="2917957"/>
                </a:cubicBezTo>
                <a:cubicBezTo>
                  <a:pt x="1565513" y="2917957"/>
                  <a:pt x="1555345" y="2907791"/>
                  <a:pt x="1545176" y="2907791"/>
                </a:cubicBezTo>
                <a:cubicBezTo>
                  <a:pt x="1535007" y="2907791"/>
                  <a:pt x="1535007" y="2907791"/>
                  <a:pt x="1524838" y="2907791"/>
                </a:cubicBezTo>
                <a:cubicBezTo>
                  <a:pt x="1453655" y="2887458"/>
                  <a:pt x="1362135" y="2826458"/>
                  <a:pt x="1331628" y="2765459"/>
                </a:cubicBezTo>
                <a:cubicBezTo>
                  <a:pt x="1301122" y="2724793"/>
                  <a:pt x="1301122" y="2673961"/>
                  <a:pt x="1290953" y="2623128"/>
                </a:cubicBezTo>
                <a:cubicBezTo>
                  <a:pt x="1290953" y="2572295"/>
                  <a:pt x="1280784" y="2531629"/>
                  <a:pt x="1270615" y="2490963"/>
                </a:cubicBezTo>
                <a:cubicBezTo>
                  <a:pt x="1290953" y="2460464"/>
                  <a:pt x="1311290" y="2429964"/>
                  <a:pt x="1331628" y="2399464"/>
                </a:cubicBezTo>
                <a:cubicBezTo>
                  <a:pt x="1351966" y="2358798"/>
                  <a:pt x="1382473" y="2318132"/>
                  <a:pt x="1423149" y="2287633"/>
                </a:cubicBezTo>
                <a:cubicBezTo>
                  <a:pt x="1453655" y="2297799"/>
                  <a:pt x="1463824" y="2318132"/>
                  <a:pt x="1484162" y="2338465"/>
                </a:cubicBezTo>
                <a:cubicBezTo>
                  <a:pt x="1494331" y="2348632"/>
                  <a:pt x="1514669" y="2368965"/>
                  <a:pt x="1535007" y="2379131"/>
                </a:cubicBezTo>
                <a:cubicBezTo>
                  <a:pt x="1535007" y="2379131"/>
                  <a:pt x="1545176" y="2379131"/>
                  <a:pt x="1555345" y="2379131"/>
                </a:cubicBezTo>
                <a:cubicBezTo>
                  <a:pt x="1565513" y="2379131"/>
                  <a:pt x="1585851" y="2379131"/>
                  <a:pt x="1596020" y="2368965"/>
                </a:cubicBezTo>
                <a:cubicBezTo>
                  <a:pt x="1606189" y="2368965"/>
                  <a:pt x="1616358" y="2368965"/>
                  <a:pt x="1636696" y="2368965"/>
                </a:cubicBezTo>
                <a:cubicBezTo>
                  <a:pt x="1707879" y="2399464"/>
                  <a:pt x="1718047" y="2490963"/>
                  <a:pt x="1718047" y="2551962"/>
                </a:cubicBezTo>
                <a:cubicBezTo>
                  <a:pt x="1738385" y="2480797"/>
                  <a:pt x="1789230" y="2440131"/>
                  <a:pt x="1829906" y="2399464"/>
                </a:cubicBezTo>
                <a:cubicBezTo>
                  <a:pt x="1860412" y="2368965"/>
                  <a:pt x="1890919" y="2338465"/>
                  <a:pt x="1921426" y="2297799"/>
                </a:cubicBezTo>
                <a:cubicBezTo>
                  <a:pt x="1880750" y="2216467"/>
                  <a:pt x="1911257" y="2175801"/>
                  <a:pt x="1931595" y="2124968"/>
                </a:cubicBezTo>
                <a:cubicBezTo>
                  <a:pt x="1941764" y="2114802"/>
                  <a:pt x="1951933" y="2104635"/>
                  <a:pt x="1951933" y="2084302"/>
                </a:cubicBezTo>
                <a:cubicBezTo>
                  <a:pt x="1962102" y="2084302"/>
                  <a:pt x="1962102" y="2074136"/>
                  <a:pt x="1962102" y="2063969"/>
                </a:cubicBezTo>
                <a:cubicBezTo>
                  <a:pt x="1962102" y="2053803"/>
                  <a:pt x="1962102" y="2053803"/>
                  <a:pt x="1962102" y="2043636"/>
                </a:cubicBezTo>
                <a:cubicBezTo>
                  <a:pt x="2002777" y="1972470"/>
                  <a:pt x="2084129" y="1901305"/>
                  <a:pt x="2165480" y="1850472"/>
                </a:cubicBezTo>
                <a:cubicBezTo>
                  <a:pt x="2206156" y="1809806"/>
                  <a:pt x="2246831" y="1779306"/>
                  <a:pt x="2277338" y="1748807"/>
                </a:cubicBezTo>
                <a:cubicBezTo>
                  <a:pt x="2277338" y="1748807"/>
                  <a:pt x="2277338" y="1738640"/>
                  <a:pt x="2277338" y="1738640"/>
                </a:cubicBezTo>
                <a:cubicBezTo>
                  <a:pt x="2287507" y="1708141"/>
                  <a:pt x="2297676" y="1687808"/>
                  <a:pt x="2307845" y="1677641"/>
                </a:cubicBezTo>
                <a:cubicBezTo>
                  <a:pt x="2318014" y="1677641"/>
                  <a:pt x="2328183" y="1677641"/>
                  <a:pt x="2338352" y="1677641"/>
                </a:cubicBezTo>
                <a:cubicBezTo>
                  <a:pt x="2368858" y="1677641"/>
                  <a:pt x="2389196" y="1667475"/>
                  <a:pt x="2409534" y="1657308"/>
                </a:cubicBezTo>
                <a:cubicBezTo>
                  <a:pt x="2419703" y="1657308"/>
                  <a:pt x="2429872" y="1647142"/>
                  <a:pt x="2440041" y="1647142"/>
                </a:cubicBezTo>
                <a:cubicBezTo>
                  <a:pt x="2460379" y="1647142"/>
                  <a:pt x="2480717" y="1657308"/>
                  <a:pt x="2490886" y="1667475"/>
                </a:cubicBezTo>
                <a:cubicBezTo>
                  <a:pt x="2501055" y="1667475"/>
                  <a:pt x="2511223" y="1677641"/>
                  <a:pt x="2531561" y="1677641"/>
                </a:cubicBezTo>
                <a:cubicBezTo>
                  <a:pt x="2531561" y="1677641"/>
                  <a:pt x="2531561" y="1667475"/>
                  <a:pt x="2531561" y="1667475"/>
                </a:cubicBezTo>
                <a:cubicBezTo>
                  <a:pt x="2531561" y="1657308"/>
                  <a:pt x="2531561" y="1657308"/>
                  <a:pt x="2541730" y="1657308"/>
                </a:cubicBezTo>
                <a:cubicBezTo>
                  <a:pt x="2541730" y="1657308"/>
                  <a:pt x="2541730" y="1657308"/>
                  <a:pt x="2541730" y="1667475"/>
                </a:cubicBezTo>
                <a:cubicBezTo>
                  <a:pt x="2551899" y="1667475"/>
                  <a:pt x="2551899" y="1667475"/>
                  <a:pt x="2551899" y="1667475"/>
                </a:cubicBezTo>
                <a:cubicBezTo>
                  <a:pt x="2551899" y="1657308"/>
                  <a:pt x="2541730" y="1636975"/>
                  <a:pt x="2531561" y="1636975"/>
                </a:cubicBezTo>
                <a:cubicBezTo>
                  <a:pt x="2541730" y="1606475"/>
                  <a:pt x="2531561" y="1596309"/>
                  <a:pt x="2521392" y="1575976"/>
                </a:cubicBezTo>
                <a:cubicBezTo>
                  <a:pt x="2511223" y="1565809"/>
                  <a:pt x="2501055" y="1545476"/>
                  <a:pt x="2501055" y="1525143"/>
                </a:cubicBezTo>
                <a:cubicBezTo>
                  <a:pt x="2470548" y="1525143"/>
                  <a:pt x="2450210" y="1535310"/>
                  <a:pt x="2419703" y="1545476"/>
                </a:cubicBezTo>
                <a:cubicBezTo>
                  <a:pt x="2389196" y="1545476"/>
                  <a:pt x="2358690" y="1555643"/>
                  <a:pt x="2318014" y="1555643"/>
                </a:cubicBezTo>
                <a:cubicBezTo>
                  <a:pt x="2307845" y="1555643"/>
                  <a:pt x="2287507" y="1555643"/>
                  <a:pt x="2267169" y="1555643"/>
                </a:cubicBezTo>
                <a:cubicBezTo>
                  <a:pt x="2246831" y="1545476"/>
                  <a:pt x="2236662" y="1535310"/>
                  <a:pt x="2226494" y="1525143"/>
                </a:cubicBezTo>
                <a:cubicBezTo>
                  <a:pt x="2185818" y="1494644"/>
                  <a:pt x="2155311" y="1474311"/>
                  <a:pt x="2145142" y="1413312"/>
                </a:cubicBezTo>
                <a:cubicBezTo>
                  <a:pt x="2124804" y="1403145"/>
                  <a:pt x="2114635" y="1392978"/>
                  <a:pt x="2104467" y="1382812"/>
                </a:cubicBezTo>
                <a:cubicBezTo>
                  <a:pt x="2094298" y="1372645"/>
                  <a:pt x="2094298" y="1362479"/>
                  <a:pt x="2073960" y="1362479"/>
                </a:cubicBezTo>
                <a:cubicBezTo>
                  <a:pt x="2063791" y="1372645"/>
                  <a:pt x="2033284" y="1372645"/>
                  <a:pt x="2002777" y="1372645"/>
                </a:cubicBezTo>
                <a:cubicBezTo>
                  <a:pt x="1972270" y="1372645"/>
                  <a:pt x="1931595" y="1362479"/>
                  <a:pt x="1901088" y="1362479"/>
                </a:cubicBezTo>
                <a:cubicBezTo>
                  <a:pt x="1880750" y="1270980"/>
                  <a:pt x="1819737" y="1260814"/>
                  <a:pt x="1738385" y="1260814"/>
                </a:cubicBezTo>
                <a:cubicBezTo>
                  <a:pt x="1738385" y="1260814"/>
                  <a:pt x="1738385" y="1260814"/>
                  <a:pt x="1707879" y="1260814"/>
                </a:cubicBezTo>
                <a:cubicBezTo>
                  <a:pt x="1646865" y="1260814"/>
                  <a:pt x="1585851" y="1260814"/>
                  <a:pt x="1545176" y="1230314"/>
                </a:cubicBezTo>
                <a:close/>
                <a:moveTo>
                  <a:pt x="3385991" y="41275"/>
                </a:moveTo>
                <a:cubicBezTo>
                  <a:pt x="3284337" y="41275"/>
                  <a:pt x="3142020" y="51440"/>
                  <a:pt x="3040366" y="71771"/>
                </a:cubicBezTo>
                <a:cubicBezTo>
                  <a:pt x="2898050" y="112432"/>
                  <a:pt x="2786230" y="183590"/>
                  <a:pt x="2664244" y="244582"/>
                </a:cubicBezTo>
                <a:cubicBezTo>
                  <a:pt x="2623582" y="275078"/>
                  <a:pt x="2582921" y="295409"/>
                  <a:pt x="2532093" y="315739"/>
                </a:cubicBezTo>
                <a:cubicBezTo>
                  <a:pt x="2481266" y="254747"/>
                  <a:pt x="2410108" y="203920"/>
                  <a:pt x="2338950" y="153094"/>
                </a:cubicBezTo>
                <a:cubicBezTo>
                  <a:pt x="2328784" y="193755"/>
                  <a:pt x="2318619" y="234416"/>
                  <a:pt x="2298288" y="275078"/>
                </a:cubicBezTo>
                <a:cubicBezTo>
                  <a:pt x="2267792" y="336070"/>
                  <a:pt x="2237295" y="407227"/>
                  <a:pt x="2227130" y="478385"/>
                </a:cubicBezTo>
                <a:cubicBezTo>
                  <a:pt x="2166137" y="712187"/>
                  <a:pt x="2176303" y="996817"/>
                  <a:pt x="2257626" y="1250950"/>
                </a:cubicBezTo>
                <a:cubicBezTo>
                  <a:pt x="2257626" y="1240785"/>
                  <a:pt x="2267792" y="1230620"/>
                  <a:pt x="2277957" y="1220454"/>
                </a:cubicBezTo>
                <a:cubicBezTo>
                  <a:pt x="2288123" y="1220454"/>
                  <a:pt x="2288123" y="1210289"/>
                  <a:pt x="2298288" y="1200124"/>
                </a:cubicBezTo>
                <a:cubicBezTo>
                  <a:pt x="2328784" y="1189958"/>
                  <a:pt x="2349115" y="1169627"/>
                  <a:pt x="2369446" y="1149297"/>
                </a:cubicBezTo>
                <a:cubicBezTo>
                  <a:pt x="2389777" y="1139131"/>
                  <a:pt x="2399942" y="1118801"/>
                  <a:pt x="2430439" y="1108635"/>
                </a:cubicBezTo>
                <a:cubicBezTo>
                  <a:pt x="2460935" y="1088305"/>
                  <a:pt x="2511762" y="1078139"/>
                  <a:pt x="2552424" y="1057809"/>
                </a:cubicBezTo>
                <a:cubicBezTo>
                  <a:pt x="2552424" y="1057809"/>
                  <a:pt x="2552424" y="1057809"/>
                  <a:pt x="2582921" y="1047643"/>
                </a:cubicBezTo>
                <a:cubicBezTo>
                  <a:pt x="2847222" y="945990"/>
                  <a:pt x="3070862" y="895163"/>
                  <a:pt x="3304668" y="884998"/>
                </a:cubicBezTo>
                <a:cubicBezTo>
                  <a:pt x="3284337" y="803675"/>
                  <a:pt x="3253840" y="742683"/>
                  <a:pt x="3172517" y="732518"/>
                </a:cubicBezTo>
                <a:cubicBezTo>
                  <a:pt x="3172517" y="722353"/>
                  <a:pt x="3182682" y="722353"/>
                  <a:pt x="3182682" y="722353"/>
                </a:cubicBezTo>
                <a:cubicBezTo>
                  <a:pt x="3182682" y="712187"/>
                  <a:pt x="3192848" y="702022"/>
                  <a:pt x="3182682" y="691857"/>
                </a:cubicBezTo>
                <a:cubicBezTo>
                  <a:pt x="3172517" y="691857"/>
                  <a:pt x="3172517" y="691857"/>
                  <a:pt x="3162351" y="691857"/>
                </a:cubicBezTo>
                <a:cubicBezTo>
                  <a:pt x="3162351" y="691857"/>
                  <a:pt x="3162351" y="691857"/>
                  <a:pt x="3152186" y="691857"/>
                </a:cubicBezTo>
                <a:cubicBezTo>
                  <a:pt x="3142020" y="691857"/>
                  <a:pt x="3131855" y="691857"/>
                  <a:pt x="3121690" y="671526"/>
                </a:cubicBezTo>
                <a:cubicBezTo>
                  <a:pt x="3192848" y="549542"/>
                  <a:pt x="3335164" y="529211"/>
                  <a:pt x="3477480" y="498715"/>
                </a:cubicBezTo>
                <a:cubicBezTo>
                  <a:pt x="3477480" y="498715"/>
                  <a:pt x="3477480" y="498715"/>
                  <a:pt x="3558804" y="478385"/>
                </a:cubicBezTo>
                <a:cubicBezTo>
                  <a:pt x="3751947" y="437723"/>
                  <a:pt x="3945091" y="407227"/>
                  <a:pt x="4117904" y="407227"/>
                </a:cubicBezTo>
                <a:cubicBezTo>
                  <a:pt x="4260220" y="407227"/>
                  <a:pt x="4372040" y="427558"/>
                  <a:pt x="4463529" y="478385"/>
                </a:cubicBezTo>
                <a:cubicBezTo>
                  <a:pt x="4473694" y="478385"/>
                  <a:pt x="4483860" y="488550"/>
                  <a:pt x="4494025" y="488550"/>
                </a:cubicBezTo>
                <a:cubicBezTo>
                  <a:pt x="4504191" y="508881"/>
                  <a:pt x="4534687" y="519046"/>
                  <a:pt x="4534687" y="508881"/>
                </a:cubicBezTo>
                <a:cubicBezTo>
                  <a:pt x="4524522" y="488550"/>
                  <a:pt x="4504191" y="468219"/>
                  <a:pt x="4483860" y="458054"/>
                </a:cubicBezTo>
                <a:cubicBezTo>
                  <a:pt x="4463529" y="447889"/>
                  <a:pt x="4453364" y="437723"/>
                  <a:pt x="4453364" y="427558"/>
                </a:cubicBezTo>
                <a:cubicBezTo>
                  <a:pt x="4453364" y="417393"/>
                  <a:pt x="4453364" y="417393"/>
                  <a:pt x="4453364" y="417393"/>
                </a:cubicBezTo>
                <a:cubicBezTo>
                  <a:pt x="4473694" y="427558"/>
                  <a:pt x="4494025" y="437723"/>
                  <a:pt x="4504191" y="447889"/>
                </a:cubicBezTo>
                <a:cubicBezTo>
                  <a:pt x="4514356" y="447889"/>
                  <a:pt x="4514356" y="458054"/>
                  <a:pt x="4524522" y="458054"/>
                </a:cubicBezTo>
                <a:cubicBezTo>
                  <a:pt x="4290716" y="112432"/>
                  <a:pt x="3772278" y="41275"/>
                  <a:pt x="3385991" y="41275"/>
                </a:cubicBezTo>
                <a:close/>
                <a:moveTo>
                  <a:pt x="3334882" y="0"/>
                </a:moveTo>
                <a:cubicBezTo>
                  <a:pt x="3355214" y="0"/>
                  <a:pt x="3385711" y="0"/>
                  <a:pt x="3416209" y="10166"/>
                </a:cubicBezTo>
                <a:cubicBezTo>
                  <a:pt x="3467038" y="10166"/>
                  <a:pt x="3507702" y="10166"/>
                  <a:pt x="3548365" y="10166"/>
                </a:cubicBezTo>
                <a:cubicBezTo>
                  <a:pt x="3599194" y="10166"/>
                  <a:pt x="3660189" y="10166"/>
                  <a:pt x="3711019" y="20331"/>
                </a:cubicBezTo>
                <a:cubicBezTo>
                  <a:pt x="3853341" y="40662"/>
                  <a:pt x="3985497" y="81325"/>
                  <a:pt x="4107487" y="121987"/>
                </a:cubicBezTo>
                <a:cubicBezTo>
                  <a:pt x="4219312" y="162649"/>
                  <a:pt x="4331136" y="213477"/>
                  <a:pt x="4432795" y="294802"/>
                </a:cubicBezTo>
                <a:cubicBezTo>
                  <a:pt x="4463292" y="345630"/>
                  <a:pt x="4503956" y="386292"/>
                  <a:pt x="4554785" y="426954"/>
                </a:cubicBezTo>
                <a:cubicBezTo>
                  <a:pt x="4554785" y="447285"/>
                  <a:pt x="4554785" y="457451"/>
                  <a:pt x="4544619" y="467616"/>
                </a:cubicBezTo>
                <a:cubicBezTo>
                  <a:pt x="4554785" y="467616"/>
                  <a:pt x="4554785" y="467616"/>
                  <a:pt x="4554785" y="467616"/>
                </a:cubicBezTo>
                <a:cubicBezTo>
                  <a:pt x="4554785" y="457451"/>
                  <a:pt x="4564951" y="447285"/>
                  <a:pt x="4575116" y="457451"/>
                </a:cubicBezTo>
                <a:cubicBezTo>
                  <a:pt x="4585282" y="498113"/>
                  <a:pt x="4585282" y="518444"/>
                  <a:pt x="4585282" y="548941"/>
                </a:cubicBezTo>
                <a:cubicBezTo>
                  <a:pt x="4524287" y="559107"/>
                  <a:pt x="4493790" y="538775"/>
                  <a:pt x="4453126" y="508279"/>
                </a:cubicBezTo>
                <a:cubicBezTo>
                  <a:pt x="4432795" y="487948"/>
                  <a:pt x="4402297" y="477782"/>
                  <a:pt x="4381965" y="467616"/>
                </a:cubicBezTo>
                <a:cubicBezTo>
                  <a:pt x="4320970" y="447285"/>
                  <a:pt x="4229477" y="437120"/>
                  <a:pt x="4117653" y="437120"/>
                </a:cubicBezTo>
                <a:cubicBezTo>
                  <a:pt x="4076989" y="437120"/>
                  <a:pt x="4026160" y="437120"/>
                  <a:pt x="3965165" y="437120"/>
                </a:cubicBezTo>
                <a:cubicBezTo>
                  <a:pt x="3873672" y="447285"/>
                  <a:pt x="3772014" y="467616"/>
                  <a:pt x="3650024" y="498113"/>
                </a:cubicBezTo>
                <a:cubicBezTo>
                  <a:pt x="3609360" y="508279"/>
                  <a:pt x="3558531" y="518444"/>
                  <a:pt x="3517867" y="528610"/>
                </a:cubicBezTo>
                <a:cubicBezTo>
                  <a:pt x="3375546" y="548941"/>
                  <a:pt x="3263721" y="569272"/>
                  <a:pt x="3182394" y="660762"/>
                </a:cubicBezTo>
                <a:cubicBezTo>
                  <a:pt x="3192560" y="660762"/>
                  <a:pt x="3192560" y="670928"/>
                  <a:pt x="3202726" y="670928"/>
                </a:cubicBezTo>
                <a:cubicBezTo>
                  <a:pt x="3212892" y="681093"/>
                  <a:pt x="3223058" y="691259"/>
                  <a:pt x="3223058" y="701425"/>
                </a:cubicBezTo>
                <a:cubicBezTo>
                  <a:pt x="3243389" y="701425"/>
                  <a:pt x="3263721" y="701425"/>
                  <a:pt x="3284053" y="701425"/>
                </a:cubicBezTo>
                <a:cubicBezTo>
                  <a:pt x="3446707" y="701425"/>
                  <a:pt x="3599194" y="792915"/>
                  <a:pt x="3721185" y="864074"/>
                </a:cubicBezTo>
                <a:cubicBezTo>
                  <a:pt x="3721185" y="864074"/>
                  <a:pt x="3721185" y="864074"/>
                  <a:pt x="3741516" y="874239"/>
                </a:cubicBezTo>
                <a:cubicBezTo>
                  <a:pt x="3761848" y="884405"/>
                  <a:pt x="3772014" y="894570"/>
                  <a:pt x="3792346" y="904736"/>
                </a:cubicBezTo>
                <a:cubicBezTo>
                  <a:pt x="3843175" y="935233"/>
                  <a:pt x="3883838" y="955564"/>
                  <a:pt x="3914336" y="986060"/>
                </a:cubicBezTo>
                <a:cubicBezTo>
                  <a:pt x="3914336" y="986060"/>
                  <a:pt x="3924502" y="996226"/>
                  <a:pt x="3924502" y="1006392"/>
                </a:cubicBezTo>
                <a:cubicBezTo>
                  <a:pt x="3934668" y="1016557"/>
                  <a:pt x="3934668" y="1016557"/>
                  <a:pt x="3944833" y="1026723"/>
                </a:cubicBezTo>
                <a:cubicBezTo>
                  <a:pt x="3944833" y="1026723"/>
                  <a:pt x="3954999" y="1036888"/>
                  <a:pt x="3965165" y="1036888"/>
                </a:cubicBezTo>
                <a:cubicBezTo>
                  <a:pt x="3965165" y="1036888"/>
                  <a:pt x="3975331" y="1036888"/>
                  <a:pt x="3985497" y="1047054"/>
                </a:cubicBezTo>
                <a:cubicBezTo>
                  <a:pt x="4046492" y="1097882"/>
                  <a:pt x="4087155" y="1148710"/>
                  <a:pt x="4148150" y="1219869"/>
                </a:cubicBezTo>
                <a:cubicBezTo>
                  <a:pt x="4158316" y="1240200"/>
                  <a:pt x="4178648" y="1260531"/>
                  <a:pt x="4209146" y="1291028"/>
                </a:cubicBezTo>
                <a:cubicBezTo>
                  <a:pt x="4300638" y="1402849"/>
                  <a:pt x="4442960" y="1585829"/>
                  <a:pt x="4554785" y="1778975"/>
                </a:cubicBezTo>
                <a:cubicBezTo>
                  <a:pt x="4575116" y="1809472"/>
                  <a:pt x="4595448" y="1839968"/>
                  <a:pt x="4605614" y="1880631"/>
                </a:cubicBezTo>
                <a:cubicBezTo>
                  <a:pt x="4625946" y="1900962"/>
                  <a:pt x="4636112" y="1931459"/>
                  <a:pt x="4646277" y="1951790"/>
                </a:cubicBezTo>
                <a:cubicBezTo>
                  <a:pt x="4717438" y="2083942"/>
                  <a:pt x="4758102" y="2195763"/>
                  <a:pt x="4798765" y="2358413"/>
                </a:cubicBezTo>
                <a:cubicBezTo>
                  <a:pt x="4798765" y="2388909"/>
                  <a:pt x="4808931" y="2409240"/>
                  <a:pt x="4819097" y="2439737"/>
                </a:cubicBezTo>
                <a:cubicBezTo>
                  <a:pt x="4839429" y="2510896"/>
                  <a:pt x="4859760" y="2582055"/>
                  <a:pt x="4859760" y="2683711"/>
                </a:cubicBezTo>
                <a:cubicBezTo>
                  <a:pt x="4869926" y="2958181"/>
                  <a:pt x="4819097" y="3161493"/>
                  <a:pt x="4768268" y="3344473"/>
                </a:cubicBezTo>
                <a:cubicBezTo>
                  <a:pt x="4747936" y="3405466"/>
                  <a:pt x="4727604" y="3456294"/>
                  <a:pt x="4707273" y="3517288"/>
                </a:cubicBezTo>
                <a:cubicBezTo>
                  <a:pt x="4686941" y="3568116"/>
                  <a:pt x="4666609" y="3618943"/>
                  <a:pt x="4656443" y="3679937"/>
                </a:cubicBezTo>
                <a:cubicBezTo>
                  <a:pt x="4656443" y="3679937"/>
                  <a:pt x="4656443" y="3679937"/>
                  <a:pt x="4646277" y="3679937"/>
                </a:cubicBezTo>
                <a:cubicBezTo>
                  <a:pt x="4625946" y="3679937"/>
                  <a:pt x="4615780" y="3679937"/>
                  <a:pt x="4605614" y="3690102"/>
                </a:cubicBezTo>
                <a:cubicBezTo>
                  <a:pt x="4605614" y="3690102"/>
                  <a:pt x="4605614" y="3690102"/>
                  <a:pt x="4595448" y="3690102"/>
                </a:cubicBezTo>
                <a:cubicBezTo>
                  <a:pt x="4595448" y="3690102"/>
                  <a:pt x="4595448" y="3690102"/>
                  <a:pt x="4595448" y="3679937"/>
                </a:cubicBezTo>
                <a:cubicBezTo>
                  <a:pt x="4737770" y="3374970"/>
                  <a:pt x="4880092" y="2998844"/>
                  <a:pt x="4808931" y="2571890"/>
                </a:cubicBezTo>
                <a:cubicBezTo>
                  <a:pt x="4808931" y="2571890"/>
                  <a:pt x="4808931" y="2571890"/>
                  <a:pt x="4808931" y="2551558"/>
                </a:cubicBezTo>
                <a:cubicBezTo>
                  <a:pt x="4808931" y="2541393"/>
                  <a:pt x="4808931" y="2531227"/>
                  <a:pt x="4808931" y="2521062"/>
                </a:cubicBezTo>
                <a:cubicBezTo>
                  <a:pt x="4798765" y="2490565"/>
                  <a:pt x="4788599" y="2460068"/>
                  <a:pt x="4778434" y="2429572"/>
                </a:cubicBezTo>
                <a:cubicBezTo>
                  <a:pt x="4747936" y="2317750"/>
                  <a:pt x="4727604" y="2205929"/>
                  <a:pt x="4686941" y="2104273"/>
                </a:cubicBezTo>
                <a:cubicBezTo>
                  <a:pt x="4656443" y="2033114"/>
                  <a:pt x="4625946" y="1972121"/>
                  <a:pt x="4595448" y="1911128"/>
                </a:cubicBezTo>
                <a:cubicBezTo>
                  <a:pt x="4554785" y="1860300"/>
                  <a:pt x="4524287" y="1799306"/>
                  <a:pt x="4503956" y="1748478"/>
                </a:cubicBezTo>
                <a:cubicBezTo>
                  <a:pt x="4483624" y="1748478"/>
                  <a:pt x="4473458" y="1748478"/>
                  <a:pt x="4453126" y="1758644"/>
                </a:cubicBezTo>
                <a:cubicBezTo>
                  <a:pt x="4412463" y="1768810"/>
                  <a:pt x="4361634" y="1778975"/>
                  <a:pt x="4320970" y="1768810"/>
                </a:cubicBezTo>
                <a:cubicBezTo>
                  <a:pt x="4300638" y="1758644"/>
                  <a:pt x="4290473" y="1738313"/>
                  <a:pt x="4280307" y="1717982"/>
                </a:cubicBezTo>
                <a:cubicBezTo>
                  <a:pt x="4259975" y="1697650"/>
                  <a:pt x="4249809" y="1687485"/>
                  <a:pt x="4229477" y="1677319"/>
                </a:cubicBezTo>
                <a:cubicBezTo>
                  <a:pt x="4219312" y="1677319"/>
                  <a:pt x="4209146" y="1687485"/>
                  <a:pt x="4209146" y="1707816"/>
                </a:cubicBezTo>
                <a:cubicBezTo>
                  <a:pt x="4209146" y="1717982"/>
                  <a:pt x="4198980" y="1738313"/>
                  <a:pt x="4178648" y="1738313"/>
                </a:cubicBezTo>
                <a:cubicBezTo>
                  <a:pt x="4158316" y="1728147"/>
                  <a:pt x="4137985" y="1717982"/>
                  <a:pt x="4117653" y="1707816"/>
                </a:cubicBezTo>
                <a:cubicBezTo>
                  <a:pt x="4087155" y="1697650"/>
                  <a:pt x="4066824" y="1687485"/>
                  <a:pt x="4056658" y="1677319"/>
                </a:cubicBezTo>
                <a:cubicBezTo>
                  <a:pt x="4026160" y="1677319"/>
                  <a:pt x="4026160" y="1697650"/>
                  <a:pt x="4015994" y="1728147"/>
                </a:cubicBezTo>
                <a:cubicBezTo>
                  <a:pt x="4005829" y="1748478"/>
                  <a:pt x="4005829" y="1768810"/>
                  <a:pt x="3985497" y="1778975"/>
                </a:cubicBezTo>
                <a:cubicBezTo>
                  <a:pt x="3975331" y="1778975"/>
                  <a:pt x="3975331" y="1778975"/>
                  <a:pt x="3975331" y="1778975"/>
                </a:cubicBezTo>
                <a:cubicBezTo>
                  <a:pt x="3944833" y="1778975"/>
                  <a:pt x="3934668" y="1768810"/>
                  <a:pt x="3924502" y="1758644"/>
                </a:cubicBezTo>
                <a:cubicBezTo>
                  <a:pt x="3914336" y="1748478"/>
                  <a:pt x="3904170" y="1738313"/>
                  <a:pt x="3883838" y="1738313"/>
                </a:cubicBezTo>
                <a:cubicBezTo>
                  <a:pt x="3853341" y="1789141"/>
                  <a:pt x="3883838" y="1819637"/>
                  <a:pt x="3914336" y="1860300"/>
                </a:cubicBezTo>
                <a:cubicBezTo>
                  <a:pt x="3934668" y="1890796"/>
                  <a:pt x="3954999" y="1921293"/>
                  <a:pt x="3965165" y="1972121"/>
                </a:cubicBezTo>
                <a:cubicBezTo>
                  <a:pt x="3954999" y="1982286"/>
                  <a:pt x="3934668" y="1982286"/>
                  <a:pt x="3924502" y="1982286"/>
                </a:cubicBezTo>
                <a:cubicBezTo>
                  <a:pt x="3914336" y="1972121"/>
                  <a:pt x="3904170" y="1972121"/>
                  <a:pt x="3894004" y="1982286"/>
                </a:cubicBezTo>
                <a:cubicBezTo>
                  <a:pt x="3894004" y="1982286"/>
                  <a:pt x="3894004" y="1992452"/>
                  <a:pt x="3894004" y="2002618"/>
                </a:cubicBezTo>
                <a:cubicBezTo>
                  <a:pt x="3904170" y="2022949"/>
                  <a:pt x="3904170" y="2033114"/>
                  <a:pt x="3883838" y="2063611"/>
                </a:cubicBezTo>
                <a:cubicBezTo>
                  <a:pt x="3863507" y="2094108"/>
                  <a:pt x="3833009" y="2104273"/>
                  <a:pt x="3802511" y="2124604"/>
                </a:cubicBezTo>
                <a:cubicBezTo>
                  <a:pt x="3802511" y="2124604"/>
                  <a:pt x="3802511" y="2124604"/>
                  <a:pt x="3792346" y="2124604"/>
                </a:cubicBezTo>
                <a:cubicBezTo>
                  <a:pt x="3782180" y="2124604"/>
                  <a:pt x="3782180" y="2124604"/>
                  <a:pt x="3782180" y="2124604"/>
                </a:cubicBezTo>
                <a:cubicBezTo>
                  <a:pt x="3782180" y="2104273"/>
                  <a:pt x="3792346" y="2083942"/>
                  <a:pt x="3802511" y="2063611"/>
                </a:cubicBezTo>
                <a:cubicBezTo>
                  <a:pt x="3812677" y="2053446"/>
                  <a:pt x="3822843" y="2033114"/>
                  <a:pt x="3822843" y="2002618"/>
                </a:cubicBezTo>
                <a:cubicBezTo>
                  <a:pt x="3822843" y="1951790"/>
                  <a:pt x="3812677" y="1880631"/>
                  <a:pt x="3782180" y="1799306"/>
                </a:cubicBezTo>
                <a:cubicBezTo>
                  <a:pt x="3772014" y="1799306"/>
                  <a:pt x="3761848" y="1799306"/>
                  <a:pt x="3751682" y="1809472"/>
                </a:cubicBezTo>
                <a:cubicBezTo>
                  <a:pt x="3731350" y="1809472"/>
                  <a:pt x="3711019" y="1819637"/>
                  <a:pt x="3690687" y="1819637"/>
                </a:cubicBezTo>
                <a:cubicBezTo>
                  <a:pt x="3690687" y="1819637"/>
                  <a:pt x="3690687" y="1819637"/>
                  <a:pt x="3690687" y="1829803"/>
                </a:cubicBezTo>
                <a:cubicBezTo>
                  <a:pt x="3690687" y="1850134"/>
                  <a:pt x="3690687" y="1870465"/>
                  <a:pt x="3680521" y="1890796"/>
                </a:cubicBezTo>
                <a:cubicBezTo>
                  <a:pt x="3639858" y="1900962"/>
                  <a:pt x="3629692" y="1931459"/>
                  <a:pt x="3619526" y="1951790"/>
                </a:cubicBezTo>
                <a:cubicBezTo>
                  <a:pt x="3599194" y="1982286"/>
                  <a:pt x="3589028" y="2002618"/>
                  <a:pt x="3548365" y="2012783"/>
                </a:cubicBezTo>
                <a:cubicBezTo>
                  <a:pt x="3548365" y="2033114"/>
                  <a:pt x="3538199" y="2043280"/>
                  <a:pt x="3538199" y="2063611"/>
                </a:cubicBezTo>
                <a:cubicBezTo>
                  <a:pt x="3538199" y="2094108"/>
                  <a:pt x="3528033" y="2124604"/>
                  <a:pt x="3517867" y="2144936"/>
                </a:cubicBezTo>
                <a:cubicBezTo>
                  <a:pt x="3487370" y="2165267"/>
                  <a:pt x="3456872" y="2155101"/>
                  <a:pt x="3426375" y="2144936"/>
                </a:cubicBezTo>
                <a:cubicBezTo>
                  <a:pt x="3416209" y="2144936"/>
                  <a:pt x="3395877" y="2134770"/>
                  <a:pt x="3375546" y="2134770"/>
                </a:cubicBezTo>
                <a:cubicBezTo>
                  <a:pt x="3355214" y="2134770"/>
                  <a:pt x="3345048" y="2134770"/>
                  <a:pt x="3324716" y="2144936"/>
                </a:cubicBezTo>
                <a:cubicBezTo>
                  <a:pt x="3314550" y="2144936"/>
                  <a:pt x="3304385" y="2144936"/>
                  <a:pt x="3284053" y="2144936"/>
                </a:cubicBezTo>
                <a:cubicBezTo>
                  <a:pt x="3263721" y="2144936"/>
                  <a:pt x="3253555" y="2144936"/>
                  <a:pt x="3233224" y="2124604"/>
                </a:cubicBezTo>
                <a:cubicBezTo>
                  <a:pt x="3233224" y="2094108"/>
                  <a:pt x="3223058" y="2063611"/>
                  <a:pt x="3212892" y="2033114"/>
                </a:cubicBezTo>
                <a:cubicBezTo>
                  <a:pt x="3192560" y="1941624"/>
                  <a:pt x="3162063" y="1860300"/>
                  <a:pt x="3223058" y="1799306"/>
                </a:cubicBezTo>
                <a:cubicBezTo>
                  <a:pt x="3243389" y="1799306"/>
                  <a:pt x="3253555" y="1809472"/>
                  <a:pt x="3263721" y="1819637"/>
                </a:cubicBezTo>
                <a:cubicBezTo>
                  <a:pt x="3273887" y="1829803"/>
                  <a:pt x="3294219" y="1839968"/>
                  <a:pt x="3304385" y="1850134"/>
                </a:cubicBezTo>
                <a:cubicBezTo>
                  <a:pt x="3324716" y="1850134"/>
                  <a:pt x="3334882" y="1839968"/>
                  <a:pt x="3355214" y="1829803"/>
                </a:cubicBezTo>
                <a:cubicBezTo>
                  <a:pt x="3375546" y="1829803"/>
                  <a:pt x="3385711" y="1819637"/>
                  <a:pt x="3406043" y="1819637"/>
                </a:cubicBezTo>
                <a:cubicBezTo>
                  <a:pt x="3416209" y="1819637"/>
                  <a:pt x="3416209" y="1809472"/>
                  <a:pt x="3416209" y="1799306"/>
                </a:cubicBezTo>
                <a:cubicBezTo>
                  <a:pt x="3426375" y="1789141"/>
                  <a:pt x="3426375" y="1778975"/>
                  <a:pt x="3446707" y="1789141"/>
                </a:cubicBezTo>
                <a:cubicBezTo>
                  <a:pt x="3446707" y="1778975"/>
                  <a:pt x="3446707" y="1778975"/>
                  <a:pt x="3436541" y="1768810"/>
                </a:cubicBezTo>
                <a:cubicBezTo>
                  <a:pt x="3436541" y="1768810"/>
                  <a:pt x="3436541" y="1758644"/>
                  <a:pt x="3436541" y="1758644"/>
                </a:cubicBezTo>
                <a:cubicBezTo>
                  <a:pt x="3436541" y="1748478"/>
                  <a:pt x="3436541" y="1748478"/>
                  <a:pt x="3436541" y="1738313"/>
                </a:cubicBezTo>
                <a:cubicBezTo>
                  <a:pt x="3436541" y="1738313"/>
                  <a:pt x="3436541" y="1738313"/>
                  <a:pt x="3446707" y="1738313"/>
                </a:cubicBezTo>
                <a:cubicBezTo>
                  <a:pt x="3456872" y="1738313"/>
                  <a:pt x="3456872" y="1748478"/>
                  <a:pt x="3456872" y="1748478"/>
                </a:cubicBezTo>
                <a:cubicBezTo>
                  <a:pt x="3456872" y="1748478"/>
                  <a:pt x="3456872" y="1738313"/>
                  <a:pt x="3456872" y="1738313"/>
                </a:cubicBezTo>
                <a:cubicBezTo>
                  <a:pt x="3456872" y="1738313"/>
                  <a:pt x="3456872" y="1738313"/>
                  <a:pt x="3456872" y="1728147"/>
                </a:cubicBezTo>
                <a:cubicBezTo>
                  <a:pt x="3456872" y="1717982"/>
                  <a:pt x="3456872" y="1717982"/>
                  <a:pt x="3456872" y="1707816"/>
                </a:cubicBezTo>
                <a:cubicBezTo>
                  <a:pt x="3446707" y="1707816"/>
                  <a:pt x="3436541" y="1707816"/>
                  <a:pt x="3446707" y="1728147"/>
                </a:cubicBezTo>
                <a:cubicBezTo>
                  <a:pt x="3446707" y="1728147"/>
                  <a:pt x="3446707" y="1728147"/>
                  <a:pt x="3436541" y="1728147"/>
                </a:cubicBezTo>
                <a:cubicBezTo>
                  <a:pt x="3426375" y="1717982"/>
                  <a:pt x="3426375" y="1697650"/>
                  <a:pt x="3416209" y="1677319"/>
                </a:cubicBezTo>
                <a:cubicBezTo>
                  <a:pt x="3436541" y="1656988"/>
                  <a:pt x="3467038" y="1636657"/>
                  <a:pt x="3497536" y="1626492"/>
                </a:cubicBezTo>
                <a:cubicBezTo>
                  <a:pt x="3528033" y="1616326"/>
                  <a:pt x="3548365" y="1606160"/>
                  <a:pt x="3568697" y="1585829"/>
                </a:cubicBezTo>
                <a:cubicBezTo>
                  <a:pt x="3568697" y="1575664"/>
                  <a:pt x="3568697" y="1565498"/>
                  <a:pt x="3568697" y="1555332"/>
                </a:cubicBezTo>
                <a:cubicBezTo>
                  <a:pt x="3568697" y="1545167"/>
                  <a:pt x="3568697" y="1524836"/>
                  <a:pt x="3568697" y="1504505"/>
                </a:cubicBezTo>
                <a:cubicBezTo>
                  <a:pt x="3589028" y="1484174"/>
                  <a:pt x="3619526" y="1474008"/>
                  <a:pt x="3650024" y="1474008"/>
                </a:cubicBezTo>
                <a:cubicBezTo>
                  <a:pt x="3670355" y="1463842"/>
                  <a:pt x="3690687" y="1463842"/>
                  <a:pt x="3711019" y="1453677"/>
                </a:cubicBezTo>
                <a:cubicBezTo>
                  <a:pt x="3731350" y="1443511"/>
                  <a:pt x="3751682" y="1413015"/>
                  <a:pt x="3772014" y="1392683"/>
                </a:cubicBezTo>
                <a:cubicBezTo>
                  <a:pt x="3802511" y="1372352"/>
                  <a:pt x="3822843" y="1341856"/>
                  <a:pt x="3853341" y="1331690"/>
                </a:cubicBezTo>
                <a:cubicBezTo>
                  <a:pt x="3863507" y="1331690"/>
                  <a:pt x="3863507" y="1331690"/>
                  <a:pt x="3873672" y="1331690"/>
                </a:cubicBezTo>
                <a:cubicBezTo>
                  <a:pt x="3904170" y="1331690"/>
                  <a:pt x="3944833" y="1321524"/>
                  <a:pt x="3954999" y="1301193"/>
                </a:cubicBezTo>
                <a:cubicBezTo>
                  <a:pt x="3954999" y="1280862"/>
                  <a:pt x="3934668" y="1260531"/>
                  <a:pt x="3914336" y="1240200"/>
                </a:cubicBezTo>
                <a:cubicBezTo>
                  <a:pt x="3904170" y="1230034"/>
                  <a:pt x="3883838" y="1219869"/>
                  <a:pt x="3883838" y="1199538"/>
                </a:cubicBezTo>
                <a:cubicBezTo>
                  <a:pt x="3873672" y="1199538"/>
                  <a:pt x="3873672" y="1209703"/>
                  <a:pt x="3863507" y="1209703"/>
                </a:cubicBezTo>
                <a:cubicBezTo>
                  <a:pt x="3822843" y="1209703"/>
                  <a:pt x="3751682" y="1138544"/>
                  <a:pt x="3741516" y="1097882"/>
                </a:cubicBezTo>
                <a:cubicBezTo>
                  <a:pt x="3741516" y="1067385"/>
                  <a:pt x="3751682" y="1047054"/>
                  <a:pt x="3761848" y="1016557"/>
                </a:cubicBezTo>
                <a:cubicBezTo>
                  <a:pt x="3772014" y="986060"/>
                  <a:pt x="3782180" y="965729"/>
                  <a:pt x="3772014" y="945398"/>
                </a:cubicBezTo>
                <a:cubicBezTo>
                  <a:pt x="3772014" y="945398"/>
                  <a:pt x="3772014" y="945398"/>
                  <a:pt x="3772014" y="935233"/>
                </a:cubicBezTo>
                <a:cubicBezTo>
                  <a:pt x="3792346" y="945398"/>
                  <a:pt x="3802511" y="955564"/>
                  <a:pt x="3802511" y="965729"/>
                </a:cubicBezTo>
                <a:cubicBezTo>
                  <a:pt x="3812677" y="975895"/>
                  <a:pt x="3802511" y="1006392"/>
                  <a:pt x="3792346" y="1026723"/>
                </a:cubicBezTo>
                <a:cubicBezTo>
                  <a:pt x="3782180" y="1036888"/>
                  <a:pt x="3782180" y="1057220"/>
                  <a:pt x="3782180" y="1067385"/>
                </a:cubicBezTo>
                <a:cubicBezTo>
                  <a:pt x="3782180" y="1128379"/>
                  <a:pt x="3822843" y="1169041"/>
                  <a:pt x="3914336" y="1179206"/>
                </a:cubicBezTo>
                <a:cubicBezTo>
                  <a:pt x="3924502" y="1199538"/>
                  <a:pt x="3934668" y="1209703"/>
                  <a:pt x="3944833" y="1219869"/>
                </a:cubicBezTo>
                <a:cubicBezTo>
                  <a:pt x="3975331" y="1250365"/>
                  <a:pt x="4005829" y="1291028"/>
                  <a:pt x="3985497" y="1352021"/>
                </a:cubicBezTo>
                <a:cubicBezTo>
                  <a:pt x="3883838" y="1352021"/>
                  <a:pt x="3833009" y="1392683"/>
                  <a:pt x="3792346" y="1433346"/>
                </a:cubicBezTo>
                <a:cubicBezTo>
                  <a:pt x="3741516" y="1474008"/>
                  <a:pt x="3700853" y="1514670"/>
                  <a:pt x="3609360" y="1514670"/>
                </a:cubicBezTo>
                <a:cubicBezTo>
                  <a:pt x="3599194" y="1545167"/>
                  <a:pt x="3599194" y="1585829"/>
                  <a:pt x="3599194" y="1616326"/>
                </a:cubicBezTo>
                <a:cubicBezTo>
                  <a:pt x="3578863" y="1636657"/>
                  <a:pt x="3558531" y="1646823"/>
                  <a:pt x="3538199" y="1646823"/>
                </a:cubicBezTo>
                <a:cubicBezTo>
                  <a:pt x="3517867" y="1656988"/>
                  <a:pt x="3497536" y="1656988"/>
                  <a:pt x="3487370" y="1667154"/>
                </a:cubicBezTo>
                <a:cubicBezTo>
                  <a:pt x="3477204" y="1687485"/>
                  <a:pt x="3487370" y="1697650"/>
                  <a:pt x="3497536" y="1697650"/>
                </a:cubicBezTo>
                <a:cubicBezTo>
                  <a:pt x="3497536" y="1707816"/>
                  <a:pt x="3507702" y="1717982"/>
                  <a:pt x="3507702" y="1728147"/>
                </a:cubicBezTo>
                <a:cubicBezTo>
                  <a:pt x="3497536" y="1738313"/>
                  <a:pt x="3497536" y="1748478"/>
                  <a:pt x="3497536" y="1758644"/>
                </a:cubicBezTo>
                <a:cubicBezTo>
                  <a:pt x="3497536" y="1768810"/>
                  <a:pt x="3487370" y="1789141"/>
                  <a:pt x="3487370" y="1799306"/>
                </a:cubicBezTo>
                <a:cubicBezTo>
                  <a:pt x="3456872" y="1850134"/>
                  <a:pt x="3375546" y="1890796"/>
                  <a:pt x="3314550" y="1890796"/>
                </a:cubicBezTo>
                <a:cubicBezTo>
                  <a:pt x="3273887" y="1890796"/>
                  <a:pt x="3253555" y="1880631"/>
                  <a:pt x="3233224" y="1850134"/>
                </a:cubicBezTo>
                <a:cubicBezTo>
                  <a:pt x="3223058" y="1880631"/>
                  <a:pt x="3223058" y="1921293"/>
                  <a:pt x="3233224" y="1961955"/>
                </a:cubicBezTo>
                <a:cubicBezTo>
                  <a:pt x="3243389" y="2012783"/>
                  <a:pt x="3263721" y="2073777"/>
                  <a:pt x="3284053" y="2104273"/>
                </a:cubicBezTo>
                <a:cubicBezTo>
                  <a:pt x="3304385" y="2104273"/>
                  <a:pt x="3304385" y="2104273"/>
                  <a:pt x="3314550" y="2094108"/>
                </a:cubicBezTo>
                <a:cubicBezTo>
                  <a:pt x="3324716" y="2083942"/>
                  <a:pt x="3324716" y="2083942"/>
                  <a:pt x="3345048" y="2083942"/>
                </a:cubicBezTo>
                <a:cubicBezTo>
                  <a:pt x="3375546" y="2083942"/>
                  <a:pt x="3385711" y="2083942"/>
                  <a:pt x="3406043" y="2094108"/>
                </a:cubicBezTo>
                <a:cubicBezTo>
                  <a:pt x="3426375" y="2094108"/>
                  <a:pt x="3446707" y="2104273"/>
                  <a:pt x="3487370" y="2104273"/>
                </a:cubicBezTo>
                <a:cubicBezTo>
                  <a:pt x="3497536" y="2094108"/>
                  <a:pt x="3507702" y="2063611"/>
                  <a:pt x="3507702" y="2033114"/>
                </a:cubicBezTo>
                <a:cubicBezTo>
                  <a:pt x="3507702" y="2012783"/>
                  <a:pt x="3517867" y="1992452"/>
                  <a:pt x="3517867" y="1982286"/>
                </a:cubicBezTo>
                <a:cubicBezTo>
                  <a:pt x="3528033" y="1972121"/>
                  <a:pt x="3548365" y="1972121"/>
                  <a:pt x="3558531" y="1961955"/>
                </a:cubicBezTo>
                <a:cubicBezTo>
                  <a:pt x="3568697" y="1961955"/>
                  <a:pt x="3578863" y="1951790"/>
                  <a:pt x="3589028" y="1941624"/>
                </a:cubicBezTo>
                <a:cubicBezTo>
                  <a:pt x="3589028" y="1931459"/>
                  <a:pt x="3589028" y="1931459"/>
                  <a:pt x="3589028" y="1921293"/>
                </a:cubicBezTo>
                <a:cubicBezTo>
                  <a:pt x="3578863" y="1911128"/>
                  <a:pt x="3578863" y="1900962"/>
                  <a:pt x="3589028" y="1890796"/>
                </a:cubicBezTo>
                <a:cubicBezTo>
                  <a:pt x="3599194" y="1880631"/>
                  <a:pt x="3609360" y="1880631"/>
                  <a:pt x="3619526" y="1870465"/>
                </a:cubicBezTo>
                <a:cubicBezTo>
                  <a:pt x="3629692" y="1870465"/>
                  <a:pt x="3650024" y="1860300"/>
                  <a:pt x="3660189" y="1850134"/>
                </a:cubicBezTo>
                <a:cubicBezTo>
                  <a:pt x="3660189" y="1819637"/>
                  <a:pt x="3660189" y="1799306"/>
                  <a:pt x="3650024" y="1789141"/>
                </a:cubicBezTo>
                <a:cubicBezTo>
                  <a:pt x="3639858" y="1768810"/>
                  <a:pt x="3629692" y="1758644"/>
                  <a:pt x="3639858" y="1728147"/>
                </a:cubicBezTo>
                <a:cubicBezTo>
                  <a:pt x="3639858" y="1728147"/>
                  <a:pt x="3650024" y="1728147"/>
                  <a:pt x="3650024" y="1728147"/>
                </a:cubicBezTo>
                <a:cubicBezTo>
                  <a:pt x="3670355" y="1728147"/>
                  <a:pt x="3680521" y="1738313"/>
                  <a:pt x="3680521" y="1748478"/>
                </a:cubicBezTo>
                <a:cubicBezTo>
                  <a:pt x="3690687" y="1758644"/>
                  <a:pt x="3700853" y="1768810"/>
                  <a:pt x="3711019" y="1768810"/>
                </a:cubicBezTo>
                <a:cubicBezTo>
                  <a:pt x="3741516" y="1758644"/>
                  <a:pt x="3772014" y="1758644"/>
                  <a:pt x="3812677" y="1768810"/>
                </a:cubicBezTo>
                <a:cubicBezTo>
                  <a:pt x="3833009" y="1860300"/>
                  <a:pt x="3863507" y="1961955"/>
                  <a:pt x="3853341" y="2043280"/>
                </a:cubicBezTo>
                <a:cubicBezTo>
                  <a:pt x="3873672" y="2022949"/>
                  <a:pt x="3873672" y="1992452"/>
                  <a:pt x="3873672" y="1951790"/>
                </a:cubicBezTo>
                <a:cubicBezTo>
                  <a:pt x="3873672" y="1941624"/>
                  <a:pt x="3873672" y="1931459"/>
                  <a:pt x="3873672" y="1921293"/>
                </a:cubicBezTo>
                <a:cubicBezTo>
                  <a:pt x="3883838" y="1911128"/>
                  <a:pt x="3894004" y="1911128"/>
                  <a:pt x="3904170" y="1921293"/>
                </a:cubicBezTo>
                <a:cubicBezTo>
                  <a:pt x="3873672" y="1870465"/>
                  <a:pt x="3812677" y="1778975"/>
                  <a:pt x="3843175" y="1687485"/>
                </a:cubicBezTo>
                <a:cubicBezTo>
                  <a:pt x="3843175" y="1687485"/>
                  <a:pt x="3853341" y="1687485"/>
                  <a:pt x="3853341" y="1687485"/>
                </a:cubicBezTo>
                <a:cubicBezTo>
                  <a:pt x="3873672" y="1687485"/>
                  <a:pt x="3894004" y="1697650"/>
                  <a:pt x="3914336" y="1707816"/>
                </a:cubicBezTo>
                <a:cubicBezTo>
                  <a:pt x="3934668" y="1717982"/>
                  <a:pt x="3954999" y="1738313"/>
                  <a:pt x="3965165" y="1728147"/>
                </a:cubicBezTo>
                <a:cubicBezTo>
                  <a:pt x="3985497" y="1728147"/>
                  <a:pt x="3995663" y="1707816"/>
                  <a:pt x="3995663" y="1687485"/>
                </a:cubicBezTo>
                <a:cubicBezTo>
                  <a:pt x="4005829" y="1667154"/>
                  <a:pt x="4015994" y="1646823"/>
                  <a:pt x="4026160" y="1636657"/>
                </a:cubicBezTo>
                <a:cubicBezTo>
                  <a:pt x="4046492" y="1646823"/>
                  <a:pt x="4066824" y="1646823"/>
                  <a:pt x="4087155" y="1656988"/>
                </a:cubicBezTo>
                <a:cubicBezTo>
                  <a:pt x="4117653" y="1667154"/>
                  <a:pt x="4148150" y="1677319"/>
                  <a:pt x="4168482" y="1697650"/>
                </a:cubicBezTo>
                <a:cubicBezTo>
                  <a:pt x="4168482" y="1687485"/>
                  <a:pt x="4178648" y="1677319"/>
                  <a:pt x="4178648" y="1677319"/>
                </a:cubicBezTo>
                <a:cubicBezTo>
                  <a:pt x="4188814" y="1656988"/>
                  <a:pt x="4198980" y="1646823"/>
                  <a:pt x="4219312" y="1636657"/>
                </a:cubicBezTo>
                <a:cubicBezTo>
                  <a:pt x="4259975" y="1636657"/>
                  <a:pt x="4280307" y="1667154"/>
                  <a:pt x="4300638" y="1687485"/>
                </a:cubicBezTo>
                <a:cubicBezTo>
                  <a:pt x="4310804" y="1697650"/>
                  <a:pt x="4320970" y="1717982"/>
                  <a:pt x="4341302" y="1728147"/>
                </a:cubicBezTo>
                <a:cubicBezTo>
                  <a:pt x="4351468" y="1728147"/>
                  <a:pt x="4351468" y="1738313"/>
                  <a:pt x="4361634" y="1738313"/>
                </a:cubicBezTo>
                <a:cubicBezTo>
                  <a:pt x="4392131" y="1738313"/>
                  <a:pt x="4412463" y="1728147"/>
                  <a:pt x="4432795" y="1717982"/>
                </a:cubicBezTo>
                <a:cubicBezTo>
                  <a:pt x="4442960" y="1707816"/>
                  <a:pt x="4463292" y="1707816"/>
                  <a:pt x="4473458" y="1707816"/>
                </a:cubicBezTo>
                <a:cubicBezTo>
                  <a:pt x="4371799" y="1545167"/>
                  <a:pt x="4239643" y="1382518"/>
                  <a:pt x="4097321" y="1230034"/>
                </a:cubicBezTo>
                <a:cubicBezTo>
                  <a:pt x="4097321" y="1230034"/>
                  <a:pt x="4097321" y="1230034"/>
                  <a:pt x="4046492" y="1169041"/>
                </a:cubicBezTo>
                <a:cubicBezTo>
                  <a:pt x="3985497" y="1087716"/>
                  <a:pt x="3883838" y="1006392"/>
                  <a:pt x="3792346" y="935233"/>
                </a:cubicBezTo>
                <a:cubicBezTo>
                  <a:pt x="3772014" y="914902"/>
                  <a:pt x="3731350" y="904736"/>
                  <a:pt x="3700853" y="884405"/>
                </a:cubicBezTo>
                <a:cubicBezTo>
                  <a:pt x="3680521" y="874239"/>
                  <a:pt x="3660189" y="864074"/>
                  <a:pt x="3639858" y="853908"/>
                </a:cubicBezTo>
                <a:cubicBezTo>
                  <a:pt x="3619526" y="843742"/>
                  <a:pt x="3609360" y="833577"/>
                  <a:pt x="3589028" y="823411"/>
                </a:cubicBezTo>
                <a:cubicBezTo>
                  <a:pt x="3548365" y="803080"/>
                  <a:pt x="3517867" y="772584"/>
                  <a:pt x="3477204" y="762418"/>
                </a:cubicBezTo>
                <a:cubicBezTo>
                  <a:pt x="3467038" y="762418"/>
                  <a:pt x="3456872" y="762418"/>
                  <a:pt x="3446707" y="762418"/>
                </a:cubicBezTo>
                <a:cubicBezTo>
                  <a:pt x="3436541" y="762418"/>
                  <a:pt x="3426375" y="762418"/>
                  <a:pt x="3406043" y="762418"/>
                </a:cubicBezTo>
                <a:cubicBezTo>
                  <a:pt x="3395877" y="762418"/>
                  <a:pt x="3385711" y="752252"/>
                  <a:pt x="3375546" y="752252"/>
                </a:cubicBezTo>
                <a:cubicBezTo>
                  <a:pt x="3355214" y="742087"/>
                  <a:pt x="3314550" y="731921"/>
                  <a:pt x="3273887" y="731921"/>
                </a:cubicBezTo>
                <a:cubicBezTo>
                  <a:pt x="3284053" y="742087"/>
                  <a:pt x="3294219" y="762418"/>
                  <a:pt x="3304385" y="782749"/>
                </a:cubicBezTo>
                <a:cubicBezTo>
                  <a:pt x="3334882" y="833577"/>
                  <a:pt x="3375546" y="894570"/>
                  <a:pt x="3324716" y="935233"/>
                </a:cubicBezTo>
                <a:cubicBezTo>
                  <a:pt x="3314550" y="935233"/>
                  <a:pt x="3314550" y="935233"/>
                  <a:pt x="3314550" y="925067"/>
                </a:cubicBezTo>
                <a:cubicBezTo>
                  <a:pt x="3314550" y="925067"/>
                  <a:pt x="3314550" y="914902"/>
                  <a:pt x="3294219" y="914902"/>
                </a:cubicBezTo>
                <a:cubicBezTo>
                  <a:pt x="3172228" y="925067"/>
                  <a:pt x="3070570" y="945398"/>
                  <a:pt x="2938414" y="975895"/>
                </a:cubicBezTo>
                <a:cubicBezTo>
                  <a:pt x="2958745" y="1026723"/>
                  <a:pt x="3009575" y="1067385"/>
                  <a:pt x="3050238" y="1077551"/>
                </a:cubicBezTo>
                <a:cubicBezTo>
                  <a:pt x="3060404" y="1077551"/>
                  <a:pt x="3060404" y="1077551"/>
                  <a:pt x="3060404" y="1077551"/>
                </a:cubicBezTo>
                <a:cubicBezTo>
                  <a:pt x="3060404" y="1097882"/>
                  <a:pt x="3070570" y="1108047"/>
                  <a:pt x="3070570" y="1128379"/>
                </a:cubicBezTo>
                <a:cubicBezTo>
                  <a:pt x="3080736" y="1158875"/>
                  <a:pt x="3090902" y="1179206"/>
                  <a:pt x="3101067" y="1199538"/>
                </a:cubicBezTo>
                <a:cubicBezTo>
                  <a:pt x="3090902" y="1250365"/>
                  <a:pt x="3050238" y="1270697"/>
                  <a:pt x="3019741" y="1291028"/>
                </a:cubicBezTo>
                <a:cubicBezTo>
                  <a:pt x="2989243" y="1301193"/>
                  <a:pt x="2968911" y="1321524"/>
                  <a:pt x="2948580" y="1341856"/>
                </a:cubicBezTo>
                <a:cubicBezTo>
                  <a:pt x="2948580" y="1352021"/>
                  <a:pt x="2938414" y="1362187"/>
                  <a:pt x="2938414" y="1382518"/>
                </a:cubicBezTo>
                <a:cubicBezTo>
                  <a:pt x="2938414" y="1392683"/>
                  <a:pt x="2938414" y="1402849"/>
                  <a:pt x="2928248" y="1413015"/>
                </a:cubicBezTo>
                <a:cubicBezTo>
                  <a:pt x="2918082" y="1433346"/>
                  <a:pt x="2907916" y="1443511"/>
                  <a:pt x="2887585" y="1453677"/>
                </a:cubicBezTo>
                <a:cubicBezTo>
                  <a:pt x="2877419" y="1463842"/>
                  <a:pt x="2867253" y="1474008"/>
                  <a:pt x="2857087" y="1494339"/>
                </a:cubicBezTo>
                <a:cubicBezTo>
                  <a:pt x="2857087" y="1494339"/>
                  <a:pt x="2857087" y="1494339"/>
                  <a:pt x="2796092" y="1494339"/>
                </a:cubicBezTo>
                <a:cubicBezTo>
                  <a:pt x="2765594" y="1504505"/>
                  <a:pt x="2775760" y="1555332"/>
                  <a:pt x="2775760" y="1555332"/>
                </a:cubicBezTo>
                <a:cubicBezTo>
                  <a:pt x="2775760" y="1555332"/>
                  <a:pt x="2775760" y="1565498"/>
                  <a:pt x="2775760" y="1565498"/>
                </a:cubicBezTo>
                <a:cubicBezTo>
                  <a:pt x="2775760" y="1585829"/>
                  <a:pt x="2765594" y="1606160"/>
                  <a:pt x="2724931" y="1626492"/>
                </a:cubicBezTo>
                <a:cubicBezTo>
                  <a:pt x="2724931" y="1616326"/>
                  <a:pt x="2724931" y="1616326"/>
                  <a:pt x="2724931" y="1616326"/>
                </a:cubicBezTo>
                <a:cubicBezTo>
                  <a:pt x="2724931" y="1575664"/>
                  <a:pt x="2735097" y="1545167"/>
                  <a:pt x="2745263" y="1514670"/>
                </a:cubicBezTo>
                <a:cubicBezTo>
                  <a:pt x="2755428" y="1494339"/>
                  <a:pt x="2755428" y="1484174"/>
                  <a:pt x="2755428" y="1463842"/>
                </a:cubicBezTo>
                <a:cubicBezTo>
                  <a:pt x="2755428" y="1463842"/>
                  <a:pt x="2765594" y="1463842"/>
                  <a:pt x="2765594" y="1463842"/>
                </a:cubicBezTo>
                <a:cubicBezTo>
                  <a:pt x="2826589" y="1463842"/>
                  <a:pt x="2877419" y="1433346"/>
                  <a:pt x="2897750" y="1382518"/>
                </a:cubicBezTo>
                <a:cubicBezTo>
                  <a:pt x="2907916" y="1372352"/>
                  <a:pt x="2907916" y="1362187"/>
                  <a:pt x="2907916" y="1352021"/>
                </a:cubicBezTo>
                <a:cubicBezTo>
                  <a:pt x="2918082" y="1331690"/>
                  <a:pt x="2918082" y="1321524"/>
                  <a:pt x="2928248" y="1301193"/>
                </a:cubicBezTo>
                <a:cubicBezTo>
                  <a:pt x="2948580" y="1291028"/>
                  <a:pt x="2968911" y="1270697"/>
                  <a:pt x="2989243" y="1260531"/>
                </a:cubicBezTo>
                <a:cubicBezTo>
                  <a:pt x="3019741" y="1250365"/>
                  <a:pt x="3050238" y="1230034"/>
                  <a:pt x="3060404" y="1199538"/>
                </a:cubicBezTo>
                <a:cubicBezTo>
                  <a:pt x="3060404" y="1179206"/>
                  <a:pt x="3050238" y="1179206"/>
                  <a:pt x="3050238" y="1169041"/>
                </a:cubicBezTo>
                <a:cubicBezTo>
                  <a:pt x="3040072" y="1158875"/>
                  <a:pt x="3040072" y="1158875"/>
                  <a:pt x="3040072" y="1158875"/>
                </a:cubicBezTo>
                <a:cubicBezTo>
                  <a:pt x="3029906" y="1148710"/>
                  <a:pt x="3029906" y="1138544"/>
                  <a:pt x="3029906" y="1128379"/>
                </a:cubicBezTo>
                <a:cubicBezTo>
                  <a:pt x="3029906" y="1118213"/>
                  <a:pt x="3029906" y="1108047"/>
                  <a:pt x="3029906" y="1097882"/>
                </a:cubicBezTo>
                <a:cubicBezTo>
                  <a:pt x="2989243" y="1097882"/>
                  <a:pt x="2928248" y="1036888"/>
                  <a:pt x="2907916" y="986060"/>
                </a:cubicBezTo>
                <a:cubicBezTo>
                  <a:pt x="2765594" y="1026723"/>
                  <a:pt x="2602941" y="1067385"/>
                  <a:pt x="2480950" y="1128379"/>
                </a:cubicBezTo>
                <a:cubicBezTo>
                  <a:pt x="2480950" y="1128379"/>
                  <a:pt x="2480950" y="1128379"/>
                  <a:pt x="2501282" y="1128379"/>
                </a:cubicBezTo>
                <a:cubicBezTo>
                  <a:pt x="2501282" y="1128379"/>
                  <a:pt x="2501282" y="1128379"/>
                  <a:pt x="2501282" y="1138544"/>
                </a:cubicBezTo>
                <a:cubicBezTo>
                  <a:pt x="2511448" y="1169041"/>
                  <a:pt x="2521614" y="1209703"/>
                  <a:pt x="2531780" y="1250365"/>
                </a:cubicBezTo>
                <a:cubicBezTo>
                  <a:pt x="2541945" y="1352021"/>
                  <a:pt x="2552111" y="1443511"/>
                  <a:pt x="2653770" y="1463842"/>
                </a:cubicBezTo>
                <a:cubicBezTo>
                  <a:pt x="2674102" y="1494339"/>
                  <a:pt x="2684267" y="1514670"/>
                  <a:pt x="2694433" y="1535001"/>
                </a:cubicBezTo>
                <a:cubicBezTo>
                  <a:pt x="2704599" y="1555332"/>
                  <a:pt x="2714765" y="1575664"/>
                  <a:pt x="2724931" y="1595995"/>
                </a:cubicBezTo>
                <a:cubicBezTo>
                  <a:pt x="2714765" y="1616326"/>
                  <a:pt x="2714765" y="1636657"/>
                  <a:pt x="2714765" y="1646823"/>
                </a:cubicBezTo>
                <a:cubicBezTo>
                  <a:pt x="2714765" y="1656988"/>
                  <a:pt x="2714765" y="1667154"/>
                  <a:pt x="2704599" y="1677319"/>
                </a:cubicBezTo>
                <a:cubicBezTo>
                  <a:pt x="2704599" y="1677319"/>
                  <a:pt x="2694433" y="1677319"/>
                  <a:pt x="2694433" y="1677319"/>
                </a:cubicBezTo>
                <a:cubicBezTo>
                  <a:pt x="2684267" y="1677319"/>
                  <a:pt x="2684267" y="1677319"/>
                  <a:pt x="2684267" y="1677319"/>
                </a:cubicBezTo>
                <a:cubicBezTo>
                  <a:pt x="2674102" y="1667154"/>
                  <a:pt x="2684267" y="1646823"/>
                  <a:pt x="2694433" y="1646823"/>
                </a:cubicBezTo>
                <a:cubicBezTo>
                  <a:pt x="2694433" y="1636657"/>
                  <a:pt x="2694433" y="1636657"/>
                  <a:pt x="2694433" y="1636657"/>
                </a:cubicBezTo>
                <a:cubicBezTo>
                  <a:pt x="2684267" y="1585829"/>
                  <a:pt x="2643604" y="1524836"/>
                  <a:pt x="2613106" y="1484174"/>
                </a:cubicBezTo>
                <a:cubicBezTo>
                  <a:pt x="2602941" y="1484174"/>
                  <a:pt x="2592775" y="1474008"/>
                  <a:pt x="2572443" y="1474008"/>
                </a:cubicBezTo>
                <a:cubicBezTo>
                  <a:pt x="2572443" y="1463842"/>
                  <a:pt x="2562277" y="1463842"/>
                  <a:pt x="2552111" y="1453677"/>
                </a:cubicBezTo>
                <a:cubicBezTo>
                  <a:pt x="2491116" y="1372352"/>
                  <a:pt x="2480950" y="1230034"/>
                  <a:pt x="2470784" y="1138544"/>
                </a:cubicBezTo>
                <a:cubicBezTo>
                  <a:pt x="2409789" y="1169041"/>
                  <a:pt x="2338628" y="1219869"/>
                  <a:pt x="2297965" y="1270697"/>
                </a:cubicBezTo>
                <a:cubicBezTo>
                  <a:pt x="2287799" y="1270697"/>
                  <a:pt x="2287799" y="1270697"/>
                  <a:pt x="2287799" y="1270697"/>
                </a:cubicBezTo>
                <a:cubicBezTo>
                  <a:pt x="2277633" y="1270697"/>
                  <a:pt x="2277633" y="1270697"/>
                  <a:pt x="2267467" y="1270697"/>
                </a:cubicBezTo>
                <a:cubicBezTo>
                  <a:pt x="2267467" y="1270697"/>
                  <a:pt x="2257302" y="1270697"/>
                  <a:pt x="2257302" y="1270697"/>
                </a:cubicBezTo>
                <a:cubicBezTo>
                  <a:pt x="2257302" y="1270697"/>
                  <a:pt x="2267467" y="1280862"/>
                  <a:pt x="2267467" y="1280862"/>
                </a:cubicBezTo>
                <a:cubicBezTo>
                  <a:pt x="2267467" y="1291028"/>
                  <a:pt x="2277633" y="1301193"/>
                  <a:pt x="2267467" y="1311359"/>
                </a:cubicBezTo>
                <a:cubicBezTo>
                  <a:pt x="2267467" y="1311359"/>
                  <a:pt x="2267467" y="1311359"/>
                  <a:pt x="2257302" y="1311359"/>
                </a:cubicBezTo>
                <a:cubicBezTo>
                  <a:pt x="2226804" y="1311359"/>
                  <a:pt x="2216638" y="1280862"/>
                  <a:pt x="2206472" y="1250365"/>
                </a:cubicBezTo>
                <a:cubicBezTo>
                  <a:pt x="2206472" y="1250365"/>
                  <a:pt x="2206472" y="1240200"/>
                  <a:pt x="2206472" y="1240200"/>
                </a:cubicBezTo>
                <a:cubicBezTo>
                  <a:pt x="2165809" y="1118213"/>
                  <a:pt x="2155643" y="996226"/>
                  <a:pt x="2145477" y="853908"/>
                </a:cubicBezTo>
                <a:cubicBezTo>
                  <a:pt x="2145477" y="853908"/>
                  <a:pt x="2145477" y="853908"/>
                  <a:pt x="2145477" y="833577"/>
                </a:cubicBezTo>
                <a:cubicBezTo>
                  <a:pt x="2135311" y="823411"/>
                  <a:pt x="2125145" y="823411"/>
                  <a:pt x="2114979" y="803080"/>
                </a:cubicBezTo>
                <a:cubicBezTo>
                  <a:pt x="2064150" y="823411"/>
                  <a:pt x="2013321" y="864074"/>
                  <a:pt x="1972658" y="894570"/>
                </a:cubicBezTo>
                <a:cubicBezTo>
                  <a:pt x="1962492" y="904736"/>
                  <a:pt x="1952326" y="914902"/>
                  <a:pt x="1942160" y="925067"/>
                </a:cubicBezTo>
                <a:cubicBezTo>
                  <a:pt x="1921828" y="935233"/>
                  <a:pt x="1901497" y="945398"/>
                  <a:pt x="1881165" y="955564"/>
                </a:cubicBezTo>
                <a:cubicBezTo>
                  <a:pt x="1870999" y="965729"/>
                  <a:pt x="1860833" y="975895"/>
                  <a:pt x="1840501" y="975895"/>
                </a:cubicBezTo>
                <a:cubicBezTo>
                  <a:pt x="1830335" y="986060"/>
                  <a:pt x="1810004" y="1006392"/>
                  <a:pt x="1799838" y="1016557"/>
                </a:cubicBezTo>
                <a:cubicBezTo>
                  <a:pt x="1789672" y="1026723"/>
                  <a:pt x="1779506" y="1036888"/>
                  <a:pt x="1769340" y="1047054"/>
                </a:cubicBezTo>
                <a:cubicBezTo>
                  <a:pt x="1749009" y="1067385"/>
                  <a:pt x="1718511" y="1077551"/>
                  <a:pt x="1698179" y="1097882"/>
                </a:cubicBezTo>
                <a:cubicBezTo>
                  <a:pt x="1647350" y="1128379"/>
                  <a:pt x="1606687" y="1158875"/>
                  <a:pt x="1566023" y="1199538"/>
                </a:cubicBezTo>
                <a:cubicBezTo>
                  <a:pt x="1616853" y="1219869"/>
                  <a:pt x="1667682" y="1219869"/>
                  <a:pt x="1718511" y="1219869"/>
                </a:cubicBezTo>
                <a:cubicBezTo>
                  <a:pt x="1810004" y="1230034"/>
                  <a:pt x="1891331" y="1230034"/>
                  <a:pt x="1921828" y="1321524"/>
                </a:cubicBezTo>
                <a:cubicBezTo>
                  <a:pt x="1921828" y="1321524"/>
                  <a:pt x="1921828" y="1321524"/>
                  <a:pt x="1931994" y="1321524"/>
                </a:cubicBezTo>
                <a:cubicBezTo>
                  <a:pt x="1952326" y="1331690"/>
                  <a:pt x="1982823" y="1331690"/>
                  <a:pt x="2013321" y="1331690"/>
                </a:cubicBezTo>
                <a:cubicBezTo>
                  <a:pt x="2043819" y="1331690"/>
                  <a:pt x="2064150" y="1331690"/>
                  <a:pt x="2084482" y="1321524"/>
                </a:cubicBezTo>
                <a:cubicBezTo>
                  <a:pt x="2104813" y="1321524"/>
                  <a:pt x="2125145" y="1341856"/>
                  <a:pt x="2135311" y="1362187"/>
                </a:cubicBezTo>
                <a:cubicBezTo>
                  <a:pt x="2145477" y="1372352"/>
                  <a:pt x="2155643" y="1382518"/>
                  <a:pt x="2175975" y="1392683"/>
                </a:cubicBezTo>
                <a:cubicBezTo>
                  <a:pt x="2196306" y="1484174"/>
                  <a:pt x="2277633" y="1535001"/>
                  <a:pt x="2379292" y="1514670"/>
                </a:cubicBezTo>
                <a:cubicBezTo>
                  <a:pt x="2389458" y="1514670"/>
                  <a:pt x="2409789" y="1504505"/>
                  <a:pt x="2430121" y="1494339"/>
                </a:cubicBezTo>
                <a:cubicBezTo>
                  <a:pt x="2450453" y="1484174"/>
                  <a:pt x="2470784" y="1474008"/>
                  <a:pt x="2501282" y="1484174"/>
                </a:cubicBezTo>
                <a:cubicBezTo>
                  <a:pt x="2501282" y="1484174"/>
                  <a:pt x="2501282" y="1474008"/>
                  <a:pt x="2511448" y="1474008"/>
                </a:cubicBezTo>
                <a:cubicBezTo>
                  <a:pt x="2511448" y="1474008"/>
                  <a:pt x="2511448" y="1474008"/>
                  <a:pt x="2521614" y="1474008"/>
                </a:cubicBezTo>
                <a:cubicBezTo>
                  <a:pt x="2521614" y="1463842"/>
                  <a:pt x="2521614" y="1463842"/>
                  <a:pt x="2521614" y="1463842"/>
                </a:cubicBezTo>
                <a:cubicBezTo>
                  <a:pt x="2521614" y="1463842"/>
                  <a:pt x="2531780" y="1463842"/>
                  <a:pt x="2531780" y="1463842"/>
                </a:cubicBezTo>
                <a:cubicBezTo>
                  <a:pt x="2572443" y="1474008"/>
                  <a:pt x="2602941" y="1565498"/>
                  <a:pt x="2602941" y="1636657"/>
                </a:cubicBezTo>
                <a:cubicBezTo>
                  <a:pt x="2592775" y="1687485"/>
                  <a:pt x="2572443" y="1728147"/>
                  <a:pt x="2541945" y="1728147"/>
                </a:cubicBezTo>
                <a:cubicBezTo>
                  <a:pt x="2521614" y="1728147"/>
                  <a:pt x="2501282" y="1717982"/>
                  <a:pt x="2491116" y="1707816"/>
                </a:cubicBezTo>
                <a:cubicBezTo>
                  <a:pt x="2480950" y="1697650"/>
                  <a:pt x="2460619" y="1687485"/>
                  <a:pt x="2450453" y="1687485"/>
                </a:cubicBezTo>
                <a:cubicBezTo>
                  <a:pt x="2450453" y="1687485"/>
                  <a:pt x="2450453" y="1687485"/>
                  <a:pt x="2440287" y="1687485"/>
                </a:cubicBezTo>
                <a:cubicBezTo>
                  <a:pt x="2419955" y="1707816"/>
                  <a:pt x="2389458" y="1717982"/>
                  <a:pt x="2338628" y="1717982"/>
                </a:cubicBezTo>
                <a:cubicBezTo>
                  <a:pt x="2308131" y="1789141"/>
                  <a:pt x="2247136" y="1839968"/>
                  <a:pt x="2186141" y="1890796"/>
                </a:cubicBezTo>
                <a:cubicBezTo>
                  <a:pt x="2155643" y="1911128"/>
                  <a:pt x="2135311" y="1931459"/>
                  <a:pt x="2104813" y="1951790"/>
                </a:cubicBezTo>
                <a:cubicBezTo>
                  <a:pt x="2033653" y="2022949"/>
                  <a:pt x="1982823" y="2094108"/>
                  <a:pt x="1952326" y="2165267"/>
                </a:cubicBezTo>
                <a:cubicBezTo>
                  <a:pt x="1942160" y="2185598"/>
                  <a:pt x="1952326" y="2216095"/>
                  <a:pt x="1952326" y="2236426"/>
                </a:cubicBezTo>
                <a:cubicBezTo>
                  <a:pt x="1962492" y="2256757"/>
                  <a:pt x="1962492" y="2277088"/>
                  <a:pt x="1962492" y="2307585"/>
                </a:cubicBezTo>
                <a:cubicBezTo>
                  <a:pt x="1952326" y="2327916"/>
                  <a:pt x="1942160" y="2338081"/>
                  <a:pt x="1931994" y="2358413"/>
                </a:cubicBezTo>
                <a:cubicBezTo>
                  <a:pt x="1911662" y="2368578"/>
                  <a:pt x="1901497" y="2388909"/>
                  <a:pt x="1891331" y="2409240"/>
                </a:cubicBezTo>
                <a:cubicBezTo>
                  <a:pt x="1870999" y="2409240"/>
                  <a:pt x="1860833" y="2419406"/>
                  <a:pt x="1840501" y="2439737"/>
                </a:cubicBezTo>
                <a:cubicBezTo>
                  <a:pt x="1840501" y="2449903"/>
                  <a:pt x="1830335" y="2460068"/>
                  <a:pt x="1820170" y="2470234"/>
                </a:cubicBezTo>
                <a:cubicBezTo>
                  <a:pt x="1799838" y="2490565"/>
                  <a:pt x="1779506" y="2510896"/>
                  <a:pt x="1779506" y="2521062"/>
                </a:cubicBezTo>
                <a:cubicBezTo>
                  <a:pt x="1769340" y="2531227"/>
                  <a:pt x="1769340" y="2541393"/>
                  <a:pt x="1759174" y="2561724"/>
                </a:cubicBezTo>
                <a:cubicBezTo>
                  <a:pt x="1759174" y="2582055"/>
                  <a:pt x="1759174" y="2592221"/>
                  <a:pt x="1749009" y="2602386"/>
                </a:cubicBezTo>
                <a:cubicBezTo>
                  <a:pt x="1738843" y="2622717"/>
                  <a:pt x="1708345" y="2653214"/>
                  <a:pt x="1688014" y="2653214"/>
                </a:cubicBezTo>
                <a:cubicBezTo>
                  <a:pt x="1657516" y="2632883"/>
                  <a:pt x="1667682" y="2602386"/>
                  <a:pt x="1677848" y="2561724"/>
                </a:cubicBezTo>
                <a:cubicBezTo>
                  <a:pt x="1677848" y="2531227"/>
                  <a:pt x="1677848" y="2510896"/>
                  <a:pt x="1677848" y="2480399"/>
                </a:cubicBezTo>
                <a:cubicBezTo>
                  <a:pt x="1667682" y="2460068"/>
                  <a:pt x="1657516" y="2439737"/>
                  <a:pt x="1647350" y="2419406"/>
                </a:cubicBezTo>
                <a:cubicBezTo>
                  <a:pt x="1637184" y="2419406"/>
                  <a:pt x="1637184" y="2409240"/>
                  <a:pt x="1627018" y="2409240"/>
                </a:cubicBezTo>
                <a:cubicBezTo>
                  <a:pt x="1606687" y="2419406"/>
                  <a:pt x="1586355" y="2419406"/>
                  <a:pt x="1545692" y="2419406"/>
                </a:cubicBezTo>
                <a:cubicBezTo>
                  <a:pt x="1535526" y="2419406"/>
                  <a:pt x="1525360" y="2419406"/>
                  <a:pt x="1515194" y="2419406"/>
                </a:cubicBezTo>
                <a:cubicBezTo>
                  <a:pt x="1484697" y="2399075"/>
                  <a:pt x="1454199" y="2368578"/>
                  <a:pt x="1433867" y="2338081"/>
                </a:cubicBezTo>
                <a:cubicBezTo>
                  <a:pt x="1403370" y="2348247"/>
                  <a:pt x="1403370" y="2368578"/>
                  <a:pt x="1393204" y="2388909"/>
                </a:cubicBezTo>
                <a:cubicBezTo>
                  <a:pt x="1393204" y="2409240"/>
                  <a:pt x="1383038" y="2419406"/>
                  <a:pt x="1372872" y="2429572"/>
                </a:cubicBezTo>
                <a:cubicBezTo>
                  <a:pt x="1362706" y="2449903"/>
                  <a:pt x="1352540" y="2449903"/>
                  <a:pt x="1352540" y="2460068"/>
                </a:cubicBezTo>
                <a:cubicBezTo>
                  <a:pt x="1332209" y="2470234"/>
                  <a:pt x="1322043" y="2480399"/>
                  <a:pt x="1322043" y="2500731"/>
                </a:cubicBezTo>
                <a:cubicBezTo>
                  <a:pt x="1311877" y="2531227"/>
                  <a:pt x="1322043" y="2602386"/>
                  <a:pt x="1332209" y="2643049"/>
                </a:cubicBezTo>
                <a:cubicBezTo>
                  <a:pt x="1332209" y="2643049"/>
                  <a:pt x="1332209" y="2643049"/>
                  <a:pt x="1342374" y="2663380"/>
                </a:cubicBezTo>
                <a:cubicBezTo>
                  <a:pt x="1352540" y="2724373"/>
                  <a:pt x="1362706" y="2744704"/>
                  <a:pt x="1403370" y="2785367"/>
                </a:cubicBezTo>
                <a:cubicBezTo>
                  <a:pt x="1413536" y="2795532"/>
                  <a:pt x="1413536" y="2795532"/>
                  <a:pt x="1423701" y="2805698"/>
                </a:cubicBezTo>
                <a:cubicBezTo>
                  <a:pt x="1423701" y="2815863"/>
                  <a:pt x="1433867" y="2826029"/>
                  <a:pt x="1433867" y="2826029"/>
                </a:cubicBezTo>
                <a:cubicBezTo>
                  <a:pt x="1464365" y="2846360"/>
                  <a:pt x="1484697" y="2846360"/>
                  <a:pt x="1515194" y="2856526"/>
                </a:cubicBezTo>
                <a:cubicBezTo>
                  <a:pt x="1545692" y="2856526"/>
                  <a:pt x="1566023" y="2866691"/>
                  <a:pt x="1586355" y="2876857"/>
                </a:cubicBezTo>
                <a:cubicBezTo>
                  <a:pt x="1606687" y="2887022"/>
                  <a:pt x="1627018" y="2917519"/>
                  <a:pt x="1637184" y="2937850"/>
                </a:cubicBezTo>
                <a:cubicBezTo>
                  <a:pt x="1647350" y="2948016"/>
                  <a:pt x="1657516" y="2958181"/>
                  <a:pt x="1657516" y="2968347"/>
                </a:cubicBezTo>
                <a:cubicBezTo>
                  <a:pt x="1657516" y="2968347"/>
                  <a:pt x="1657516" y="2968347"/>
                  <a:pt x="1667682" y="2968347"/>
                </a:cubicBezTo>
                <a:cubicBezTo>
                  <a:pt x="1688014" y="2968347"/>
                  <a:pt x="1708345" y="2978512"/>
                  <a:pt x="1718511" y="2998844"/>
                </a:cubicBezTo>
                <a:cubicBezTo>
                  <a:pt x="1728677" y="2998844"/>
                  <a:pt x="1728677" y="2998844"/>
                  <a:pt x="1738843" y="3009009"/>
                </a:cubicBezTo>
                <a:cubicBezTo>
                  <a:pt x="1779506" y="3009009"/>
                  <a:pt x="1820170" y="3009009"/>
                  <a:pt x="1850667" y="3009009"/>
                </a:cubicBezTo>
                <a:cubicBezTo>
                  <a:pt x="1860833" y="3009009"/>
                  <a:pt x="1870999" y="3009009"/>
                  <a:pt x="1881165" y="3009009"/>
                </a:cubicBezTo>
                <a:cubicBezTo>
                  <a:pt x="1891331" y="3009009"/>
                  <a:pt x="1891331" y="3009009"/>
                  <a:pt x="1891331" y="3009009"/>
                </a:cubicBezTo>
                <a:cubicBezTo>
                  <a:pt x="1921828" y="3070003"/>
                  <a:pt x="1911662" y="3120830"/>
                  <a:pt x="1891331" y="3171658"/>
                </a:cubicBezTo>
                <a:cubicBezTo>
                  <a:pt x="1870999" y="3202155"/>
                  <a:pt x="1850667" y="3222486"/>
                  <a:pt x="1830335" y="3252983"/>
                </a:cubicBezTo>
                <a:cubicBezTo>
                  <a:pt x="1799838" y="3273314"/>
                  <a:pt x="1779506" y="3293645"/>
                  <a:pt x="1779506" y="3313976"/>
                </a:cubicBezTo>
                <a:cubicBezTo>
                  <a:pt x="1769340" y="3344473"/>
                  <a:pt x="1769340" y="3385135"/>
                  <a:pt x="1769340" y="3425798"/>
                </a:cubicBezTo>
                <a:cubicBezTo>
                  <a:pt x="1769340" y="3446129"/>
                  <a:pt x="1779506" y="3466460"/>
                  <a:pt x="1779506" y="3496957"/>
                </a:cubicBezTo>
                <a:cubicBezTo>
                  <a:pt x="1779506" y="3517288"/>
                  <a:pt x="1779506" y="3537619"/>
                  <a:pt x="1779506" y="3568116"/>
                </a:cubicBezTo>
                <a:cubicBezTo>
                  <a:pt x="1779506" y="3608778"/>
                  <a:pt x="1779506" y="3659606"/>
                  <a:pt x="1779506" y="3690102"/>
                </a:cubicBezTo>
                <a:cubicBezTo>
                  <a:pt x="1769340" y="3700268"/>
                  <a:pt x="1769340" y="3720599"/>
                  <a:pt x="1759174" y="3730765"/>
                </a:cubicBezTo>
                <a:cubicBezTo>
                  <a:pt x="1759174" y="3740930"/>
                  <a:pt x="1759174" y="3751096"/>
                  <a:pt x="1749009" y="3761261"/>
                </a:cubicBezTo>
                <a:cubicBezTo>
                  <a:pt x="1749009" y="3781593"/>
                  <a:pt x="1759174" y="3822255"/>
                  <a:pt x="1759174" y="3852752"/>
                </a:cubicBezTo>
                <a:cubicBezTo>
                  <a:pt x="1779506" y="3954407"/>
                  <a:pt x="1820170" y="4096725"/>
                  <a:pt x="1850667" y="4167884"/>
                </a:cubicBezTo>
                <a:cubicBezTo>
                  <a:pt x="1850667" y="4178050"/>
                  <a:pt x="1860833" y="4188215"/>
                  <a:pt x="1860833" y="4198381"/>
                </a:cubicBezTo>
                <a:cubicBezTo>
                  <a:pt x="1881165" y="4218712"/>
                  <a:pt x="1891331" y="4239043"/>
                  <a:pt x="1881165" y="4259375"/>
                </a:cubicBezTo>
                <a:cubicBezTo>
                  <a:pt x="1881165" y="4269540"/>
                  <a:pt x="1881165" y="4269540"/>
                  <a:pt x="1881165" y="4269540"/>
                </a:cubicBezTo>
                <a:cubicBezTo>
                  <a:pt x="1749009" y="4228878"/>
                  <a:pt x="1677848" y="4127222"/>
                  <a:pt x="1606687" y="4015401"/>
                </a:cubicBezTo>
                <a:cubicBezTo>
                  <a:pt x="1576189" y="3974738"/>
                  <a:pt x="1545692" y="3934076"/>
                  <a:pt x="1515194" y="3893414"/>
                </a:cubicBezTo>
                <a:cubicBezTo>
                  <a:pt x="1505028" y="3883248"/>
                  <a:pt x="1484697" y="3862917"/>
                  <a:pt x="1474531" y="3852752"/>
                </a:cubicBezTo>
                <a:cubicBezTo>
                  <a:pt x="1454199" y="3842586"/>
                  <a:pt x="1433867" y="3822255"/>
                  <a:pt x="1423701" y="3812089"/>
                </a:cubicBezTo>
                <a:cubicBezTo>
                  <a:pt x="1423701" y="3801924"/>
                  <a:pt x="1413536" y="3781593"/>
                  <a:pt x="1413536" y="3771427"/>
                </a:cubicBezTo>
                <a:cubicBezTo>
                  <a:pt x="1413536" y="3761261"/>
                  <a:pt x="1413536" y="3751096"/>
                  <a:pt x="1403370" y="3740930"/>
                </a:cubicBezTo>
                <a:cubicBezTo>
                  <a:pt x="1393204" y="3730765"/>
                  <a:pt x="1393204" y="3710434"/>
                  <a:pt x="1383038" y="3700268"/>
                </a:cubicBezTo>
                <a:cubicBezTo>
                  <a:pt x="1352540" y="3659606"/>
                  <a:pt x="1332209" y="3629109"/>
                  <a:pt x="1332209" y="3578281"/>
                </a:cubicBezTo>
                <a:cubicBezTo>
                  <a:pt x="1301711" y="3588447"/>
                  <a:pt x="1281379" y="3608778"/>
                  <a:pt x="1250882" y="3629109"/>
                </a:cubicBezTo>
                <a:cubicBezTo>
                  <a:pt x="1189887" y="3669771"/>
                  <a:pt x="1128892" y="3710434"/>
                  <a:pt x="1067896" y="3730765"/>
                </a:cubicBezTo>
                <a:cubicBezTo>
                  <a:pt x="1108560" y="3852752"/>
                  <a:pt x="1210218" y="3974738"/>
                  <a:pt x="1291545" y="4066229"/>
                </a:cubicBezTo>
                <a:cubicBezTo>
                  <a:pt x="1291545" y="4066229"/>
                  <a:pt x="1291545" y="4066229"/>
                  <a:pt x="1311877" y="4086560"/>
                </a:cubicBezTo>
                <a:cubicBezTo>
                  <a:pt x="1352540" y="4137388"/>
                  <a:pt x="1383038" y="4167884"/>
                  <a:pt x="1444033" y="4228878"/>
                </a:cubicBezTo>
                <a:cubicBezTo>
                  <a:pt x="1454199" y="4239043"/>
                  <a:pt x="1474531" y="4249209"/>
                  <a:pt x="1484697" y="4259375"/>
                </a:cubicBezTo>
                <a:cubicBezTo>
                  <a:pt x="1505028" y="4279706"/>
                  <a:pt x="1535526" y="4300037"/>
                  <a:pt x="1555858" y="4320368"/>
                </a:cubicBezTo>
                <a:cubicBezTo>
                  <a:pt x="1576189" y="4330534"/>
                  <a:pt x="1596521" y="4340699"/>
                  <a:pt x="1627018" y="4350865"/>
                </a:cubicBezTo>
                <a:cubicBezTo>
                  <a:pt x="1647350" y="4361030"/>
                  <a:pt x="1667682" y="4371196"/>
                  <a:pt x="1698179" y="4391527"/>
                </a:cubicBezTo>
                <a:cubicBezTo>
                  <a:pt x="1698179" y="4391527"/>
                  <a:pt x="1698179" y="4391527"/>
                  <a:pt x="1708345" y="4391527"/>
                </a:cubicBezTo>
                <a:cubicBezTo>
                  <a:pt x="1789672" y="4442355"/>
                  <a:pt x="1870999" y="4493183"/>
                  <a:pt x="1982823" y="4533845"/>
                </a:cubicBezTo>
                <a:cubicBezTo>
                  <a:pt x="1982823" y="4533845"/>
                  <a:pt x="1982823" y="4533845"/>
                  <a:pt x="2003155" y="4544011"/>
                </a:cubicBezTo>
                <a:cubicBezTo>
                  <a:pt x="2084482" y="4584673"/>
                  <a:pt x="2135311" y="4605004"/>
                  <a:pt x="2247136" y="4625335"/>
                </a:cubicBezTo>
                <a:cubicBezTo>
                  <a:pt x="2338628" y="4645666"/>
                  <a:pt x="2419955" y="4645666"/>
                  <a:pt x="2531780" y="4655832"/>
                </a:cubicBezTo>
                <a:cubicBezTo>
                  <a:pt x="2552111" y="4655832"/>
                  <a:pt x="2572443" y="4655832"/>
                  <a:pt x="2592775" y="4655832"/>
                </a:cubicBezTo>
                <a:cubicBezTo>
                  <a:pt x="2613106" y="4655832"/>
                  <a:pt x="2643604" y="4655832"/>
                  <a:pt x="2663936" y="4655832"/>
                </a:cubicBezTo>
                <a:cubicBezTo>
                  <a:pt x="2684267" y="4655832"/>
                  <a:pt x="2704599" y="4655832"/>
                  <a:pt x="2714765" y="4655832"/>
                </a:cubicBezTo>
                <a:cubicBezTo>
                  <a:pt x="2724931" y="4655832"/>
                  <a:pt x="2735097" y="4645666"/>
                  <a:pt x="2735097" y="4645666"/>
                </a:cubicBezTo>
                <a:cubicBezTo>
                  <a:pt x="2735097" y="4635501"/>
                  <a:pt x="2735097" y="4635501"/>
                  <a:pt x="2745263" y="4635501"/>
                </a:cubicBezTo>
                <a:cubicBezTo>
                  <a:pt x="2745263" y="4645666"/>
                  <a:pt x="2745263" y="4645666"/>
                  <a:pt x="2745263" y="4645666"/>
                </a:cubicBezTo>
                <a:cubicBezTo>
                  <a:pt x="2745263" y="4645666"/>
                  <a:pt x="2745263" y="4655832"/>
                  <a:pt x="2745263" y="4655832"/>
                </a:cubicBezTo>
                <a:cubicBezTo>
                  <a:pt x="2755428" y="4655832"/>
                  <a:pt x="2755428" y="4655832"/>
                  <a:pt x="2765594" y="4655832"/>
                </a:cubicBezTo>
                <a:cubicBezTo>
                  <a:pt x="2775760" y="4655832"/>
                  <a:pt x="2796092" y="4655832"/>
                  <a:pt x="2796092" y="4655832"/>
                </a:cubicBezTo>
                <a:cubicBezTo>
                  <a:pt x="2897750" y="4655832"/>
                  <a:pt x="3040072" y="4625335"/>
                  <a:pt x="3162063" y="4584673"/>
                </a:cubicBezTo>
                <a:cubicBezTo>
                  <a:pt x="3334882" y="4533845"/>
                  <a:pt x="3507702" y="4472852"/>
                  <a:pt x="3680521" y="4401693"/>
                </a:cubicBezTo>
                <a:cubicBezTo>
                  <a:pt x="3690687" y="4401693"/>
                  <a:pt x="3690687" y="4391527"/>
                  <a:pt x="3700853" y="4381361"/>
                </a:cubicBezTo>
                <a:cubicBezTo>
                  <a:pt x="3700853" y="4381361"/>
                  <a:pt x="3711019" y="4371196"/>
                  <a:pt x="3721185" y="4371196"/>
                </a:cubicBezTo>
                <a:cubicBezTo>
                  <a:pt x="3731350" y="4371196"/>
                  <a:pt x="3731350" y="4371196"/>
                  <a:pt x="3741516" y="4371196"/>
                </a:cubicBezTo>
                <a:cubicBezTo>
                  <a:pt x="3741516" y="4381361"/>
                  <a:pt x="3741516" y="4381361"/>
                  <a:pt x="3741516" y="4391527"/>
                </a:cubicBezTo>
                <a:cubicBezTo>
                  <a:pt x="3751682" y="4391527"/>
                  <a:pt x="3751682" y="4381361"/>
                  <a:pt x="3761848" y="4381361"/>
                </a:cubicBezTo>
                <a:cubicBezTo>
                  <a:pt x="3772014" y="4361030"/>
                  <a:pt x="3792346" y="4350865"/>
                  <a:pt x="3802511" y="4320368"/>
                </a:cubicBezTo>
                <a:cubicBezTo>
                  <a:pt x="3792346" y="4330534"/>
                  <a:pt x="3782180" y="4330534"/>
                  <a:pt x="3772014" y="4330534"/>
                </a:cubicBezTo>
                <a:cubicBezTo>
                  <a:pt x="3711019" y="4340699"/>
                  <a:pt x="3650024" y="4350865"/>
                  <a:pt x="3599194" y="4350865"/>
                </a:cubicBezTo>
                <a:cubicBezTo>
                  <a:pt x="3568697" y="4350865"/>
                  <a:pt x="3538199" y="4350865"/>
                  <a:pt x="3517867" y="4340699"/>
                </a:cubicBezTo>
                <a:cubicBezTo>
                  <a:pt x="3507702" y="4330534"/>
                  <a:pt x="3517867" y="4310202"/>
                  <a:pt x="3517867" y="4300037"/>
                </a:cubicBezTo>
                <a:cubicBezTo>
                  <a:pt x="3528033" y="4289871"/>
                  <a:pt x="3528033" y="4279706"/>
                  <a:pt x="3528033" y="4269540"/>
                </a:cubicBezTo>
                <a:cubicBezTo>
                  <a:pt x="3548365" y="4259375"/>
                  <a:pt x="3558531" y="4269540"/>
                  <a:pt x="3568697" y="4279706"/>
                </a:cubicBezTo>
                <a:cubicBezTo>
                  <a:pt x="3568697" y="4269540"/>
                  <a:pt x="3578863" y="4259375"/>
                  <a:pt x="3578863" y="4249209"/>
                </a:cubicBezTo>
                <a:cubicBezTo>
                  <a:pt x="3589028" y="4249209"/>
                  <a:pt x="3599194" y="4239043"/>
                  <a:pt x="3589028" y="4228878"/>
                </a:cubicBezTo>
                <a:cubicBezTo>
                  <a:pt x="3792346" y="4066229"/>
                  <a:pt x="3883838" y="3791758"/>
                  <a:pt x="3944833" y="3557950"/>
                </a:cubicBezTo>
                <a:cubicBezTo>
                  <a:pt x="3934668" y="3527453"/>
                  <a:pt x="3924502" y="3496957"/>
                  <a:pt x="3924502" y="3446129"/>
                </a:cubicBezTo>
                <a:cubicBezTo>
                  <a:pt x="3944833" y="3456294"/>
                  <a:pt x="3944833" y="3476625"/>
                  <a:pt x="3944833" y="3496957"/>
                </a:cubicBezTo>
                <a:cubicBezTo>
                  <a:pt x="3944833" y="3507122"/>
                  <a:pt x="3944833" y="3517288"/>
                  <a:pt x="3954999" y="3527453"/>
                </a:cubicBezTo>
                <a:cubicBezTo>
                  <a:pt x="3954999" y="3496957"/>
                  <a:pt x="3954999" y="3435963"/>
                  <a:pt x="3934668" y="3405466"/>
                </a:cubicBezTo>
                <a:cubicBezTo>
                  <a:pt x="3934668" y="3405466"/>
                  <a:pt x="3934668" y="3405466"/>
                  <a:pt x="3924502" y="3405466"/>
                </a:cubicBezTo>
                <a:cubicBezTo>
                  <a:pt x="3924502" y="3405466"/>
                  <a:pt x="3924502" y="3415632"/>
                  <a:pt x="3924502" y="3415632"/>
                </a:cubicBezTo>
                <a:cubicBezTo>
                  <a:pt x="3914336" y="3415632"/>
                  <a:pt x="3914336" y="3425798"/>
                  <a:pt x="3904170" y="3425798"/>
                </a:cubicBezTo>
                <a:cubicBezTo>
                  <a:pt x="3904170" y="3395301"/>
                  <a:pt x="3904170" y="3374970"/>
                  <a:pt x="3914336" y="3364804"/>
                </a:cubicBezTo>
                <a:cubicBezTo>
                  <a:pt x="3914336" y="3364804"/>
                  <a:pt x="3914336" y="3364804"/>
                  <a:pt x="3914336" y="3354639"/>
                </a:cubicBezTo>
                <a:cubicBezTo>
                  <a:pt x="3924502" y="3354639"/>
                  <a:pt x="3924502" y="3364804"/>
                  <a:pt x="3924502" y="3364804"/>
                </a:cubicBezTo>
                <a:cubicBezTo>
                  <a:pt x="3934668" y="3364804"/>
                  <a:pt x="3934668" y="3374970"/>
                  <a:pt x="3944833" y="3374970"/>
                </a:cubicBezTo>
                <a:cubicBezTo>
                  <a:pt x="3944833" y="3364804"/>
                  <a:pt x="3934668" y="3354639"/>
                  <a:pt x="3934668" y="3344473"/>
                </a:cubicBezTo>
                <a:cubicBezTo>
                  <a:pt x="3934668" y="3313976"/>
                  <a:pt x="3924502" y="3293645"/>
                  <a:pt x="3934668" y="3273314"/>
                </a:cubicBezTo>
                <a:cubicBezTo>
                  <a:pt x="4036326" y="3293645"/>
                  <a:pt x="4117653" y="3334307"/>
                  <a:pt x="4168482" y="3364804"/>
                </a:cubicBezTo>
                <a:cubicBezTo>
                  <a:pt x="4239643" y="3415632"/>
                  <a:pt x="4300638" y="3466460"/>
                  <a:pt x="4351468" y="3517288"/>
                </a:cubicBezTo>
                <a:cubicBezTo>
                  <a:pt x="4381965" y="3517288"/>
                  <a:pt x="4412463" y="3537619"/>
                  <a:pt x="4442960" y="3568116"/>
                </a:cubicBezTo>
                <a:cubicBezTo>
                  <a:pt x="4473458" y="3588447"/>
                  <a:pt x="4493790" y="3608778"/>
                  <a:pt x="4514121" y="3618943"/>
                </a:cubicBezTo>
                <a:cubicBezTo>
                  <a:pt x="4524287" y="3639275"/>
                  <a:pt x="4534453" y="3649440"/>
                  <a:pt x="4544619" y="3659606"/>
                </a:cubicBezTo>
                <a:cubicBezTo>
                  <a:pt x="4554785" y="3659606"/>
                  <a:pt x="4564951" y="3669771"/>
                  <a:pt x="4575116" y="3690102"/>
                </a:cubicBezTo>
                <a:cubicBezTo>
                  <a:pt x="4575116" y="3700268"/>
                  <a:pt x="4585282" y="3700268"/>
                  <a:pt x="4595448" y="3700268"/>
                </a:cubicBezTo>
                <a:cubicBezTo>
                  <a:pt x="4605614" y="3700268"/>
                  <a:pt x="4615780" y="3700268"/>
                  <a:pt x="4615780" y="3710434"/>
                </a:cubicBezTo>
                <a:cubicBezTo>
                  <a:pt x="4625946" y="3720599"/>
                  <a:pt x="4625946" y="3730765"/>
                  <a:pt x="4625946" y="3740930"/>
                </a:cubicBezTo>
                <a:cubicBezTo>
                  <a:pt x="4625946" y="3740930"/>
                  <a:pt x="4636112" y="3751096"/>
                  <a:pt x="4636112" y="3751096"/>
                </a:cubicBezTo>
                <a:cubicBezTo>
                  <a:pt x="4646277" y="3751096"/>
                  <a:pt x="4666609" y="3761261"/>
                  <a:pt x="4676775" y="3781593"/>
                </a:cubicBezTo>
                <a:cubicBezTo>
                  <a:pt x="4676775" y="3781593"/>
                  <a:pt x="4676775" y="3791758"/>
                  <a:pt x="4676775" y="3791758"/>
                </a:cubicBezTo>
                <a:cubicBezTo>
                  <a:pt x="4676775" y="3791758"/>
                  <a:pt x="4676775" y="3791758"/>
                  <a:pt x="4686941" y="3801924"/>
                </a:cubicBezTo>
                <a:cubicBezTo>
                  <a:pt x="4778434" y="3913745"/>
                  <a:pt x="4839429" y="4035732"/>
                  <a:pt x="4900424" y="4188215"/>
                </a:cubicBezTo>
                <a:cubicBezTo>
                  <a:pt x="4910590" y="4188215"/>
                  <a:pt x="4910590" y="4198381"/>
                  <a:pt x="4910590" y="4198381"/>
                </a:cubicBezTo>
                <a:cubicBezTo>
                  <a:pt x="4920756" y="4228878"/>
                  <a:pt x="4941087" y="4269540"/>
                  <a:pt x="4930921" y="4310202"/>
                </a:cubicBezTo>
                <a:cubicBezTo>
                  <a:pt x="4920756" y="4310202"/>
                  <a:pt x="4910590" y="4300037"/>
                  <a:pt x="4900424" y="4289871"/>
                </a:cubicBezTo>
                <a:cubicBezTo>
                  <a:pt x="4900424" y="4269540"/>
                  <a:pt x="4900424" y="4259375"/>
                  <a:pt x="4900424" y="4249209"/>
                </a:cubicBezTo>
                <a:cubicBezTo>
                  <a:pt x="4869926" y="4188215"/>
                  <a:pt x="4839429" y="4127222"/>
                  <a:pt x="4808931" y="4066229"/>
                </a:cubicBezTo>
                <a:cubicBezTo>
                  <a:pt x="4778434" y="4015401"/>
                  <a:pt x="4758102" y="3974738"/>
                  <a:pt x="4727604" y="3923911"/>
                </a:cubicBezTo>
                <a:cubicBezTo>
                  <a:pt x="4686941" y="3852752"/>
                  <a:pt x="4636112" y="3801924"/>
                  <a:pt x="4585282" y="3751096"/>
                </a:cubicBezTo>
                <a:cubicBezTo>
                  <a:pt x="4554785" y="3720599"/>
                  <a:pt x="4524287" y="3690102"/>
                  <a:pt x="4503956" y="3649440"/>
                </a:cubicBezTo>
                <a:cubicBezTo>
                  <a:pt x="4442960" y="3618943"/>
                  <a:pt x="4381965" y="3568116"/>
                  <a:pt x="4320970" y="3527453"/>
                </a:cubicBezTo>
                <a:cubicBezTo>
                  <a:pt x="4219312" y="3446129"/>
                  <a:pt x="4117653" y="3364804"/>
                  <a:pt x="3975331" y="3324142"/>
                </a:cubicBezTo>
                <a:cubicBezTo>
                  <a:pt x="4015994" y="3456294"/>
                  <a:pt x="3975331" y="3608778"/>
                  <a:pt x="3954999" y="3720599"/>
                </a:cubicBezTo>
                <a:cubicBezTo>
                  <a:pt x="3944833" y="3740930"/>
                  <a:pt x="3934668" y="3771427"/>
                  <a:pt x="3934668" y="3781593"/>
                </a:cubicBezTo>
                <a:cubicBezTo>
                  <a:pt x="3904170" y="3822255"/>
                  <a:pt x="3883838" y="3862917"/>
                  <a:pt x="3873672" y="3903579"/>
                </a:cubicBezTo>
                <a:cubicBezTo>
                  <a:pt x="3863507" y="3913745"/>
                  <a:pt x="3853341" y="3934076"/>
                  <a:pt x="3853341" y="3954407"/>
                </a:cubicBezTo>
                <a:cubicBezTo>
                  <a:pt x="3843175" y="3964573"/>
                  <a:pt x="3833009" y="3974738"/>
                  <a:pt x="3833009" y="3984904"/>
                </a:cubicBezTo>
                <a:cubicBezTo>
                  <a:pt x="3812677" y="4035732"/>
                  <a:pt x="3782180" y="4086560"/>
                  <a:pt x="3751682" y="4127222"/>
                </a:cubicBezTo>
                <a:cubicBezTo>
                  <a:pt x="3731350" y="4147553"/>
                  <a:pt x="3711019" y="4167884"/>
                  <a:pt x="3680521" y="4188215"/>
                </a:cubicBezTo>
                <a:cubicBezTo>
                  <a:pt x="3650024" y="4218712"/>
                  <a:pt x="3609360" y="4259375"/>
                  <a:pt x="3589028" y="4310202"/>
                </a:cubicBezTo>
                <a:cubicBezTo>
                  <a:pt x="3599194" y="4310202"/>
                  <a:pt x="3609360" y="4310202"/>
                  <a:pt x="3619526" y="4310202"/>
                </a:cubicBezTo>
                <a:cubicBezTo>
                  <a:pt x="3650024" y="4310202"/>
                  <a:pt x="3680521" y="4310202"/>
                  <a:pt x="3721185" y="4300037"/>
                </a:cubicBezTo>
                <a:cubicBezTo>
                  <a:pt x="3782180" y="4289871"/>
                  <a:pt x="3843175" y="4279706"/>
                  <a:pt x="3894004" y="4300037"/>
                </a:cubicBezTo>
                <a:cubicBezTo>
                  <a:pt x="3883838" y="4310202"/>
                  <a:pt x="3873672" y="4320368"/>
                  <a:pt x="3843175" y="4320368"/>
                </a:cubicBezTo>
                <a:cubicBezTo>
                  <a:pt x="3721185" y="4483017"/>
                  <a:pt x="3558531" y="4615170"/>
                  <a:pt x="3416209" y="4726991"/>
                </a:cubicBezTo>
                <a:cubicBezTo>
                  <a:pt x="3284053" y="4838812"/>
                  <a:pt x="3111233" y="4930302"/>
                  <a:pt x="2887585" y="5031958"/>
                </a:cubicBezTo>
                <a:cubicBezTo>
                  <a:pt x="2785926" y="5072620"/>
                  <a:pt x="2684267" y="5113283"/>
                  <a:pt x="2582609" y="5133614"/>
                </a:cubicBezTo>
                <a:cubicBezTo>
                  <a:pt x="2582609" y="5133614"/>
                  <a:pt x="2582609" y="5133614"/>
                  <a:pt x="2582609" y="5143779"/>
                </a:cubicBezTo>
                <a:cubicBezTo>
                  <a:pt x="2582609" y="5143779"/>
                  <a:pt x="2582609" y="5143779"/>
                  <a:pt x="2582609" y="5153945"/>
                </a:cubicBezTo>
                <a:cubicBezTo>
                  <a:pt x="2582609" y="5153945"/>
                  <a:pt x="2582609" y="5153945"/>
                  <a:pt x="2572443" y="5153945"/>
                </a:cubicBezTo>
                <a:cubicBezTo>
                  <a:pt x="2572443" y="5153945"/>
                  <a:pt x="2572443" y="5153945"/>
                  <a:pt x="2562277" y="5153945"/>
                </a:cubicBezTo>
                <a:cubicBezTo>
                  <a:pt x="2562277" y="5153945"/>
                  <a:pt x="2562277" y="5153945"/>
                  <a:pt x="2562277" y="5143779"/>
                </a:cubicBezTo>
                <a:cubicBezTo>
                  <a:pt x="2531780" y="5143779"/>
                  <a:pt x="2501282" y="5153945"/>
                  <a:pt x="2480950" y="5153945"/>
                </a:cubicBezTo>
                <a:cubicBezTo>
                  <a:pt x="2491116" y="5174276"/>
                  <a:pt x="2511448" y="5184442"/>
                  <a:pt x="2552111" y="5184442"/>
                </a:cubicBezTo>
                <a:cubicBezTo>
                  <a:pt x="2562277" y="5184442"/>
                  <a:pt x="2582609" y="5174276"/>
                  <a:pt x="2613106" y="5174276"/>
                </a:cubicBezTo>
                <a:cubicBezTo>
                  <a:pt x="2613106" y="5174276"/>
                  <a:pt x="2613106" y="5174276"/>
                  <a:pt x="2633438" y="5174276"/>
                </a:cubicBezTo>
                <a:cubicBezTo>
                  <a:pt x="2663936" y="5174276"/>
                  <a:pt x="2684267" y="5174276"/>
                  <a:pt x="2714765" y="5174276"/>
                </a:cubicBezTo>
                <a:cubicBezTo>
                  <a:pt x="2735097" y="5174276"/>
                  <a:pt x="2745263" y="5174276"/>
                  <a:pt x="2765594" y="5174276"/>
                </a:cubicBezTo>
                <a:cubicBezTo>
                  <a:pt x="2918082" y="5164110"/>
                  <a:pt x="3050238" y="5133614"/>
                  <a:pt x="3182394" y="5103117"/>
                </a:cubicBezTo>
                <a:cubicBezTo>
                  <a:pt x="3273887" y="5072620"/>
                  <a:pt x="3355214" y="5052289"/>
                  <a:pt x="3436541" y="5042124"/>
                </a:cubicBezTo>
                <a:cubicBezTo>
                  <a:pt x="3446707" y="5042124"/>
                  <a:pt x="3456872" y="5031958"/>
                  <a:pt x="3456872" y="5021792"/>
                </a:cubicBezTo>
                <a:cubicBezTo>
                  <a:pt x="3873672" y="4909971"/>
                  <a:pt x="4158316" y="4655832"/>
                  <a:pt x="4331136" y="4462686"/>
                </a:cubicBezTo>
                <a:cubicBezTo>
                  <a:pt x="4381965" y="4442355"/>
                  <a:pt x="4422629" y="4401693"/>
                  <a:pt x="4463292" y="4361030"/>
                </a:cubicBezTo>
                <a:cubicBezTo>
                  <a:pt x="4473458" y="4350865"/>
                  <a:pt x="4473458" y="4350865"/>
                  <a:pt x="4483624" y="4340699"/>
                </a:cubicBezTo>
                <a:cubicBezTo>
                  <a:pt x="4493790" y="4330534"/>
                  <a:pt x="4503956" y="4340699"/>
                  <a:pt x="4503956" y="4340699"/>
                </a:cubicBezTo>
                <a:cubicBezTo>
                  <a:pt x="4514121" y="4340699"/>
                  <a:pt x="4514121" y="4340699"/>
                  <a:pt x="4514121" y="4340699"/>
                </a:cubicBezTo>
                <a:cubicBezTo>
                  <a:pt x="4503956" y="4330534"/>
                  <a:pt x="4503956" y="4330534"/>
                  <a:pt x="4514121" y="4310202"/>
                </a:cubicBezTo>
                <a:cubicBezTo>
                  <a:pt x="4514121" y="4310202"/>
                  <a:pt x="4514121" y="4300037"/>
                  <a:pt x="4524287" y="4300037"/>
                </a:cubicBezTo>
                <a:cubicBezTo>
                  <a:pt x="4514121" y="4300037"/>
                  <a:pt x="4514121" y="4300037"/>
                  <a:pt x="4514121" y="4300037"/>
                </a:cubicBezTo>
                <a:cubicBezTo>
                  <a:pt x="4514121" y="4300037"/>
                  <a:pt x="4514121" y="4300037"/>
                  <a:pt x="4503956" y="4300037"/>
                </a:cubicBezTo>
                <a:cubicBezTo>
                  <a:pt x="4503956" y="4300037"/>
                  <a:pt x="4493790" y="4300037"/>
                  <a:pt x="4483624" y="4289871"/>
                </a:cubicBezTo>
                <a:cubicBezTo>
                  <a:pt x="4503956" y="4269540"/>
                  <a:pt x="4524287" y="4269540"/>
                  <a:pt x="4554785" y="4269540"/>
                </a:cubicBezTo>
                <a:cubicBezTo>
                  <a:pt x="4575116" y="4269540"/>
                  <a:pt x="4595448" y="4269540"/>
                  <a:pt x="4625946" y="4279706"/>
                </a:cubicBezTo>
                <a:cubicBezTo>
                  <a:pt x="4656443" y="4279706"/>
                  <a:pt x="4686941" y="4289871"/>
                  <a:pt x="4717438" y="4289871"/>
                </a:cubicBezTo>
                <a:cubicBezTo>
                  <a:pt x="4737770" y="4289871"/>
                  <a:pt x="4747936" y="4279706"/>
                  <a:pt x="4768268" y="4279706"/>
                </a:cubicBezTo>
                <a:cubicBezTo>
                  <a:pt x="4798765" y="4269540"/>
                  <a:pt x="4829263" y="4259375"/>
                  <a:pt x="4859760" y="4269540"/>
                </a:cubicBezTo>
                <a:cubicBezTo>
                  <a:pt x="4859760" y="4269540"/>
                  <a:pt x="4859760" y="4279706"/>
                  <a:pt x="4859760" y="4279706"/>
                </a:cubicBezTo>
                <a:cubicBezTo>
                  <a:pt x="4849595" y="4300037"/>
                  <a:pt x="4819097" y="4310202"/>
                  <a:pt x="4798765" y="4310202"/>
                </a:cubicBezTo>
                <a:cubicBezTo>
                  <a:pt x="4798765" y="4310202"/>
                  <a:pt x="4798765" y="4310202"/>
                  <a:pt x="4798765" y="4320368"/>
                </a:cubicBezTo>
                <a:cubicBezTo>
                  <a:pt x="4768268" y="4320368"/>
                  <a:pt x="4737770" y="4330534"/>
                  <a:pt x="4697107" y="4330534"/>
                </a:cubicBezTo>
                <a:cubicBezTo>
                  <a:pt x="4666609" y="4330534"/>
                  <a:pt x="4625946" y="4320368"/>
                  <a:pt x="4585282" y="4320368"/>
                </a:cubicBezTo>
                <a:cubicBezTo>
                  <a:pt x="4585282" y="4320368"/>
                  <a:pt x="4585282" y="4320368"/>
                  <a:pt x="4575116" y="4320368"/>
                </a:cubicBezTo>
                <a:cubicBezTo>
                  <a:pt x="4453126" y="4411858"/>
                  <a:pt x="4341302" y="4523679"/>
                  <a:pt x="4239643" y="4625335"/>
                </a:cubicBezTo>
                <a:cubicBezTo>
                  <a:pt x="4188814" y="4665997"/>
                  <a:pt x="4148150" y="4706660"/>
                  <a:pt x="4107487" y="4747322"/>
                </a:cubicBezTo>
                <a:cubicBezTo>
                  <a:pt x="4056658" y="4767653"/>
                  <a:pt x="4015994" y="4798150"/>
                  <a:pt x="3975331" y="4828647"/>
                </a:cubicBezTo>
                <a:cubicBezTo>
                  <a:pt x="3954999" y="4838812"/>
                  <a:pt x="3934668" y="4848978"/>
                  <a:pt x="3914336" y="4869309"/>
                </a:cubicBezTo>
                <a:cubicBezTo>
                  <a:pt x="3894004" y="4879474"/>
                  <a:pt x="3873672" y="4889640"/>
                  <a:pt x="3853341" y="4899806"/>
                </a:cubicBezTo>
                <a:cubicBezTo>
                  <a:pt x="3812677" y="4930302"/>
                  <a:pt x="3772014" y="4960799"/>
                  <a:pt x="3721185" y="4981130"/>
                </a:cubicBezTo>
                <a:cubicBezTo>
                  <a:pt x="3711019" y="4981130"/>
                  <a:pt x="3700853" y="4981130"/>
                  <a:pt x="3690687" y="4981130"/>
                </a:cubicBezTo>
                <a:cubicBezTo>
                  <a:pt x="3680521" y="4991296"/>
                  <a:pt x="3670355" y="4991296"/>
                  <a:pt x="3660189" y="4991296"/>
                </a:cubicBezTo>
                <a:cubicBezTo>
                  <a:pt x="3650024" y="5001461"/>
                  <a:pt x="3639858" y="5001461"/>
                  <a:pt x="3619526" y="5011627"/>
                </a:cubicBezTo>
                <a:cubicBezTo>
                  <a:pt x="3578863" y="5021792"/>
                  <a:pt x="3538199" y="5042124"/>
                  <a:pt x="3487370" y="5052289"/>
                </a:cubicBezTo>
                <a:cubicBezTo>
                  <a:pt x="3426375" y="5082786"/>
                  <a:pt x="3355214" y="5092951"/>
                  <a:pt x="3284053" y="5113283"/>
                </a:cubicBezTo>
                <a:cubicBezTo>
                  <a:pt x="3284053" y="5113283"/>
                  <a:pt x="3284053" y="5113283"/>
                  <a:pt x="3243389" y="5123448"/>
                </a:cubicBezTo>
                <a:cubicBezTo>
                  <a:pt x="3202726" y="5133614"/>
                  <a:pt x="3172228" y="5133614"/>
                  <a:pt x="3131565" y="5143779"/>
                </a:cubicBezTo>
                <a:cubicBezTo>
                  <a:pt x="3009575" y="5184442"/>
                  <a:pt x="2877419" y="5214938"/>
                  <a:pt x="2745263" y="5214938"/>
                </a:cubicBezTo>
                <a:cubicBezTo>
                  <a:pt x="2745263" y="5214938"/>
                  <a:pt x="2745263" y="5214938"/>
                  <a:pt x="2735097" y="5214938"/>
                </a:cubicBezTo>
                <a:cubicBezTo>
                  <a:pt x="2724931" y="5214938"/>
                  <a:pt x="2714765" y="5214938"/>
                  <a:pt x="2714765" y="5214938"/>
                </a:cubicBezTo>
                <a:cubicBezTo>
                  <a:pt x="2694433" y="5214938"/>
                  <a:pt x="2674102" y="5214938"/>
                  <a:pt x="2653770" y="5214938"/>
                </a:cubicBezTo>
                <a:cubicBezTo>
                  <a:pt x="2633438" y="5214938"/>
                  <a:pt x="2613106" y="5214938"/>
                  <a:pt x="2592775" y="5214938"/>
                </a:cubicBezTo>
                <a:cubicBezTo>
                  <a:pt x="2511448" y="5214938"/>
                  <a:pt x="2440287" y="5194607"/>
                  <a:pt x="2358960" y="5174276"/>
                </a:cubicBezTo>
                <a:cubicBezTo>
                  <a:pt x="2358960" y="5174276"/>
                  <a:pt x="2358960" y="5174276"/>
                  <a:pt x="2358960" y="5164110"/>
                </a:cubicBezTo>
                <a:cubicBezTo>
                  <a:pt x="2369126" y="5153945"/>
                  <a:pt x="2369126" y="5143779"/>
                  <a:pt x="2369126" y="5133614"/>
                </a:cubicBezTo>
                <a:cubicBezTo>
                  <a:pt x="2379292" y="5113283"/>
                  <a:pt x="2379292" y="5092951"/>
                  <a:pt x="2409789" y="5082786"/>
                </a:cubicBezTo>
                <a:cubicBezTo>
                  <a:pt x="2409789" y="5082786"/>
                  <a:pt x="2409789" y="5082786"/>
                  <a:pt x="2419955" y="5082786"/>
                </a:cubicBezTo>
                <a:cubicBezTo>
                  <a:pt x="2419955" y="5092951"/>
                  <a:pt x="2419955" y="5092951"/>
                  <a:pt x="2419955" y="5092951"/>
                </a:cubicBezTo>
                <a:cubicBezTo>
                  <a:pt x="2419955" y="5103117"/>
                  <a:pt x="2409789" y="5103117"/>
                  <a:pt x="2399623" y="5113283"/>
                </a:cubicBezTo>
                <a:cubicBezTo>
                  <a:pt x="2399623" y="5113283"/>
                  <a:pt x="2389458" y="5123448"/>
                  <a:pt x="2389458" y="5133614"/>
                </a:cubicBezTo>
                <a:cubicBezTo>
                  <a:pt x="2572443" y="5113283"/>
                  <a:pt x="2755428" y="5052289"/>
                  <a:pt x="2948580" y="4950633"/>
                </a:cubicBezTo>
                <a:cubicBezTo>
                  <a:pt x="2979077" y="4940468"/>
                  <a:pt x="3009575" y="4920137"/>
                  <a:pt x="3040072" y="4909971"/>
                </a:cubicBezTo>
                <a:cubicBezTo>
                  <a:pt x="3080736" y="4889640"/>
                  <a:pt x="3121399" y="4869309"/>
                  <a:pt x="3162063" y="4848978"/>
                </a:cubicBezTo>
                <a:cubicBezTo>
                  <a:pt x="3355214" y="4726991"/>
                  <a:pt x="3548365" y="4605004"/>
                  <a:pt x="3690687" y="4442355"/>
                </a:cubicBezTo>
                <a:cubicBezTo>
                  <a:pt x="3639858" y="4472852"/>
                  <a:pt x="3578863" y="4493183"/>
                  <a:pt x="3517867" y="4513514"/>
                </a:cubicBezTo>
                <a:cubicBezTo>
                  <a:pt x="3487370" y="4523679"/>
                  <a:pt x="3446707" y="4533845"/>
                  <a:pt x="3416209" y="4544011"/>
                </a:cubicBezTo>
                <a:cubicBezTo>
                  <a:pt x="3406043" y="4544011"/>
                  <a:pt x="3406043" y="4554176"/>
                  <a:pt x="3406043" y="4554176"/>
                </a:cubicBezTo>
                <a:cubicBezTo>
                  <a:pt x="3345048" y="4574507"/>
                  <a:pt x="3284053" y="4584673"/>
                  <a:pt x="3223058" y="4605004"/>
                </a:cubicBezTo>
                <a:cubicBezTo>
                  <a:pt x="3121399" y="4645666"/>
                  <a:pt x="3019741" y="4676163"/>
                  <a:pt x="2897750" y="4686329"/>
                </a:cubicBezTo>
                <a:cubicBezTo>
                  <a:pt x="2867253" y="4686329"/>
                  <a:pt x="2846921" y="4686329"/>
                  <a:pt x="2816424" y="4686329"/>
                </a:cubicBezTo>
                <a:cubicBezTo>
                  <a:pt x="2796092" y="4686329"/>
                  <a:pt x="2775760" y="4686329"/>
                  <a:pt x="2755428" y="4686329"/>
                </a:cubicBezTo>
                <a:cubicBezTo>
                  <a:pt x="2694433" y="4686329"/>
                  <a:pt x="2643604" y="4686329"/>
                  <a:pt x="2602941" y="4686329"/>
                </a:cubicBezTo>
                <a:cubicBezTo>
                  <a:pt x="2419955" y="4686329"/>
                  <a:pt x="2267467" y="4676163"/>
                  <a:pt x="2125145" y="4635501"/>
                </a:cubicBezTo>
                <a:cubicBezTo>
                  <a:pt x="1942160" y="4584673"/>
                  <a:pt x="1759174" y="4483017"/>
                  <a:pt x="1606687" y="4391527"/>
                </a:cubicBezTo>
                <a:cubicBezTo>
                  <a:pt x="1606687" y="4391527"/>
                  <a:pt x="1606687" y="4391527"/>
                  <a:pt x="1545692" y="4361030"/>
                </a:cubicBezTo>
                <a:cubicBezTo>
                  <a:pt x="1433867" y="4289871"/>
                  <a:pt x="1352540" y="4198381"/>
                  <a:pt x="1271213" y="4096725"/>
                </a:cubicBezTo>
                <a:cubicBezTo>
                  <a:pt x="1271213" y="4096725"/>
                  <a:pt x="1271213" y="4096725"/>
                  <a:pt x="1250882" y="4076394"/>
                </a:cubicBezTo>
                <a:cubicBezTo>
                  <a:pt x="1149223" y="3974738"/>
                  <a:pt x="1078062" y="3852752"/>
                  <a:pt x="1017067" y="3740930"/>
                </a:cubicBezTo>
                <a:cubicBezTo>
                  <a:pt x="1006901" y="3740930"/>
                  <a:pt x="986570" y="3751096"/>
                  <a:pt x="976404" y="3761261"/>
                </a:cubicBezTo>
                <a:cubicBezTo>
                  <a:pt x="966238" y="3761261"/>
                  <a:pt x="956072" y="3761261"/>
                  <a:pt x="945906" y="3771427"/>
                </a:cubicBezTo>
                <a:cubicBezTo>
                  <a:pt x="935740" y="3771427"/>
                  <a:pt x="925574" y="3771427"/>
                  <a:pt x="915409" y="3771427"/>
                </a:cubicBezTo>
                <a:cubicBezTo>
                  <a:pt x="895077" y="3771427"/>
                  <a:pt x="874745" y="3771427"/>
                  <a:pt x="864579" y="3791758"/>
                </a:cubicBezTo>
                <a:cubicBezTo>
                  <a:pt x="854414" y="3791758"/>
                  <a:pt x="854414" y="3791758"/>
                  <a:pt x="854414" y="3791758"/>
                </a:cubicBezTo>
                <a:cubicBezTo>
                  <a:pt x="844248" y="3791758"/>
                  <a:pt x="844248" y="3781593"/>
                  <a:pt x="844248" y="3781593"/>
                </a:cubicBezTo>
                <a:cubicBezTo>
                  <a:pt x="844248" y="3771427"/>
                  <a:pt x="844248" y="3771427"/>
                  <a:pt x="834082" y="3771427"/>
                </a:cubicBezTo>
                <a:cubicBezTo>
                  <a:pt x="803584" y="3781593"/>
                  <a:pt x="742589" y="3771427"/>
                  <a:pt x="701926" y="3771427"/>
                </a:cubicBezTo>
                <a:cubicBezTo>
                  <a:pt x="661262" y="3761261"/>
                  <a:pt x="630765" y="3761261"/>
                  <a:pt x="600267" y="3761261"/>
                </a:cubicBezTo>
                <a:cubicBezTo>
                  <a:pt x="600267" y="3751096"/>
                  <a:pt x="590101" y="3740930"/>
                  <a:pt x="579935" y="3730765"/>
                </a:cubicBezTo>
                <a:cubicBezTo>
                  <a:pt x="569770" y="3720599"/>
                  <a:pt x="559604" y="3710434"/>
                  <a:pt x="559604" y="3700268"/>
                </a:cubicBezTo>
                <a:cubicBezTo>
                  <a:pt x="559604" y="3700268"/>
                  <a:pt x="559604" y="3700268"/>
                  <a:pt x="559604" y="3690102"/>
                </a:cubicBezTo>
                <a:cubicBezTo>
                  <a:pt x="569770" y="3679937"/>
                  <a:pt x="569770" y="3659606"/>
                  <a:pt x="569770" y="3659606"/>
                </a:cubicBezTo>
                <a:cubicBezTo>
                  <a:pt x="579935" y="3629109"/>
                  <a:pt x="569770" y="3598612"/>
                  <a:pt x="569770" y="3578281"/>
                </a:cubicBezTo>
                <a:cubicBezTo>
                  <a:pt x="569770" y="3527453"/>
                  <a:pt x="569770" y="3486791"/>
                  <a:pt x="590101" y="3446129"/>
                </a:cubicBezTo>
                <a:cubicBezTo>
                  <a:pt x="386784" y="3273314"/>
                  <a:pt x="234296" y="2948016"/>
                  <a:pt x="132638" y="2693876"/>
                </a:cubicBezTo>
                <a:cubicBezTo>
                  <a:pt x="71643" y="2551558"/>
                  <a:pt x="30979" y="2449903"/>
                  <a:pt x="10647" y="2287254"/>
                </a:cubicBezTo>
                <a:cubicBezTo>
                  <a:pt x="-19850" y="2094108"/>
                  <a:pt x="20813" y="1860300"/>
                  <a:pt x="61477" y="1707816"/>
                </a:cubicBezTo>
                <a:cubicBezTo>
                  <a:pt x="61477" y="1677319"/>
                  <a:pt x="71643" y="1646823"/>
                  <a:pt x="81809" y="1626492"/>
                </a:cubicBezTo>
                <a:cubicBezTo>
                  <a:pt x="102140" y="1535001"/>
                  <a:pt x="112306" y="1463842"/>
                  <a:pt x="152970" y="1392683"/>
                </a:cubicBezTo>
                <a:cubicBezTo>
                  <a:pt x="152970" y="1392683"/>
                  <a:pt x="152970" y="1392683"/>
                  <a:pt x="163135" y="1372352"/>
                </a:cubicBezTo>
                <a:cubicBezTo>
                  <a:pt x="173301" y="1341856"/>
                  <a:pt x="193633" y="1301193"/>
                  <a:pt x="234296" y="1291028"/>
                </a:cubicBezTo>
                <a:cubicBezTo>
                  <a:pt x="244462" y="1291028"/>
                  <a:pt x="254628" y="1301193"/>
                  <a:pt x="254628" y="1301193"/>
                </a:cubicBezTo>
                <a:cubicBezTo>
                  <a:pt x="254628" y="1311359"/>
                  <a:pt x="264794" y="1321524"/>
                  <a:pt x="264794" y="1321524"/>
                </a:cubicBezTo>
                <a:cubicBezTo>
                  <a:pt x="264794" y="1321524"/>
                  <a:pt x="274960" y="1321524"/>
                  <a:pt x="274960" y="1321524"/>
                </a:cubicBezTo>
                <a:cubicBezTo>
                  <a:pt x="193633" y="1738313"/>
                  <a:pt x="274960" y="2155101"/>
                  <a:pt x="468111" y="2439737"/>
                </a:cubicBezTo>
                <a:cubicBezTo>
                  <a:pt x="478277" y="2439737"/>
                  <a:pt x="478277" y="2449903"/>
                  <a:pt x="488443" y="2460068"/>
                </a:cubicBezTo>
                <a:cubicBezTo>
                  <a:pt x="498609" y="2470234"/>
                  <a:pt x="508774" y="2470234"/>
                  <a:pt x="508774" y="2490565"/>
                </a:cubicBezTo>
                <a:cubicBezTo>
                  <a:pt x="518940" y="2500731"/>
                  <a:pt x="529106" y="2500731"/>
                  <a:pt x="539272" y="2500731"/>
                </a:cubicBezTo>
                <a:cubicBezTo>
                  <a:pt x="549438" y="2500731"/>
                  <a:pt x="559604" y="2500731"/>
                  <a:pt x="569770" y="2510896"/>
                </a:cubicBezTo>
                <a:cubicBezTo>
                  <a:pt x="569770" y="2510896"/>
                  <a:pt x="569770" y="2521062"/>
                  <a:pt x="569770" y="2521062"/>
                </a:cubicBezTo>
                <a:cubicBezTo>
                  <a:pt x="569770" y="2531227"/>
                  <a:pt x="559604" y="2531227"/>
                  <a:pt x="549438" y="2531227"/>
                </a:cubicBezTo>
                <a:cubicBezTo>
                  <a:pt x="569770" y="2561724"/>
                  <a:pt x="600267" y="2592221"/>
                  <a:pt x="630765" y="2622717"/>
                </a:cubicBezTo>
                <a:cubicBezTo>
                  <a:pt x="651096" y="2643049"/>
                  <a:pt x="661262" y="2663380"/>
                  <a:pt x="681594" y="2683711"/>
                </a:cubicBezTo>
                <a:cubicBezTo>
                  <a:pt x="701926" y="2622717"/>
                  <a:pt x="712091" y="2541393"/>
                  <a:pt x="712091" y="2500731"/>
                </a:cubicBezTo>
                <a:cubicBezTo>
                  <a:pt x="722257" y="2480399"/>
                  <a:pt x="732423" y="2460068"/>
                  <a:pt x="732423" y="2439737"/>
                </a:cubicBezTo>
                <a:cubicBezTo>
                  <a:pt x="742589" y="2409240"/>
                  <a:pt x="752755" y="2388909"/>
                  <a:pt x="773087" y="2368578"/>
                </a:cubicBezTo>
                <a:cubicBezTo>
                  <a:pt x="803584" y="2388909"/>
                  <a:pt x="823916" y="2419406"/>
                  <a:pt x="834082" y="2449903"/>
                </a:cubicBezTo>
                <a:cubicBezTo>
                  <a:pt x="844248" y="2460068"/>
                  <a:pt x="844248" y="2470234"/>
                  <a:pt x="844248" y="2470234"/>
                </a:cubicBezTo>
                <a:cubicBezTo>
                  <a:pt x="844248" y="2470234"/>
                  <a:pt x="844248" y="2470234"/>
                  <a:pt x="854414" y="2490565"/>
                </a:cubicBezTo>
                <a:cubicBezTo>
                  <a:pt x="874745" y="2510896"/>
                  <a:pt x="884911" y="2551558"/>
                  <a:pt x="895077" y="2582055"/>
                </a:cubicBezTo>
                <a:cubicBezTo>
                  <a:pt x="905243" y="2561724"/>
                  <a:pt x="905243" y="2541393"/>
                  <a:pt x="905243" y="2521062"/>
                </a:cubicBezTo>
                <a:cubicBezTo>
                  <a:pt x="905243" y="2510896"/>
                  <a:pt x="905243" y="2500731"/>
                  <a:pt x="905243" y="2490565"/>
                </a:cubicBezTo>
                <a:cubicBezTo>
                  <a:pt x="915409" y="2388909"/>
                  <a:pt x="945906" y="2287254"/>
                  <a:pt x="976404" y="2195763"/>
                </a:cubicBezTo>
                <a:cubicBezTo>
                  <a:pt x="986570" y="2175432"/>
                  <a:pt x="986570" y="2155101"/>
                  <a:pt x="996735" y="2134770"/>
                </a:cubicBezTo>
                <a:cubicBezTo>
                  <a:pt x="996735" y="2104273"/>
                  <a:pt x="1006901" y="2083942"/>
                  <a:pt x="1017067" y="2053446"/>
                </a:cubicBezTo>
                <a:cubicBezTo>
                  <a:pt x="1037399" y="1961955"/>
                  <a:pt x="1057731" y="1890796"/>
                  <a:pt x="1088228" y="1819637"/>
                </a:cubicBezTo>
                <a:cubicBezTo>
                  <a:pt x="1108560" y="1778975"/>
                  <a:pt x="1128892" y="1748478"/>
                  <a:pt x="1149223" y="1717982"/>
                </a:cubicBezTo>
                <a:cubicBezTo>
                  <a:pt x="1169555" y="1687485"/>
                  <a:pt x="1179721" y="1656988"/>
                  <a:pt x="1200053" y="1636657"/>
                </a:cubicBezTo>
                <a:cubicBezTo>
                  <a:pt x="1261048" y="1514670"/>
                  <a:pt x="1342374" y="1413015"/>
                  <a:pt x="1423701" y="1311359"/>
                </a:cubicBezTo>
                <a:cubicBezTo>
                  <a:pt x="1474531" y="1250365"/>
                  <a:pt x="1525360" y="1199538"/>
                  <a:pt x="1566023" y="1128379"/>
                </a:cubicBezTo>
                <a:cubicBezTo>
                  <a:pt x="1596521" y="1118213"/>
                  <a:pt x="1616853" y="1097882"/>
                  <a:pt x="1647350" y="1087716"/>
                </a:cubicBezTo>
                <a:cubicBezTo>
                  <a:pt x="1667682" y="1067385"/>
                  <a:pt x="1698179" y="1047054"/>
                  <a:pt x="1718511" y="1036888"/>
                </a:cubicBezTo>
                <a:cubicBezTo>
                  <a:pt x="1728677" y="1026723"/>
                  <a:pt x="1738843" y="1016557"/>
                  <a:pt x="1749009" y="1006392"/>
                </a:cubicBezTo>
                <a:cubicBezTo>
                  <a:pt x="1759174" y="996226"/>
                  <a:pt x="1769340" y="986060"/>
                  <a:pt x="1779506" y="975895"/>
                </a:cubicBezTo>
                <a:cubicBezTo>
                  <a:pt x="1789672" y="965729"/>
                  <a:pt x="1810004" y="955564"/>
                  <a:pt x="1820170" y="955564"/>
                </a:cubicBezTo>
                <a:cubicBezTo>
                  <a:pt x="1840501" y="945398"/>
                  <a:pt x="1850667" y="945398"/>
                  <a:pt x="1860833" y="935233"/>
                </a:cubicBezTo>
                <a:cubicBezTo>
                  <a:pt x="1891331" y="914902"/>
                  <a:pt x="1921828" y="884405"/>
                  <a:pt x="1952326" y="864074"/>
                </a:cubicBezTo>
                <a:cubicBezTo>
                  <a:pt x="2013321" y="823411"/>
                  <a:pt x="2064150" y="772584"/>
                  <a:pt x="2145477" y="752252"/>
                </a:cubicBezTo>
                <a:cubicBezTo>
                  <a:pt x="2155643" y="518444"/>
                  <a:pt x="2226804" y="345630"/>
                  <a:pt x="2297965" y="172815"/>
                </a:cubicBezTo>
                <a:cubicBezTo>
                  <a:pt x="2287799" y="121987"/>
                  <a:pt x="2308131" y="101656"/>
                  <a:pt x="2328463" y="91490"/>
                </a:cubicBezTo>
                <a:cubicBezTo>
                  <a:pt x="2328463" y="91490"/>
                  <a:pt x="2328463" y="91490"/>
                  <a:pt x="2348794" y="111821"/>
                </a:cubicBezTo>
                <a:cubicBezTo>
                  <a:pt x="2379292" y="132152"/>
                  <a:pt x="2399623" y="162649"/>
                  <a:pt x="2440287" y="182980"/>
                </a:cubicBezTo>
                <a:cubicBezTo>
                  <a:pt x="2450453" y="193146"/>
                  <a:pt x="2460619" y="203312"/>
                  <a:pt x="2470784" y="203312"/>
                </a:cubicBezTo>
                <a:cubicBezTo>
                  <a:pt x="2501282" y="223643"/>
                  <a:pt x="2531780" y="243974"/>
                  <a:pt x="2541945" y="284636"/>
                </a:cubicBezTo>
                <a:cubicBezTo>
                  <a:pt x="2745263" y="152484"/>
                  <a:pt x="3019741" y="0"/>
                  <a:pt x="3334882" y="0"/>
                </a:cubicBezTo>
                <a:close/>
              </a:path>
            </a:pathLst>
          </a:custGeom>
          <a:gradFill flip="none" rotWithShape="1">
            <a:gsLst>
              <a:gs pos="0">
                <a:schemeClr val="tx1">
                  <a:lumMod val="75000"/>
                  <a:lumOff val="25000"/>
                </a:schemeClr>
              </a:gs>
              <a:gs pos="19000">
                <a:schemeClr val="tx1">
                  <a:lumMod val="65000"/>
                  <a:lumOff val="35000"/>
                </a:schemeClr>
              </a:gs>
              <a:gs pos="45000">
                <a:schemeClr val="tx1">
                  <a:lumMod val="85000"/>
                  <a:lumOff val="15000"/>
                </a:schemeClr>
              </a:gs>
            </a:gsLst>
            <a:lin ang="0" scaled="1"/>
          </a:gradFill>
          <a:ln>
            <a:noFill/>
          </a:ln>
        </p:spPr>
        <p:txBody>
          <a:bodyPr anchor="t" anchorCtr="0" bIns="45720" compatLnSpc="1" lIns="91440" numCol="1" rIns="91440" tIns="45720" vert="horz" wrap="square">
            <a:prstTxWarp prst="textNoShape">
              <a:avLst/>
            </a:prstTxWarp>
            <a:noAutofit/>
          </a:bodyPr>
          <a:lstStyle/>
          <a:p>
            <a:endParaRPr altLang="en-US" lang="zh-CN"/>
          </a:p>
        </p:txBody>
      </p:sp>
      <p:pic>
        <p:nvPicPr>
          <p:cNvPr id="32" name="图片 31"/>
          <p:cNvPicPr>
            <a:picLocks noChangeAspect="1"/>
          </p:cNvPicPr>
          <p:nvPr/>
        </p:nvPicPr>
        <p:blipFill>
          <a:blip r:embed="rId3">
            <a:extLst>
              <a:ext uri="{28A0092B-C50C-407E-A947-70E740481C1C}">
                <a14:useLocalDpi/>
              </a:ext>
            </a:extLst>
          </a:blip>
          <a:stretch>
            <a:fillRect/>
          </a:stretch>
        </p:blipFill>
        <p:spPr>
          <a:xfrm>
            <a:off x="2268538" y="5373216"/>
            <a:ext cx="6313966" cy="2133273"/>
          </a:xfrm>
          <a:prstGeom prst="rect">
            <a:avLst/>
          </a:prstGeom>
          <a:effectLst>
            <a:outerShdw algn="tl" blurRad="254000" dir="6000000" dist="393700" rotWithShape="0">
              <a:prstClr val="black">
                <a:alpha val="40000"/>
              </a:prstClr>
            </a:outerShdw>
          </a:effectLst>
        </p:spPr>
      </p:pic>
      <p:sp>
        <p:nvSpPr>
          <p:cNvPr id="33" name="矩形 32"/>
          <p:cNvSpPr/>
          <p:nvPr/>
        </p:nvSpPr>
        <p:spPr>
          <a:xfrm>
            <a:off x="7758772" y="1504228"/>
            <a:ext cx="1198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4" name="矩形 47"/>
          <p:cNvSpPr>
            <a:spLocks noChangeArrowheads="1"/>
          </p:cNvSpPr>
          <p:nvPr/>
        </p:nvSpPr>
        <p:spPr bwMode="auto">
          <a:xfrm>
            <a:off x="7758778" y="1856929"/>
            <a:ext cx="3152903"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35" name="矩形 34"/>
          <p:cNvSpPr/>
          <p:nvPr/>
        </p:nvSpPr>
        <p:spPr>
          <a:xfrm>
            <a:off x="3098725" y="2204864"/>
            <a:ext cx="1198862" cy="396232"/>
          </a:xfrm>
          <a:prstGeom prst="rect">
            <a:avLst/>
          </a:prstGeom>
        </p:spPr>
        <p:txBody>
          <a:bodyPr bIns="45716" lIns="91431" rIns="91431" tIns="45716" wrap="none">
            <a:spAutoFit/>
          </a:bodyPr>
          <a:lstStyle/>
          <a:p>
            <a:pPr algn="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6" name="矩形 47"/>
          <p:cNvSpPr>
            <a:spLocks noChangeArrowheads="1"/>
          </p:cNvSpPr>
          <p:nvPr/>
        </p:nvSpPr>
        <p:spPr bwMode="auto">
          <a:xfrm>
            <a:off x="1144685" y="2557565"/>
            <a:ext cx="3152903"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37" name="矩形 36"/>
          <p:cNvSpPr/>
          <p:nvPr/>
        </p:nvSpPr>
        <p:spPr>
          <a:xfrm>
            <a:off x="4807178" y="4473116"/>
            <a:ext cx="1198862" cy="396232"/>
          </a:xfrm>
          <a:prstGeom prst="rect">
            <a:avLst/>
          </a:prstGeom>
        </p:spPr>
        <p:txBody>
          <a:bodyPr bIns="45716" lIns="91431" rIns="91431" tIns="45716" wrap="none">
            <a:spAutoFit/>
          </a:bodyPr>
          <a:lstStyle/>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8" name="矩形 47"/>
          <p:cNvSpPr>
            <a:spLocks noChangeArrowheads="1"/>
          </p:cNvSpPr>
          <p:nvPr/>
        </p:nvSpPr>
        <p:spPr bwMode="auto">
          <a:xfrm>
            <a:off x="3540148" y="4836044"/>
            <a:ext cx="5111704" cy="573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13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在此录入上述图表的描述说明，在此录入上述图表的描述说明，在此录入上述图表的描述说明。</a:t>
            </a:r>
          </a:p>
        </p:txBody>
      </p:sp>
      <p:sp>
        <p:nvSpPr>
          <p:cNvPr id="39" name="文本框 38"/>
          <p:cNvSpPr txBox="1"/>
          <p:nvPr/>
        </p:nvSpPr>
        <p:spPr>
          <a:xfrm>
            <a:off x="5090160" y="481538"/>
            <a:ext cx="2011680" cy="640080"/>
          </a:xfrm>
          <a:prstGeom prst="rect">
            <a:avLst/>
          </a:prstGeom>
          <a:noFill/>
        </p:spPr>
        <p:txBody>
          <a:bodyPr anchor="ct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全球策略</a:t>
            </a:r>
          </a:p>
        </p:txBody>
      </p:sp>
    </p:spTree>
    <p:extLst>
      <p:ext uri="{BB962C8B-B14F-4D97-AF65-F5344CB8AC3E}">
        <p14:creationId val="310119928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500" id="7"/>
                                        <p:tgtEl>
                                          <p:spTgt spid="39"/>
                                        </p:tgtEl>
                                      </p:cBhvr>
                                    </p:animEffect>
                                    <p:anim calcmode="lin" valueType="num">
                                      <p:cBhvr>
                                        <p:cTn dur="500" fill="hold" id="8"/>
                                        <p:tgtEl>
                                          <p:spTgt spid="39"/>
                                        </p:tgtEl>
                                        <p:attrNameLst>
                                          <p:attrName>ppt_x</p:attrName>
                                        </p:attrNameLst>
                                      </p:cBhvr>
                                      <p:tavLst>
                                        <p:tav tm="0">
                                          <p:val>
                                            <p:strVal val="#ppt_x"/>
                                          </p:val>
                                        </p:tav>
                                        <p:tav tm="100000">
                                          <p:val>
                                            <p:strVal val="#ppt_x"/>
                                          </p:val>
                                        </p:tav>
                                      </p:tavLst>
                                    </p:anim>
                                    <p:anim calcmode="lin" valueType="num">
                                      <p:cBhvr>
                                        <p:cTn dur="5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2"/>
                                        </p:tgtEl>
                                        <p:attrNameLst>
                                          <p:attrName>style.visibility</p:attrName>
                                        </p:attrNameLst>
                                      </p:cBhvr>
                                      <p:to>
                                        <p:strVal val="visible"/>
                                      </p:to>
                                    </p:set>
                                    <p:animEffect filter="fade" transition="in">
                                      <p:cBhvr>
                                        <p:cTn dur="750" id="13"/>
                                        <p:tgtEl>
                                          <p:spTgt spid="32"/>
                                        </p:tgtEl>
                                      </p:cBhvr>
                                    </p:animEffect>
                                    <p:anim calcmode="lin" valueType="num">
                                      <p:cBhvr>
                                        <p:cTn dur="750" fill="hold" id="14"/>
                                        <p:tgtEl>
                                          <p:spTgt spid="32"/>
                                        </p:tgtEl>
                                        <p:attrNameLst>
                                          <p:attrName>ppt_x</p:attrName>
                                        </p:attrNameLst>
                                      </p:cBhvr>
                                      <p:tavLst>
                                        <p:tav tm="0">
                                          <p:val>
                                            <p:strVal val="#ppt_x"/>
                                          </p:val>
                                        </p:tav>
                                        <p:tav tm="100000">
                                          <p:val>
                                            <p:strVal val="#ppt_x"/>
                                          </p:val>
                                        </p:tav>
                                      </p:tavLst>
                                    </p:anim>
                                    <p:anim calcmode="lin" valueType="num">
                                      <p:cBhvr>
                                        <p:cTn dur="750" fill="hold" id="15"/>
                                        <p:tgtEl>
                                          <p:spTgt spid="32"/>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500"/>
                                  </p:stCondLst>
                                  <p:childTnLst>
                                    <p:set>
                                      <p:cBhvr>
                                        <p:cTn dur="1" fill="hold" id="17">
                                          <p:stCondLst>
                                            <p:cond delay="0"/>
                                          </p:stCondLst>
                                        </p:cTn>
                                        <p:tgtEl>
                                          <p:spTgt spid="30"/>
                                        </p:tgtEl>
                                        <p:attrNameLst>
                                          <p:attrName>style.visibility</p:attrName>
                                        </p:attrNameLst>
                                      </p:cBhvr>
                                      <p:to>
                                        <p:strVal val="visible"/>
                                      </p:to>
                                    </p:set>
                                    <p:animEffect filter="fade" transition="in">
                                      <p:cBhvr>
                                        <p:cTn dur="1000" id="18"/>
                                        <p:tgtEl>
                                          <p:spTgt spid="30"/>
                                        </p:tgtEl>
                                      </p:cBhvr>
                                    </p:animEffect>
                                    <p:anim calcmode="lin" valueType="num">
                                      <p:cBhvr>
                                        <p:cTn dur="1000" fill="hold" id="19"/>
                                        <p:tgtEl>
                                          <p:spTgt spid="30"/>
                                        </p:tgtEl>
                                        <p:attrNameLst>
                                          <p:attrName>ppt_x</p:attrName>
                                        </p:attrNameLst>
                                      </p:cBhvr>
                                      <p:tavLst>
                                        <p:tav tm="0">
                                          <p:val>
                                            <p:strVal val="#ppt_x"/>
                                          </p:val>
                                        </p:tav>
                                        <p:tav tm="100000">
                                          <p:val>
                                            <p:strVal val="#ppt_x"/>
                                          </p:val>
                                        </p:tav>
                                      </p:tavLst>
                                    </p:anim>
                                    <p:anim calcmode="lin" valueType="num">
                                      <p:cBhvr>
                                        <p:cTn dur="1000" fill="hold" id="20"/>
                                        <p:tgtEl>
                                          <p:spTgt spid="3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1" id="22" nodeType="afterEffect" presetClass="emph" presetID="8" presetSubtype="0">
                                  <p:stCondLst>
                                    <p:cond delay="0"/>
                                  </p:stCondLst>
                                  <p:childTnLst>
                                    <p:animRot by="21600000">
                                      <p:cBhvr>
                                        <p:cTn dur="1000" fill="hold" id="23"/>
                                        <p:tgtEl>
                                          <p:spTgt spid="30"/>
                                        </p:tgtEl>
                                        <p:attrNameLst>
                                          <p:attrName>r</p:attrName>
                                        </p:attrNameLst>
                                      </p:cBhvr>
                                    </p:animRot>
                                  </p:childTnLst>
                                </p:cTn>
                              </p:par>
                            </p:childTnLst>
                          </p:cTn>
                        </p:par>
                        <p:par>
                          <p:cTn fill="hold" id="24" nodeType="afterGroup">
                            <p:stCondLst>
                              <p:cond delay="3000"/>
                            </p:stCondLst>
                            <p:childTnLst>
                              <p:par>
                                <p:cTn fill="hold" grpId="0" id="25" nodeType="afterEffect" presetClass="entr" presetID="22" presetSubtype="8">
                                  <p:stCondLst>
                                    <p:cond delay="0"/>
                                  </p:stCondLst>
                                  <p:childTnLst>
                                    <p:set>
                                      <p:cBhvr>
                                        <p:cTn dur="1" fill="hold" id="26">
                                          <p:stCondLst>
                                            <p:cond delay="0"/>
                                          </p:stCondLst>
                                        </p:cTn>
                                        <p:tgtEl>
                                          <p:spTgt spid="33"/>
                                        </p:tgtEl>
                                        <p:attrNameLst>
                                          <p:attrName>style.visibility</p:attrName>
                                        </p:attrNameLst>
                                      </p:cBhvr>
                                      <p:to>
                                        <p:strVal val="visible"/>
                                      </p:to>
                                    </p:set>
                                    <p:animEffect filter="wipe(left)" transition="in">
                                      <p:cBhvr>
                                        <p:cTn dur="500" id="27"/>
                                        <p:tgtEl>
                                          <p:spTgt spid="33"/>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34"/>
                                        </p:tgtEl>
                                        <p:attrNameLst>
                                          <p:attrName>style.visibility</p:attrName>
                                        </p:attrNameLst>
                                      </p:cBhvr>
                                      <p:to>
                                        <p:strVal val="visible"/>
                                      </p:to>
                                    </p:set>
                                    <p:animEffect filter="wipe(left)" transition="in">
                                      <p:cBhvr>
                                        <p:cTn dur="500" id="30"/>
                                        <p:tgtEl>
                                          <p:spTgt spid="34"/>
                                        </p:tgtEl>
                                      </p:cBhvr>
                                    </p:animEffect>
                                  </p:childTnLst>
                                </p:cTn>
                              </p:par>
                              <p:par>
                                <p:cTn fill="hold" grpId="0" id="31" nodeType="withEffect" presetClass="entr" presetID="22" presetSubtype="2">
                                  <p:stCondLst>
                                    <p:cond delay="0"/>
                                  </p:stCondLst>
                                  <p:childTnLst>
                                    <p:set>
                                      <p:cBhvr>
                                        <p:cTn dur="1" fill="hold" id="32">
                                          <p:stCondLst>
                                            <p:cond delay="0"/>
                                          </p:stCondLst>
                                        </p:cTn>
                                        <p:tgtEl>
                                          <p:spTgt spid="35"/>
                                        </p:tgtEl>
                                        <p:attrNameLst>
                                          <p:attrName>style.visibility</p:attrName>
                                        </p:attrNameLst>
                                      </p:cBhvr>
                                      <p:to>
                                        <p:strVal val="visible"/>
                                      </p:to>
                                    </p:set>
                                    <p:animEffect filter="wipe(right)" transition="in">
                                      <p:cBhvr>
                                        <p:cTn dur="500" id="33"/>
                                        <p:tgtEl>
                                          <p:spTgt spid="35"/>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36"/>
                                        </p:tgtEl>
                                        <p:attrNameLst>
                                          <p:attrName>style.visibility</p:attrName>
                                        </p:attrNameLst>
                                      </p:cBhvr>
                                      <p:to>
                                        <p:strVal val="visible"/>
                                      </p:to>
                                    </p:set>
                                    <p:animEffect filter="wipe(right)" transition="in">
                                      <p:cBhvr>
                                        <p:cTn dur="500" id="36"/>
                                        <p:tgtEl>
                                          <p:spTgt spid="36"/>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37"/>
                                        </p:tgtEl>
                                        <p:attrNameLst>
                                          <p:attrName>style.visibility</p:attrName>
                                        </p:attrNameLst>
                                      </p:cBhvr>
                                      <p:to>
                                        <p:strVal val="visible"/>
                                      </p:to>
                                    </p:set>
                                    <p:animEffect filter="wipe(left)" transition="in">
                                      <p:cBhvr>
                                        <p:cTn dur="500" id="39"/>
                                        <p:tgtEl>
                                          <p:spTgt spid="37"/>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38"/>
                                        </p:tgtEl>
                                        <p:attrNameLst>
                                          <p:attrName>style.visibility</p:attrName>
                                        </p:attrNameLst>
                                      </p:cBhvr>
                                      <p:to>
                                        <p:strVal val="visible"/>
                                      </p:to>
                                    </p:set>
                                    <p:animEffect filter="wipe(left)" transition="in">
                                      <p:cBhvr>
                                        <p:cTn dur="500" id="4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0" spid="33"/>
      <p:bldP grpId="0" spid="34"/>
      <p:bldP grpId="0" spid="35"/>
      <p:bldP grpId="0" spid="36"/>
      <p:bldP grpId="0" spid="37"/>
      <p:bldP grpId="0" spid="38"/>
      <p:bldP grpId="0" spid="3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7816671" y="109665"/>
            <a:ext cx="3020594" cy="3751383"/>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flipH="1" rot="2151078">
            <a:off x="7393624" y="2089600"/>
            <a:ext cx="6528831" cy="5436604"/>
          </a:xfrm>
          <a:prstGeom prst="rect">
            <a:avLst/>
          </a:prstGeom>
          <a:effectLst>
            <a:outerShdw algn="tl" blurRad="330200" dir="7200000" dist="292100" rotWithShape="0">
              <a:prstClr val="black">
                <a:alpha val="40000"/>
              </a:prstClr>
            </a:outerShdw>
          </a:effectLst>
        </p:spPr>
      </p:pic>
      <p:sp>
        <p:nvSpPr>
          <p:cNvPr id="4" name="文本框 3"/>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分支机构</a:t>
            </a:r>
          </a:p>
        </p:txBody>
      </p:sp>
      <p:sp>
        <p:nvSpPr>
          <p:cNvPr id="5" name="矩形 47"/>
          <p:cNvSpPr>
            <a:spLocks noChangeArrowheads="1"/>
          </p:cNvSpPr>
          <p:nvPr/>
        </p:nvSpPr>
        <p:spPr bwMode="auto">
          <a:xfrm>
            <a:off x="983432" y="1963963"/>
            <a:ext cx="6508274"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在此录入上述图表的综合描述说明，在此录入上述图表的综合描述说明，在此录入上述图表的描述说明。在此录入上述图表的综合描述说明，在此录入上述图表的综合描述说明，在此录入上述图表的描述说明。</a:t>
            </a:r>
          </a:p>
        </p:txBody>
      </p:sp>
      <p:grpSp>
        <p:nvGrpSpPr>
          <p:cNvPr id="65" name="组合 64"/>
          <p:cNvGrpSpPr/>
          <p:nvPr/>
        </p:nvGrpSpPr>
        <p:grpSpPr>
          <a:xfrm>
            <a:off x="991990" y="3955494"/>
            <a:ext cx="1740618" cy="1237702"/>
            <a:chOff x="991990" y="3955494"/>
            <a:chExt cx="1740618" cy="1237702"/>
          </a:xfrm>
        </p:grpSpPr>
        <p:sp>
          <p:nvSpPr>
            <p:cNvPr id="62" name="椭圆 61"/>
            <p:cNvSpPr/>
            <p:nvPr/>
          </p:nvSpPr>
          <p:spPr>
            <a:xfrm>
              <a:off x="1046831" y="4905164"/>
              <a:ext cx="1556781" cy="288032"/>
            </a:xfrm>
            <a:prstGeom prst="ellipse">
              <a:avLst/>
            </a:prstGeom>
            <a:gradFill flip="none" rotWithShape="1">
              <a:gsLst>
                <a:gs pos="0">
                  <a:schemeClr val="tx1">
                    <a:alpha val="40000"/>
                  </a:schemeClr>
                </a:gs>
                <a:gs pos="100000">
                  <a:schemeClr val="tx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1179"/>
            <p:cNvSpPr/>
            <p:nvPr/>
          </p:nvSpPr>
          <p:spPr bwMode="auto">
            <a:xfrm>
              <a:off x="991990" y="3955494"/>
              <a:ext cx="1740618" cy="977936"/>
            </a:xfrm>
            <a:custGeom>
              <a:gdLst>
                <a:gd fmla="*/ 2 w 98" name="T0"/>
                <a:gd fmla="*/ 43 h 53" name="T1"/>
                <a:gd fmla="*/ 30 w 98" name="T2"/>
                <a:gd fmla="*/ 48 h 53" name="T3"/>
                <a:gd fmla="*/ 71 w 98" name="T4"/>
                <a:gd fmla="*/ 51 h 53" name="T5"/>
                <a:gd fmla="*/ 93 w 98" name="T6"/>
                <a:gd fmla="*/ 49 h 53" name="T7"/>
                <a:gd fmla="*/ 96 w 98" name="T8"/>
                <a:gd fmla="*/ 35 h 53" name="T9"/>
                <a:gd fmla="*/ 76 w 98" name="T10"/>
                <a:gd fmla="*/ 2 h 53" name="T11"/>
                <a:gd fmla="*/ 52 w 98" name="T12"/>
                <a:gd fmla="*/ 0 h 53" name="T13"/>
                <a:gd fmla="*/ 14 w 98" name="T14"/>
                <a:gd fmla="*/ 1 h 53" name="T15"/>
                <a:gd fmla="*/ 8 w 98" name="T16"/>
                <a:gd fmla="*/ 17 h 53" name="T17"/>
                <a:gd fmla="*/ 10 w 98" name="T18"/>
                <a:gd fmla="*/ 46 h 53" name="T19"/>
                <a:gd fmla="*/ 28 w 98" name="T20"/>
                <a:gd fmla="*/ 47 h 53" name="T21"/>
                <a:gd fmla="*/ 69 w 98" name="T22"/>
                <a:gd fmla="*/ 49 h 53" name="T23"/>
                <a:gd fmla="*/ 93 w 98" name="T24"/>
                <a:gd fmla="*/ 49 h 53" name="T25"/>
                <a:gd fmla="*/ 93 w 98" name="T26"/>
                <a:gd fmla="*/ 32 h 53" name="T27"/>
                <a:gd fmla="*/ 71 w 98" name="T28"/>
                <a:gd fmla="*/ 6 h 53" name="T29"/>
                <a:gd fmla="*/ 12 w 98" name="T30"/>
                <a:gd fmla="*/ 6 h 53" name="T31"/>
                <a:gd fmla="*/ 14 w 98" name="T32"/>
                <a:gd fmla="*/ 41 h 53" name="T33"/>
                <a:gd fmla="*/ 55 w 98" name="T34"/>
                <a:gd fmla="*/ 47 h 53" name="T35"/>
                <a:gd fmla="*/ 79 w 98" name="T36"/>
                <a:gd fmla="*/ 52 h 53" name="T37"/>
                <a:gd fmla="*/ 98 w 98" name="T38"/>
                <a:gd fmla="*/ 30 h 53" name="T39"/>
                <a:gd fmla="*/ 74 w 98" name="T40"/>
                <a:gd fmla="*/ 10 h 53" name="T41"/>
                <a:gd fmla="*/ 42 w 98" name="T42"/>
                <a:gd fmla="*/ 13 h 53" name="T43"/>
                <a:gd fmla="*/ 65 w 98" name="T44"/>
                <a:gd fmla="*/ 12 h 53" name="T45"/>
                <a:gd fmla="*/ 96 w 98" name="T46"/>
                <a:gd fmla="*/ 25 h 53" name="T47"/>
                <a:gd fmla="*/ 81 w 98" name="T48"/>
                <a:gd fmla="*/ 51 h 53" name="T49"/>
                <a:gd fmla="*/ 59 w 98" name="T50"/>
                <a:gd fmla="*/ 46 h 53" name="T51"/>
                <a:gd fmla="*/ 16 w 98" name="T52"/>
                <a:gd fmla="*/ 40 h 53" name="T53"/>
                <a:gd fmla="*/ 14 w 98" name="T54"/>
                <a:gd fmla="*/ 5 h 53" name="T55"/>
                <a:gd fmla="*/ 65 w 98" name="T56"/>
                <a:gd fmla="*/ 7 h 53" name="T57"/>
                <a:gd fmla="*/ 85 w 98" name="T58"/>
                <a:gd fmla="*/ 15 h 53" name="T59"/>
                <a:gd fmla="*/ 92 w 98" name="T60"/>
                <a:gd fmla="*/ 31 h 53" name="T61"/>
                <a:gd fmla="*/ 90 w 98" name="T62"/>
                <a:gd fmla="*/ 49 h 53" name="T63"/>
                <a:gd fmla="*/ 73 w 98" name="T64"/>
                <a:gd fmla="*/ 48 h 53" name="T65"/>
                <a:gd fmla="*/ 22 w 98" name="T66"/>
                <a:gd fmla="*/ 45 h 53" name="T67"/>
                <a:gd fmla="*/ 7 w 98" name="T68"/>
                <a:gd fmla="*/ 29 h 53" name="T69"/>
                <a:gd fmla="*/ 11 w 98" name="T70"/>
                <a:gd fmla="*/ 7 h 53" name="T71"/>
                <a:gd fmla="*/ 30 w 98" name="T72"/>
                <a:gd fmla="*/ 1 h 53" name="T73"/>
                <a:gd fmla="*/ 70 w 98" name="T74"/>
                <a:gd fmla="*/ 3 h 53" name="T75"/>
                <a:gd fmla="*/ 94 w 98" name="T76"/>
                <a:gd fmla="*/ 34 h 53" name="T77"/>
                <a:gd fmla="*/ 91 w 98" name="T78"/>
                <a:gd fmla="*/ 49 h 53" name="T79"/>
                <a:gd fmla="*/ 66 w 98" name="T80"/>
                <a:gd fmla="*/ 49 h 53" name="T81"/>
                <a:gd fmla="*/ 24 w 98" name="T82"/>
                <a:gd fmla="*/ 47 h 53" name="T83"/>
                <a:gd fmla="*/ 4 w 98" name="T84"/>
                <a:gd fmla="*/ 44 h 53" name="T85"/>
                <a:gd fmla="*/ 4 w 98" name="T86"/>
                <a:gd fmla="*/ 25 h 53" name="T87"/>
                <a:gd fmla="*/ 192 w 10000" name="connsiteX0"/>
                <a:gd fmla="*/ 4784 h 10000" name="connsiteY0"/>
                <a:gd fmla="*/ 89 w 10000" name="connsiteX1"/>
                <a:gd fmla="*/ 8229 h 10000" name="connsiteY1"/>
                <a:gd fmla="*/ 1638 w 10000" name="connsiteX2"/>
                <a:gd fmla="*/ 9377 h 10000" name="connsiteY2"/>
                <a:gd fmla="*/ 2980 w 10000" name="connsiteX3"/>
                <a:gd fmla="*/ 9187 h 10000" name="connsiteY3"/>
                <a:gd fmla="*/ 4425 w 10000" name="connsiteX4"/>
                <a:gd fmla="*/ 9187 h 10000" name="connsiteY4"/>
                <a:gd fmla="*/ 7213 w 10000" name="connsiteX5"/>
                <a:gd fmla="*/ 9761 h 10000" name="connsiteY5"/>
                <a:gd fmla="*/ 8554 w 10000" name="connsiteX6"/>
                <a:gd fmla="*/ 9761 h 10000" name="connsiteY6"/>
                <a:gd fmla="*/ 9484 w 10000" name="connsiteX7"/>
                <a:gd fmla="*/ 9377 h 10000" name="connsiteY7"/>
                <a:gd fmla="*/ 9794 w 10000" name="connsiteX8"/>
                <a:gd fmla="*/ 8421 h 10000" name="connsiteY8"/>
                <a:gd fmla="*/ 9794 w 10000" name="connsiteX9"/>
                <a:gd fmla="*/ 6698 h 10000" name="connsiteY9"/>
                <a:gd fmla="*/ 9381 w 10000" name="connsiteX10"/>
                <a:gd fmla="*/ 2488 h 10000" name="connsiteY10"/>
                <a:gd fmla="*/ 7729 w 10000" name="connsiteX11"/>
                <a:gd fmla="*/ 382 h 10000" name="connsiteY11"/>
                <a:gd fmla="*/ 6593 w 10000" name="connsiteX12"/>
                <a:gd fmla="*/ 192 h 10000" name="connsiteY12"/>
                <a:gd fmla="*/ 5251 w 10000" name="connsiteX13"/>
                <a:gd fmla="*/ 0 h 10000" name="connsiteY13"/>
                <a:gd fmla="*/ 2257 w 10000" name="connsiteX14"/>
                <a:gd fmla="*/ 0 h 10000" name="connsiteY14"/>
                <a:gd fmla="*/ 1328 w 10000" name="connsiteX15"/>
                <a:gd fmla="*/ 192 h 10000" name="connsiteY15"/>
                <a:gd fmla="*/ 915 w 10000" name="connsiteX16"/>
                <a:gd fmla="*/ 1340 h 10000" name="connsiteY16"/>
                <a:gd fmla="*/ 708 w 10000" name="connsiteX17"/>
                <a:gd fmla="*/ 3254 h 10000" name="connsiteY17"/>
                <a:gd fmla="*/ 502 w 10000" name="connsiteX18"/>
                <a:gd fmla="*/ 5550 h 10000" name="connsiteY18"/>
                <a:gd fmla="*/ 915 w 10000" name="connsiteX19"/>
                <a:gd fmla="*/ 8803 h 10000" name="connsiteY19"/>
                <a:gd fmla="*/ 1638 w 10000" name="connsiteX20"/>
                <a:gd fmla="*/ 8995 h 10000" name="connsiteY20"/>
                <a:gd fmla="*/ 2773 w 10000" name="connsiteX21"/>
                <a:gd fmla="*/ 8995 h 10000" name="connsiteY21"/>
                <a:gd fmla="*/ 5664 w 10000" name="connsiteX22"/>
                <a:gd fmla="*/ 8995 h 10000" name="connsiteY22"/>
                <a:gd fmla="*/ 7006 w 10000" name="connsiteX23"/>
                <a:gd fmla="*/ 9377 h 10000" name="connsiteY23"/>
                <a:gd fmla="*/ 7832 w 10000" name="connsiteX24"/>
                <a:gd fmla="*/ 9761 h 10000" name="connsiteY24"/>
                <a:gd fmla="*/ 9484 w 10000" name="connsiteX25"/>
                <a:gd fmla="*/ 9377 h 10000" name="connsiteY25"/>
                <a:gd fmla="*/ 9587 w 10000" name="connsiteX26"/>
                <a:gd fmla="*/ 8038 h 10000" name="connsiteY26"/>
                <a:gd fmla="*/ 9484 w 10000" name="connsiteX27"/>
                <a:gd fmla="*/ 6124 h 10000" name="connsiteY27"/>
                <a:gd fmla="*/ 8865 w 10000" name="connsiteX28"/>
                <a:gd fmla="*/ 2870 h 10000" name="connsiteY28"/>
                <a:gd fmla="*/ 7213 w 10000" name="connsiteX29"/>
                <a:gd fmla="*/ 1148 h 10000" name="connsiteY29"/>
                <a:gd fmla="*/ 1225 w 10000" name="connsiteX30"/>
                <a:gd fmla="*/ 956 h 10000" name="connsiteY30"/>
                <a:gd fmla="*/ 1121 w 10000" name="connsiteX31"/>
                <a:gd fmla="*/ 1148 h 10000" name="connsiteY31"/>
                <a:gd fmla="*/ 1121 w 10000" name="connsiteX32"/>
                <a:gd fmla="*/ 4593 h 10000" name="connsiteY32"/>
                <a:gd fmla="*/ 1328 w 10000" name="connsiteX33"/>
                <a:gd fmla="*/ 7847 h 10000" name="connsiteY33"/>
                <a:gd fmla="*/ 3083 w 10000" name="connsiteX34"/>
                <a:gd fmla="*/ 8803 h 10000" name="connsiteY34"/>
                <a:gd fmla="*/ 5561 w 10000" name="connsiteX35"/>
                <a:gd fmla="*/ 8995 h 10000" name="connsiteY35"/>
                <a:gd fmla="*/ 7006 w 10000" name="connsiteX36"/>
                <a:gd fmla="*/ 9569 h 10000" name="connsiteY36"/>
                <a:gd fmla="*/ 8038 w 10000" name="connsiteX37"/>
                <a:gd fmla="*/ 9951 h 10000" name="connsiteY37"/>
                <a:gd fmla="*/ 9381 w 10000" name="connsiteX38"/>
                <a:gd fmla="*/ 8995 h 10000" name="connsiteY38"/>
                <a:gd fmla="*/ 10000 w 10000" name="connsiteX39"/>
                <a:gd fmla="*/ 5741 h 10000" name="connsiteY39"/>
                <a:gd fmla="*/ 9690 w 10000" name="connsiteX40"/>
                <a:gd fmla="*/ 3636 h 10000" name="connsiteY40"/>
                <a:gd fmla="*/ 7522 w 10000" name="connsiteX41"/>
                <a:gd fmla="*/ 1914 h 10000" name="connsiteY41"/>
                <a:gd fmla="*/ 6644 w 10000" name="connsiteX42"/>
                <a:gd fmla="*/ 2022 h 10000" name="connsiteY42"/>
                <a:gd fmla="*/ 9174 w 10000" name="connsiteX43"/>
                <a:gd fmla="*/ 3062 h 10000" name="connsiteY43"/>
                <a:gd fmla="*/ 9794 w 10000" name="connsiteX44"/>
                <a:gd fmla="*/ 4784 h 10000" name="connsiteY44"/>
                <a:gd fmla="*/ 9587 w 10000" name="connsiteX45"/>
                <a:gd fmla="*/ 7847 h 10000" name="connsiteY45"/>
                <a:gd fmla="*/ 8245 w 10000" name="connsiteX46"/>
                <a:gd fmla="*/ 9761 h 10000" name="connsiteY46"/>
                <a:gd fmla="*/ 7419 w 10000" name="connsiteX47"/>
                <a:gd fmla="*/ 9377 h 10000" name="connsiteY47"/>
                <a:gd fmla="*/ 5973 w 10000" name="connsiteX48"/>
                <a:gd fmla="*/ 8803 h 10000" name="connsiteY48"/>
                <a:gd fmla="*/ 3392 w 10000" name="connsiteX49"/>
                <a:gd fmla="*/ 8421 h 10000" name="connsiteY49"/>
                <a:gd fmla="*/ 1535 w 10000" name="connsiteX50"/>
                <a:gd fmla="*/ 7655 h 10000" name="connsiteY50"/>
                <a:gd fmla="*/ 1328 w 10000" name="connsiteX51"/>
                <a:gd fmla="*/ 4210 h 10000" name="connsiteY51"/>
                <a:gd fmla="*/ 1328 w 10000" name="connsiteX52"/>
                <a:gd fmla="*/ 956 h 10000" name="connsiteY52"/>
                <a:gd fmla="*/ 1225 w 10000" name="connsiteX53"/>
                <a:gd fmla="*/ 1148 h 10000" name="connsiteY53"/>
                <a:gd fmla="*/ 6593 w 10000" name="connsiteX54"/>
                <a:gd fmla="*/ 1340 h 10000" name="connsiteY54"/>
                <a:gd fmla="*/ 7935 w 10000" name="connsiteX55"/>
                <a:gd fmla="*/ 1914 h 10000" name="connsiteY55"/>
                <a:gd fmla="*/ 8657 w 10000" name="connsiteX56"/>
                <a:gd fmla="*/ 2870 h 10000" name="connsiteY56"/>
                <a:gd fmla="*/ 9071 w 10000" name="connsiteX57"/>
                <a:gd fmla="*/ 4402 h 10000" name="connsiteY57"/>
                <a:gd fmla="*/ 9381 w 10000" name="connsiteX58"/>
                <a:gd fmla="*/ 5933 h 10000" name="connsiteY58"/>
                <a:gd fmla="*/ 9484 w 10000" name="connsiteX59"/>
                <a:gd fmla="*/ 8038 h 10000" name="connsiteY59"/>
                <a:gd fmla="*/ 9174 w 10000" name="connsiteX60"/>
                <a:gd fmla="*/ 9377 h 10000" name="connsiteY60"/>
                <a:gd fmla="*/ 8348 w 10000" name="connsiteX61"/>
                <a:gd fmla="*/ 9569 h 10000" name="connsiteY61"/>
                <a:gd fmla="*/ 7419 w 10000" name="connsiteX62"/>
                <a:gd fmla="*/ 9187 h 10000" name="connsiteY62"/>
                <a:gd fmla="*/ 4941 w 10000" name="connsiteX63"/>
                <a:gd fmla="*/ 8612 h 10000" name="connsiteY63"/>
                <a:gd fmla="*/ 2154 w 10000" name="connsiteX64"/>
                <a:gd fmla="*/ 8612 h 10000" name="connsiteY64"/>
                <a:gd fmla="*/ 605 w 10000" name="connsiteX65"/>
                <a:gd fmla="*/ 7847 h 10000" name="connsiteY65"/>
                <a:gd fmla="*/ 605 w 10000" name="connsiteX66"/>
                <a:gd fmla="*/ 5550 h 10000" name="connsiteY66"/>
                <a:gd fmla="*/ 811 w 10000" name="connsiteX67"/>
                <a:gd fmla="*/ 3254 h 10000" name="connsiteY67"/>
                <a:gd fmla="*/ 1018 w 10000" name="connsiteX68"/>
                <a:gd fmla="*/ 1340 h 10000" name="connsiteY68"/>
                <a:gd fmla="*/ 1741 w 10000" name="connsiteX69"/>
                <a:gd fmla="*/ 382 h 10000" name="connsiteY69"/>
                <a:gd fmla="*/ 2980 w 10000" name="connsiteX70"/>
                <a:gd fmla="*/ 192 h 10000" name="connsiteY70"/>
                <a:gd fmla="*/ 4425 w 10000" name="connsiteX71"/>
                <a:gd fmla="*/ 382 h 10000" name="connsiteY71"/>
                <a:gd fmla="*/ 7109 w 10000" name="connsiteX72"/>
                <a:gd fmla="*/ 574 h 10000" name="connsiteY72"/>
                <a:gd fmla="*/ 9071 w 10000" name="connsiteX73"/>
                <a:gd fmla="*/ 2105 h 10000" name="connsiteY73"/>
                <a:gd fmla="*/ 9587 w 10000" name="connsiteX74"/>
                <a:gd fmla="*/ 6507 h 10000" name="connsiteY74"/>
                <a:gd fmla="*/ 9587 w 10000" name="connsiteX75"/>
                <a:gd fmla="*/ 8421 h 10000" name="connsiteY75"/>
                <a:gd fmla="*/ 9278 w 10000" name="connsiteX76"/>
                <a:gd fmla="*/ 9377 h 10000" name="connsiteY76"/>
                <a:gd fmla="*/ 8038 w 10000" name="connsiteX77"/>
                <a:gd fmla="*/ 9569 h 10000" name="connsiteY77"/>
                <a:gd fmla="*/ 6697 w 10000" name="connsiteX78"/>
                <a:gd fmla="*/ 9377 h 10000" name="connsiteY78"/>
                <a:gd fmla="*/ 3806 w 10000" name="connsiteX79"/>
                <a:gd fmla="*/ 8803 h 10000" name="connsiteY79"/>
                <a:gd fmla="*/ 2360 w 10000" name="connsiteX80"/>
                <a:gd fmla="*/ 8995 h 10000" name="connsiteY80"/>
                <a:gd fmla="*/ 1121 w 10000" name="connsiteX81"/>
                <a:gd fmla="*/ 9187 h 10000" name="connsiteY81"/>
                <a:gd fmla="*/ 295 w 10000" name="connsiteX82"/>
                <a:gd fmla="*/ 8421 h 10000" name="connsiteY82"/>
                <a:gd fmla="*/ 192 w 10000" name="connsiteX83"/>
                <a:gd fmla="*/ 6698 h 10000" name="connsiteY83"/>
                <a:gd fmla="*/ 295 w 10000" name="connsiteX84"/>
                <a:gd fmla="*/ 4784 h 10000" name="connsiteY84"/>
                <a:gd fmla="*/ 192 w 10000" name="connsiteX85"/>
                <a:gd fmla="*/ 4784 h 10000" name="connsiteY85"/>
                <a:gd fmla="*/ 192 w 10000" name="connsiteX86"/>
                <a:gd fmla="*/ 4784 h 10000" name="connsiteY86"/>
                <a:gd fmla="*/ 192 w 10000" name="connsiteX87"/>
                <a:gd fmla="*/ 4784 h 10000"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10000" w="10000">
                  <a:moveTo>
                    <a:pt x="192" y="4784"/>
                  </a:moveTo>
                  <a:cubicBezTo>
                    <a:pt x="89" y="5933"/>
                    <a:pt x="-117" y="7081"/>
                    <a:pt x="89" y="8229"/>
                  </a:cubicBezTo>
                  <a:cubicBezTo>
                    <a:pt x="192" y="9569"/>
                    <a:pt x="1121" y="9377"/>
                    <a:pt x="1638" y="9377"/>
                  </a:cubicBezTo>
                  <a:cubicBezTo>
                    <a:pt x="2051" y="9187"/>
                    <a:pt x="2567" y="9187"/>
                    <a:pt x="2980" y="9187"/>
                  </a:cubicBezTo>
                  <a:lnTo>
                    <a:pt x="4425" y="9187"/>
                  </a:lnTo>
                  <a:lnTo>
                    <a:pt x="7213" y="9761"/>
                  </a:lnTo>
                  <a:cubicBezTo>
                    <a:pt x="7729" y="9761"/>
                    <a:pt x="8141" y="9951"/>
                    <a:pt x="8554" y="9761"/>
                  </a:cubicBezTo>
                  <a:cubicBezTo>
                    <a:pt x="8865" y="9761"/>
                    <a:pt x="9278" y="9761"/>
                    <a:pt x="9484" y="9377"/>
                  </a:cubicBezTo>
                  <a:cubicBezTo>
                    <a:pt x="9690" y="9187"/>
                    <a:pt x="9794" y="8803"/>
                    <a:pt x="9794" y="8421"/>
                  </a:cubicBezTo>
                  <a:lnTo>
                    <a:pt x="9794" y="6698"/>
                  </a:lnTo>
                  <a:cubicBezTo>
                    <a:pt x="9794" y="5359"/>
                    <a:pt x="9690" y="3828"/>
                    <a:pt x="9381" y="2488"/>
                  </a:cubicBezTo>
                  <a:cubicBezTo>
                    <a:pt x="9071" y="1148"/>
                    <a:pt x="8348" y="574"/>
                    <a:pt x="7729" y="382"/>
                  </a:cubicBezTo>
                  <a:cubicBezTo>
                    <a:pt x="7316" y="382"/>
                    <a:pt x="7006" y="192"/>
                    <a:pt x="6593" y="192"/>
                  </a:cubicBezTo>
                  <a:cubicBezTo>
                    <a:pt x="6180" y="192"/>
                    <a:pt x="5664" y="192"/>
                    <a:pt x="5251" y="0"/>
                  </a:cubicBezTo>
                  <a:lnTo>
                    <a:pt x="2257" y="0"/>
                  </a:lnTo>
                  <a:cubicBezTo>
                    <a:pt x="1948" y="0"/>
                    <a:pt x="1638" y="0"/>
                    <a:pt x="1328" y="192"/>
                  </a:cubicBezTo>
                  <a:cubicBezTo>
                    <a:pt x="1121" y="192"/>
                    <a:pt x="915" y="766"/>
                    <a:pt x="915" y="1340"/>
                  </a:cubicBezTo>
                  <a:cubicBezTo>
                    <a:pt x="811" y="1914"/>
                    <a:pt x="708" y="2680"/>
                    <a:pt x="708" y="3254"/>
                  </a:cubicBezTo>
                  <a:cubicBezTo>
                    <a:pt x="708" y="4019"/>
                    <a:pt x="605" y="4784"/>
                    <a:pt x="502" y="5550"/>
                  </a:cubicBezTo>
                  <a:cubicBezTo>
                    <a:pt x="399" y="6698"/>
                    <a:pt x="295" y="8229"/>
                    <a:pt x="915" y="8803"/>
                  </a:cubicBezTo>
                  <a:cubicBezTo>
                    <a:pt x="1121" y="8995"/>
                    <a:pt x="1432" y="8995"/>
                    <a:pt x="1638" y="8995"/>
                  </a:cubicBezTo>
                  <a:lnTo>
                    <a:pt x="2773" y="8995"/>
                  </a:lnTo>
                  <a:cubicBezTo>
                    <a:pt x="3703" y="8803"/>
                    <a:pt x="4735" y="8803"/>
                    <a:pt x="5664" y="8995"/>
                  </a:cubicBezTo>
                  <a:cubicBezTo>
                    <a:pt x="6076" y="9187"/>
                    <a:pt x="6593" y="9187"/>
                    <a:pt x="7006" y="9377"/>
                  </a:cubicBezTo>
                  <a:cubicBezTo>
                    <a:pt x="7316" y="9569"/>
                    <a:pt x="7625" y="9761"/>
                    <a:pt x="7832" y="9761"/>
                  </a:cubicBezTo>
                  <a:cubicBezTo>
                    <a:pt x="8348" y="9951"/>
                    <a:pt x="9071" y="10143"/>
                    <a:pt x="9484" y="9377"/>
                  </a:cubicBezTo>
                  <a:cubicBezTo>
                    <a:pt x="9587" y="8995"/>
                    <a:pt x="9587" y="8421"/>
                    <a:pt x="9587" y="8038"/>
                  </a:cubicBezTo>
                  <a:cubicBezTo>
                    <a:pt x="9587" y="7273"/>
                    <a:pt x="9587" y="6698"/>
                    <a:pt x="9484" y="6124"/>
                  </a:cubicBezTo>
                  <a:cubicBezTo>
                    <a:pt x="9381" y="4976"/>
                    <a:pt x="9278" y="3828"/>
                    <a:pt x="8865" y="2870"/>
                  </a:cubicBezTo>
                  <a:cubicBezTo>
                    <a:pt x="8554" y="1722"/>
                    <a:pt x="7832" y="1531"/>
                    <a:pt x="7213" y="1148"/>
                  </a:cubicBezTo>
                  <a:cubicBezTo>
                    <a:pt x="5251" y="574"/>
                    <a:pt x="3186" y="1722"/>
                    <a:pt x="1225" y="956"/>
                  </a:cubicBezTo>
                  <a:cubicBezTo>
                    <a:pt x="1225" y="956"/>
                    <a:pt x="1121" y="956"/>
                    <a:pt x="1121" y="1148"/>
                  </a:cubicBezTo>
                  <a:cubicBezTo>
                    <a:pt x="1535" y="2105"/>
                    <a:pt x="1328" y="3445"/>
                    <a:pt x="1121" y="4593"/>
                  </a:cubicBezTo>
                  <a:cubicBezTo>
                    <a:pt x="1018" y="5550"/>
                    <a:pt x="915" y="6889"/>
                    <a:pt x="1328" y="7847"/>
                  </a:cubicBezTo>
                  <a:cubicBezTo>
                    <a:pt x="1741" y="8803"/>
                    <a:pt x="2464" y="8803"/>
                    <a:pt x="3083" y="8803"/>
                  </a:cubicBezTo>
                  <a:cubicBezTo>
                    <a:pt x="3909" y="8803"/>
                    <a:pt x="4735" y="8995"/>
                    <a:pt x="5561" y="8995"/>
                  </a:cubicBezTo>
                  <a:cubicBezTo>
                    <a:pt x="6076" y="9187"/>
                    <a:pt x="6593" y="9377"/>
                    <a:pt x="7006" y="9569"/>
                  </a:cubicBezTo>
                  <a:cubicBezTo>
                    <a:pt x="7316" y="9761"/>
                    <a:pt x="7625" y="9951"/>
                    <a:pt x="8038" y="9951"/>
                  </a:cubicBezTo>
                  <a:cubicBezTo>
                    <a:pt x="8554" y="10143"/>
                    <a:pt x="9071" y="9761"/>
                    <a:pt x="9381" y="8995"/>
                  </a:cubicBezTo>
                  <a:cubicBezTo>
                    <a:pt x="9794" y="8038"/>
                    <a:pt x="10000" y="6889"/>
                    <a:pt x="10000" y="5741"/>
                  </a:cubicBezTo>
                  <a:cubicBezTo>
                    <a:pt x="10000" y="4976"/>
                    <a:pt x="10000" y="4210"/>
                    <a:pt x="9690" y="3636"/>
                  </a:cubicBezTo>
                  <a:cubicBezTo>
                    <a:pt x="9278" y="2296"/>
                    <a:pt x="8348" y="2105"/>
                    <a:pt x="7522" y="1914"/>
                  </a:cubicBezTo>
                  <a:cubicBezTo>
                    <a:pt x="7006" y="1691"/>
                    <a:pt x="6369" y="1831"/>
                    <a:pt x="6644" y="2022"/>
                  </a:cubicBezTo>
                  <a:cubicBezTo>
                    <a:pt x="7573" y="1831"/>
                    <a:pt x="8451" y="2105"/>
                    <a:pt x="9174" y="3062"/>
                  </a:cubicBezTo>
                  <a:cubicBezTo>
                    <a:pt x="9484" y="3445"/>
                    <a:pt x="9794" y="4019"/>
                    <a:pt x="9794" y="4784"/>
                  </a:cubicBezTo>
                  <a:cubicBezTo>
                    <a:pt x="9897" y="5741"/>
                    <a:pt x="9794" y="6889"/>
                    <a:pt x="9587" y="7847"/>
                  </a:cubicBezTo>
                  <a:cubicBezTo>
                    <a:pt x="9278" y="8995"/>
                    <a:pt x="8865" y="9569"/>
                    <a:pt x="8245" y="9761"/>
                  </a:cubicBezTo>
                  <a:cubicBezTo>
                    <a:pt x="7935" y="9761"/>
                    <a:pt x="7625" y="9569"/>
                    <a:pt x="7419" y="9377"/>
                  </a:cubicBezTo>
                  <a:cubicBezTo>
                    <a:pt x="6903" y="9187"/>
                    <a:pt x="6490" y="8995"/>
                    <a:pt x="5973" y="8803"/>
                  </a:cubicBezTo>
                  <a:cubicBezTo>
                    <a:pt x="5148" y="8612"/>
                    <a:pt x="4219" y="8612"/>
                    <a:pt x="3392" y="8421"/>
                  </a:cubicBezTo>
                  <a:cubicBezTo>
                    <a:pt x="2773" y="8421"/>
                    <a:pt x="1948" y="8612"/>
                    <a:pt x="1535" y="7655"/>
                  </a:cubicBezTo>
                  <a:cubicBezTo>
                    <a:pt x="1018" y="6698"/>
                    <a:pt x="1225" y="5359"/>
                    <a:pt x="1328" y="4210"/>
                  </a:cubicBezTo>
                  <a:cubicBezTo>
                    <a:pt x="1535" y="3062"/>
                    <a:pt x="1638" y="1914"/>
                    <a:pt x="1328" y="956"/>
                  </a:cubicBezTo>
                  <a:cubicBezTo>
                    <a:pt x="1225" y="956"/>
                    <a:pt x="1225" y="1148"/>
                    <a:pt x="1225" y="1148"/>
                  </a:cubicBezTo>
                  <a:cubicBezTo>
                    <a:pt x="2980" y="1914"/>
                    <a:pt x="4838" y="1148"/>
                    <a:pt x="6593" y="1340"/>
                  </a:cubicBezTo>
                  <a:cubicBezTo>
                    <a:pt x="7006" y="1531"/>
                    <a:pt x="7419" y="1531"/>
                    <a:pt x="7935" y="1914"/>
                  </a:cubicBezTo>
                  <a:cubicBezTo>
                    <a:pt x="8141" y="2105"/>
                    <a:pt x="8451" y="2296"/>
                    <a:pt x="8657" y="2870"/>
                  </a:cubicBezTo>
                  <a:cubicBezTo>
                    <a:pt x="8865" y="3254"/>
                    <a:pt x="8968" y="3828"/>
                    <a:pt x="9071" y="4402"/>
                  </a:cubicBezTo>
                  <a:cubicBezTo>
                    <a:pt x="9174" y="4976"/>
                    <a:pt x="9278" y="5550"/>
                    <a:pt x="9381" y="5933"/>
                  </a:cubicBezTo>
                  <a:cubicBezTo>
                    <a:pt x="9381" y="6698"/>
                    <a:pt x="9484" y="7273"/>
                    <a:pt x="9484" y="8038"/>
                  </a:cubicBezTo>
                  <a:cubicBezTo>
                    <a:pt x="9484" y="8421"/>
                    <a:pt x="9381" y="8995"/>
                    <a:pt x="9174" y="9377"/>
                  </a:cubicBezTo>
                  <a:cubicBezTo>
                    <a:pt x="8968" y="9761"/>
                    <a:pt x="8554" y="9761"/>
                    <a:pt x="8348" y="9569"/>
                  </a:cubicBezTo>
                  <a:cubicBezTo>
                    <a:pt x="8038" y="9569"/>
                    <a:pt x="7729" y="9377"/>
                    <a:pt x="7419" y="9187"/>
                  </a:cubicBezTo>
                  <a:lnTo>
                    <a:pt x="4941" y="8612"/>
                  </a:lnTo>
                  <a:lnTo>
                    <a:pt x="2154" y="8612"/>
                  </a:lnTo>
                  <a:cubicBezTo>
                    <a:pt x="1638" y="8803"/>
                    <a:pt x="915" y="8995"/>
                    <a:pt x="605" y="7847"/>
                  </a:cubicBezTo>
                  <a:cubicBezTo>
                    <a:pt x="502" y="7273"/>
                    <a:pt x="605" y="6315"/>
                    <a:pt x="605" y="5550"/>
                  </a:cubicBezTo>
                  <a:cubicBezTo>
                    <a:pt x="708" y="4784"/>
                    <a:pt x="811" y="4019"/>
                    <a:pt x="811" y="3254"/>
                  </a:cubicBezTo>
                  <a:cubicBezTo>
                    <a:pt x="915" y="2680"/>
                    <a:pt x="915" y="1914"/>
                    <a:pt x="1018" y="1340"/>
                  </a:cubicBezTo>
                  <a:cubicBezTo>
                    <a:pt x="1121" y="574"/>
                    <a:pt x="1432" y="382"/>
                    <a:pt x="1741" y="382"/>
                  </a:cubicBezTo>
                  <a:cubicBezTo>
                    <a:pt x="2154" y="382"/>
                    <a:pt x="2567" y="382"/>
                    <a:pt x="2980" y="192"/>
                  </a:cubicBezTo>
                  <a:cubicBezTo>
                    <a:pt x="3392" y="192"/>
                    <a:pt x="3909" y="192"/>
                    <a:pt x="4425" y="382"/>
                  </a:cubicBezTo>
                  <a:cubicBezTo>
                    <a:pt x="5251" y="382"/>
                    <a:pt x="6180" y="574"/>
                    <a:pt x="7109" y="574"/>
                  </a:cubicBezTo>
                  <a:cubicBezTo>
                    <a:pt x="7832" y="574"/>
                    <a:pt x="8554" y="956"/>
                    <a:pt x="9071" y="2105"/>
                  </a:cubicBezTo>
                  <a:cubicBezTo>
                    <a:pt x="9587" y="3254"/>
                    <a:pt x="9587" y="4976"/>
                    <a:pt x="9587" y="6507"/>
                  </a:cubicBezTo>
                  <a:lnTo>
                    <a:pt x="9587" y="8421"/>
                  </a:lnTo>
                  <a:cubicBezTo>
                    <a:pt x="9587" y="8803"/>
                    <a:pt x="9484" y="9187"/>
                    <a:pt x="9278" y="9377"/>
                  </a:cubicBezTo>
                  <a:cubicBezTo>
                    <a:pt x="8865" y="9569"/>
                    <a:pt x="8451" y="9569"/>
                    <a:pt x="8038" y="9569"/>
                  </a:cubicBezTo>
                  <a:cubicBezTo>
                    <a:pt x="7625" y="9569"/>
                    <a:pt x="7109" y="9377"/>
                    <a:pt x="6697" y="9377"/>
                  </a:cubicBezTo>
                  <a:cubicBezTo>
                    <a:pt x="5767" y="8995"/>
                    <a:pt x="4838" y="8995"/>
                    <a:pt x="3806" y="8803"/>
                  </a:cubicBezTo>
                  <a:cubicBezTo>
                    <a:pt x="3392" y="8803"/>
                    <a:pt x="2876" y="8803"/>
                    <a:pt x="2360" y="8995"/>
                  </a:cubicBezTo>
                  <a:cubicBezTo>
                    <a:pt x="1948" y="8995"/>
                    <a:pt x="1535" y="9187"/>
                    <a:pt x="1121" y="9187"/>
                  </a:cubicBezTo>
                  <a:cubicBezTo>
                    <a:pt x="811" y="9187"/>
                    <a:pt x="399" y="8995"/>
                    <a:pt x="295" y="8421"/>
                  </a:cubicBezTo>
                  <a:cubicBezTo>
                    <a:pt x="89" y="7847"/>
                    <a:pt x="89" y="7273"/>
                    <a:pt x="192" y="6698"/>
                  </a:cubicBezTo>
                  <a:cubicBezTo>
                    <a:pt x="192" y="6124"/>
                    <a:pt x="295" y="5550"/>
                    <a:pt x="295" y="4784"/>
                  </a:cubicBezTo>
                  <a:cubicBezTo>
                    <a:pt x="295" y="4593"/>
                    <a:pt x="192" y="4593"/>
                    <a:pt x="192" y="478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文本框 58"/>
            <p:cNvSpPr txBox="1"/>
            <p:nvPr/>
          </p:nvSpPr>
          <p:spPr>
            <a:xfrm>
              <a:off x="1339715" y="4106718"/>
              <a:ext cx="1097280" cy="640080"/>
            </a:xfrm>
            <a:prstGeom prst="rect">
              <a:avLst/>
            </a:prstGeom>
            <a:noFill/>
          </p:spPr>
          <p:txBody>
            <a:bodyPr rtlCol="0" wrap="none">
              <a:spAutoFit/>
            </a:bodyPr>
            <a:lstStyle/>
            <a:p>
              <a:pPr algn="ctr"/>
              <a:r>
                <a:rPr altLang="en-US" lang="zh-CN">
                  <a:solidFill>
                    <a:schemeClr val="tx1">
                      <a:lumMod val="75000"/>
                      <a:lumOff val="25000"/>
                    </a:schemeClr>
                  </a:solidFill>
                </a:rPr>
                <a:t>某家电子</a:t>
              </a:r>
            </a:p>
            <a:p>
              <a:pPr algn="ctr"/>
              <a:r>
                <a:rPr altLang="en-US" lang="zh-CN">
                  <a:solidFill>
                    <a:schemeClr val="tx1">
                      <a:lumMod val="75000"/>
                      <a:lumOff val="25000"/>
                    </a:schemeClr>
                  </a:solidFill>
                </a:rPr>
                <a:t>子公司</a:t>
              </a:r>
            </a:p>
          </p:txBody>
        </p:sp>
      </p:grpSp>
      <p:grpSp>
        <p:nvGrpSpPr>
          <p:cNvPr id="66" name="组合 65"/>
          <p:cNvGrpSpPr/>
          <p:nvPr/>
        </p:nvGrpSpPr>
        <p:grpSpPr>
          <a:xfrm>
            <a:off x="3487180" y="4657716"/>
            <a:ext cx="1852135" cy="1327567"/>
            <a:chOff x="3487180" y="4657716"/>
            <a:chExt cx="1852135" cy="1327567"/>
          </a:xfrm>
        </p:grpSpPr>
        <p:sp>
          <p:nvSpPr>
            <p:cNvPr id="56" name="Freeform 1178"/>
            <p:cNvSpPr/>
            <p:nvPr/>
          </p:nvSpPr>
          <p:spPr bwMode="auto">
            <a:xfrm>
              <a:off x="3487180" y="4657716"/>
              <a:ext cx="1852135" cy="1039535"/>
            </a:xfrm>
            <a:custGeom>
              <a:gdLst>
                <a:gd fmla="*/ 13 w 103" name="T0"/>
                <a:gd fmla="*/ 53 h 55" name="T1"/>
                <a:gd fmla="*/ 40 w 103" name="T2"/>
                <a:gd fmla="*/ 53 h 55" name="T3"/>
                <a:gd fmla="*/ 91 w 103" name="T4"/>
                <a:gd fmla="*/ 53 h 55" name="T5"/>
                <a:gd fmla="*/ 101 w 103" name="T6"/>
                <a:gd fmla="*/ 41 h 55" name="T7"/>
                <a:gd fmla="*/ 101 w 103" name="T8"/>
                <a:gd fmla="*/ 23 h 55" name="T9"/>
                <a:gd fmla="*/ 83 w 103" name="T10"/>
                <a:gd fmla="*/ 0 h 55" name="T11"/>
                <a:gd fmla="*/ 54 w 103" name="T12"/>
                <a:gd fmla="*/ 0 h 55" name="T13"/>
                <a:gd fmla="*/ 26 w 103" name="T14"/>
                <a:gd fmla="*/ 1 h 55" name="T15"/>
                <a:gd fmla="*/ 5 w 103" name="T16"/>
                <a:gd fmla="*/ 12 h 55" name="T17"/>
                <a:gd fmla="*/ 3 w 103" name="T18"/>
                <a:gd fmla="*/ 29 h 55" name="T19"/>
                <a:gd fmla="*/ 23 w 103" name="T20"/>
                <a:gd fmla="*/ 50 h 55" name="T21"/>
                <a:gd fmla="*/ 74 w 103" name="T22"/>
                <a:gd fmla="*/ 53 h 55" name="T23"/>
                <a:gd fmla="*/ 100 w 103" name="T24"/>
                <a:gd fmla="*/ 39 h 55" name="T25"/>
                <a:gd fmla="*/ 84 w 103" name="T26"/>
                <a:gd fmla="*/ 10 h 55" name="T27"/>
                <a:gd fmla="*/ 35 w 103" name="T28"/>
                <a:gd fmla="*/ 7 h 55" name="T29"/>
                <a:gd fmla="*/ 8 w 103" name="T30"/>
                <a:gd fmla="*/ 9 h 55" name="T31"/>
                <a:gd fmla="*/ 2 w 103" name="T32"/>
                <a:gd fmla="*/ 32 h 55" name="T33"/>
                <a:gd fmla="*/ 16 w 103" name="T34"/>
                <a:gd fmla="*/ 52 h 55" name="T35"/>
                <a:gd fmla="*/ 69 w 103" name="T36"/>
                <a:gd fmla="*/ 52 h 55" name="T37"/>
                <a:gd fmla="*/ 99 w 103" name="T38"/>
                <a:gd fmla="*/ 46 h 55" name="T39"/>
                <a:gd fmla="*/ 89 w 103" name="T40"/>
                <a:gd fmla="*/ 19 h 55" name="T41"/>
                <a:gd fmla="*/ 101 w 103" name="T42"/>
                <a:gd fmla="*/ 36 h 55" name="T43"/>
                <a:gd fmla="*/ 89 w 103" name="T44"/>
                <a:gd fmla="*/ 50 h 55" name="T45"/>
                <a:gd fmla="*/ 42 w 103" name="T46"/>
                <a:gd fmla="*/ 50 h 55" name="T47"/>
                <a:gd fmla="*/ 3 w 103" name="T48"/>
                <a:gd fmla="*/ 46 h 55" name="T49"/>
                <a:gd fmla="*/ 3 w 103" name="T50"/>
                <a:gd fmla="*/ 28 h 55" name="T51"/>
                <a:gd fmla="*/ 8 w 103" name="T52"/>
                <a:gd fmla="*/ 11 h 55" name="T53"/>
                <a:gd fmla="*/ 25 w 103" name="T54"/>
                <a:gd fmla="*/ 8 h 55" name="T55"/>
                <a:gd fmla="*/ 76 w 103" name="T56"/>
                <a:gd fmla="*/ 9 h 55" name="T57"/>
                <a:gd fmla="*/ 98 w 103" name="T58"/>
                <a:gd fmla="*/ 32 h 55" name="T59"/>
                <a:gd fmla="*/ 87 w 103" name="T60"/>
                <a:gd fmla="*/ 52 h 55" name="T61"/>
                <a:gd fmla="*/ 54 w 103" name="T62"/>
                <a:gd fmla="*/ 48 h 55" name="T63"/>
                <a:gd fmla="*/ 14 w 103" name="T64"/>
                <a:gd fmla="*/ 50 h 55" name="T65"/>
                <a:gd fmla="*/ 5 w 103" name="T66"/>
                <a:gd fmla="*/ 26 h 55" name="T67"/>
                <a:gd fmla="*/ 23 w 103" name="T68"/>
                <a:gd fmla="*/ 3 h 55" name="T69"/>
                <a:gd fmla="*/ 72 w 103" name="T70"/>
                <a:gd fmla="*/ 2 h 55" name="T71"/>
                <a:gd fmla="*/ 97 w 103" name="T72"/>
                <a:gd fmla="*/ 7 h 55" name="T73"/>
                <a:gd fmla="*/ 99 w 103" name="T74"/>
                <a:gd fmla="*/ 34 h 55" name="T75"/>
                <a:gd fmla="*/ 94 w 103" name="T76"/>
                <a:gd fmla="*/ 51 h 55" name="T77"/>
                <a:gd fmla="*/ 43 w 103" name="T78"/>
                <a:gd fmla="*/ 51 h 55" name="T79"/>
                <a:gd fmla="*/ 8 w 103" name="T80"/>
                <a:gd fmla="*/ 48 h 55" name="T81"/>
                <a:gd fmla="*/ 3 w 103" name="T82"/>
                <a:gd fmla="*/ 24 h 5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5" w="103">
                  <a:moveTo>
                    <a:pt x="2" y="25"/>
                  </a:moveTo>
                  <a:cubicBezTo>
                    <a:pt x="4" y="34"/>
                    <a:pt x="1" y="50"/>
                    <a:pt x="13" y="53"/>
                  </a:cubicBezTo>
                  <a:cubicBezTo>
                    <a:pt x="17" y="54"/>
                    <a:pt x="22" y="54"/>
                    <a:pt x="26" y="54"/>
                  </a:cubicBezTo>
                  <a:cubicBezTo>
                    <a:pt x="31" y="54"/>
                    <a:pt x="35" y="54"/>
                    <a:pt x="40" y="53"/>
                  </a:cubicBezTo>
                  <a:cubicBezTo>
                    <a:pt x="49" y="53"/>
                    <a:pt x="58" y="52"/>
                    <a:pt x="67" y="53"/>
                  </a:cubicBezTo>
                  <a:cubicBezTo>
                    <a:pt x="75" y="53"/>
                    <a:pt x="83" y="55"/>
                    <a:pt x="91" y="53"/>
                  </a:cubicBezTo>
                  <a:cubicBezTo>
                    <a:pt x="94" y="53"/>
                    <a:pt x="97" y="52"/>
                    <a:pt x="99" y="49"/>
                  </a:cubicBezTo>
                  <a:cubicBezTo>
                    <a:pt x="100" y="47"/>
                    <a:pt x="101" y="44"/>
                    <a:pt x="101" y="41"/>
                  </a:cubicBezTo>
                  <a:cubicBezTo>
                    <a:pt x="101" y="38"/>
                    <a:pt x="101" y="35"/>
                    <a:pt x="101" y="32"/>
                  </a:cubicBezTo>
                  <a:cubicBezTo>
                    <a:pt x="101" y="29"/>
                    <a:pt x="101" y="26"/>
                    <a:pt x="101" y="23"/>
                  </a:cubicBezTo>
                  <a:cubicBezTo>
                    <a:pt x="101" y="17"/>
                    <a:pt x="101" y="10"/>
                    <a:pt x="98" y="6"/>
                  </a:cubicBezTo>
                  <a:cubicBezTo>
                    <a:pt x="94" y="1"/>
                    <a:pt x="88" y="1"/>
                    <a:pt x="83" y="0"/>
                  </a:cubicBezTo>
                  <a:cubicBezTo>
                    <a:pt x="77" y="0"/>
                    <a:pt x="71" y="0"/>
                    <a:pt x="65" y="0"/>
                  </a:cubicBezTo>
                  <a:cubicBezTo>
                    <a:pt x="61" y="1"/>
                    <a:pt x="58" y="0"/>
                    <a:pt x="54" y="0"/>
                  </a:cubicBezTo>
                  <a:cubicBezTo>
                    <a:pt x="49" y="0"/>
                    <a:pt x="45" y="0"/>
                    <a:pt x="40" y="0"/>
                  </a:cubicBezTo>
                  <a:cubicBezTo>
                    <a:pt x="35" y="0"/>
                    <a:pt x="31" y="1"/>
                    <a:pt x="26" y="1"/>
                  </a:cubicBezTo>
                  <a:cubicBezTo>
                    <a:pt x="22" y="2"/>
                    <a:pt x="19" y="2"/>
                    <a:pt x="15" y="3"/>
                  </a:cubicBezTo>
                  <a:cubicBezTo>
                    <a:pt x="10" y="4"/>
                    <a:pt x="7" y="7"/>
                    <a:pt x="5" y="12"/>
                  </a:cubicBezTo>
                  <a:cubicBezTo>
                    <a:pt x="4" y="14"/>
                    <a:pt x="4" y="18"/>
                    <a:pt x="3" y="20"/>
                  </a:cubicBezTo>
                  <a:cubicBezTo>
                    <a:pt x="3" y="23"/>
                    <a:pt x="3" y="26"/>
                    <a:pt x="3" y="29"/>
                  </a:cubicBezTo>
                  <a:cubicBezTo>
                    <a:pt x="3" y="35"/>
                    <a:pt x="2" y="41"/>
                    <a:pt x="5" y="47"/>
                  </a:cubicBezTo>
                  <a:cubicBezTo>
                    <a:pt x="9" y="53"/>
                    <a:pt x="17" y="51"/>
                    <a:pt x="23" y="50"/>
                  </a:cubicBezTo>
                  <a:cubicBezTo>
                    <a:pt x="33" y="50"/>
                    <a:pt x="42" y="50"/>
                    <a:pt x="52" y="50"/>
                  </a:cubicBezTo>
                  <a:cubicBezTo>
                    <a:pt x="59" y="50"/>
                    <a:pt x="67" y="52"/>
                    <a:pt x="74" y="53"/>
                  </a:cubicBezTo>
                  <a:cubicBezTo>
                    <a:pt x="81" y="54"/>
                    <a:pt x="88" y="55"/>
                    <a:pt x="95" y="52"/>
                  </a:cubicBezTo>
                  <a:cubicBezTo>
                    <a:pt x="100" y="50"/>
                    <a:pt x="101" y="44"/>
                    <a:pt x="100" y="39"/>
                  </a:cubicBezTo>
                  <a:cubicBezTo>
                    <a:pt x="100" y="32"/>
                    <a:pt x="98" y="26"/>
                    <a:pt x="95" y="21"/>
                  </a:cubicBezTo>
                  <a:cubicBezTo>
                    <a:pt x="93" y="16"/>
                    <a:pt x="89" y="12"/>
                    <a:pt x="84" y="10"/>
                  </a:cubicBezTo>
                  <a:cubicBezTo>
                    <a:pt x="74" y="5"/>
                    <a:pt x="62" y="6"/>
                    <a:pt x="51" y="6"/>
                  </a:cubicBezTo>
                  <a:cubicBezTo>
                    <a:pt x="46" y="7"/>
                    <a:pt x="40" y="7"/>
                    <a:pt x="35" y="7"/>
                  </a:cubicBezTo>
                  <a:cubicBezTo>
                    <a:pt x="29" y="7"/>
                    <a:pt x="23" y="6"/>
                    <a:pt x="16" y="7"/>
                  </a:cubicBezTo>
                  <a:cubicBezTo>
                    <a:pt x="14" y="7"/>
                    <a:pt x="11" y="7"/>
                    <a:pt x="8" y="9"/>
                  </a:cubicBezTo>
                  <a:cubicBezTo>
                    <a:pt x="7" y="10"/>
                    <a:pt x="6" y="12"/>
                    <a:pt x="5" y="14"/>
                  </a:cubicBezTo>
                  <a:cubicBezTo>
                    <a:pt x="3" y="20"/>
                    <a:pt x="2" y="26"/>
                    <a:pt x="2" y="32"/>
                  </a:cubicBezTo>
                  <a:cubicBezTo>
                    <a:pt x="1" y="37"/>
                    <a:pt x="0" y="44"/>
                    <a:pt x="3" y="48"/>
                  </a:cubicBezTo>
                  <a:cubicBezTo>
                    <a:pt x="6" y="53"/>
                    <a:pt x="12" y="52"/>
                    <a:pt x="16" y="52"/>
                  </a:cubicBezTo>
                  <a:cubicBezTo>
                    <a:pt x="24" y="52"/>
                    <a:pt x="32" y="51"/>
                    <a:pt x="40" y="51"/>
                  </a:cubicBezTo>
                  <a:cubicBezTo>
                    <a:pt x="50" y="51"/>
                    <a:pt x="59" y="52"/>
                    <a:pt x="69" y="52"/>
                  </a:cubicBezTo>
                  <a:cubicBezTo>
                    <a:pt x="75" y="52"/>
                    <a:pt x="80" y="53"/>
                    <a:pt x="86" y="52"/>
                  </a:cubicBezTo>
                  <a:cubicBezTo>
                    <a:pt x="91" y="52"/>
                    <a:pt x="96" y="50"/>
                    <a:pt x="99" y="46"/>
                  </a:cubicBezTo>
                  <a:cubicBezTo>
                    <a:pt x="102" y="42"/>
                    <a:pt x="103" y="35"/>
                    <a:pt x="101" y="30"/>
                  </a:cubicBezTo>
                  <a:cubicBezTo>
                    <a:pt x="99" y="25"/>
                    <a:pt x="94" y="21"/>
                    <a:pt x="89" y="19"/>
                  </a:cubicBezTo>
                  <a:cubicBezTo>
                    <a:pt x="88" y="19"/>
                    <a:pt x="87" y="20"/>
                    <a:pt x="88" y="21"/>
                  </a:cubicBezTo>
                  <a:cubicBezTo>
                    <a:pt x="95" y="23"/>
                    <a:pt x="101" y="29"/>
                    <a:pt x="101" y="36"/>
                  </a:cubicBezTo>
                  <a:cubicBezTo>
                    <a:pt x="101" y="40"/>
                    <a:pt x="99" y="44"/>
                    <a:pt x="97" y="46"/>
                  </a:cubicBezTo>
                  <a:cubicBezTo>
                    <a:pt x="95" y="48"/>
                    <a:pt x="92" y="50"/>
                    <a:pt x="89" y="50"/>
                  </a:cubicBezTo>
                  <a:cubicBezTo>
                    <a:pt x="83" y="52"/>
                    <a:pt x="76" y="51"/>
                    <a:pt x="70" y="51"/>
                  </a:cubicBezTo>
                  <a:cubicBezTo>
                    <a:pt x="61" y="50"/>
                    <a:pt x="51" y="50"/>
                    <a:pt x="42" y="50"/>
                  </a:cubicBezTo>
                  <a:cubicBezTo>
                    <a:pt x="33" y="50"/>
                    <a:pt x="25" y="50"/>
                    <a:pt x="17" y="51"/>
                  </a:cubicBezTo>
                  <a:cubicBezTo>
                    <a:pt x="12" y="51"/>
                    <a:pt x="6" y="51"/>
                    <a:pt x="3" y="46"/>
                  </a:cubicBezTo>
                  <a:cubicBezTo>
                    <a:pt x="3" y="43"/>
                    <a:pt x="3" y="40"/>
                    <a:pt x="3" y="37"/>
                  </a:cubicBezTo>
                  <a:cubicBezTo>
                    <a:pt x="3" y="34"/>
                    <a:pt x="3" y="31"/>
                    <a:pt x="3" y="28"/>
                  </a:cubicBezTo>
                  <a:cubicBezTo>
                    <a:pt x="4" y="25"/>
                    <a:pt x="4" y="22"/>
                    <a:pt x="5" y="19"/>
                  </a:cubicBezTo>
                  <a:cubicBezTo>
                    <a:pt x="6" y="16"/>
                    <a:pt x="6" y="14"/>
                    <a:pt x="8" y="11"/>
                  </a:cubicBezTo>
                  <a:cubicBezTo>
                    <a:pt x="10" y="9"/>
                    <a:pt x="13" y="9"/>
                    <a:pt x="15" y="8"/>
                  </a:cubicBezTo>
                  <a:cubicBezTo>
                    <a:pt x="19" y="8"/>
                    <a:pt x="22" y="8"/>
                    <a:pt x="25" y="8"/>
                  </a:cubicBezTo>
                  <a:cubicBezTo>
                    <a:pt x="31" y="9"/>
                    <a:pt x="36" y="9"/>
                    <a:pt x="42" y="9"/>
                  </a:cubicBezTo>
                  <a:cubicBezTo>
                    <a:pt x="53" y="8"/>
                    <a:pt x="65" y="6"/>
                    <a:pt x="76" y="9"/>
                  </a:cubicBezTo>
                  <a:cubicBezTo>
                    <a:pt x="81" y="10"/>
                    <a:pt x="86" y="12"/>
                    <a:pt x="90" y="16"/>
                  </a:cubicBezTo>
                  <a:cubicBezTo>
                    <a:pt x="94" y="20"/>
                    <a:pt x="96" y="26"/>
                    <a:pt x="98" y="32"/>
                  </a:cubicBezTo>
                  <a:cubicBezTo>
                    <a:pt x="99" y="37"/>
                    <a:pt x="101" y="46"/>
                    <a:pt x="96" y="49"/>
                  </a:cubicBezTo>
                  <a:cubicBezTo>
                    <a:pt x="94" y="52"/>
                    <a:pt x="90" y="52"/>
                    <a:pt x="87" y="52"/>
                  </a:cubicBezTo>
                  <a:cubicBezTo>
                    <a:pt x="83" y="52"/>
                    <a:pt x="79" y="52"/>
                    <a:pt x="76" y="51"/>
                  </a:cubicBezTo>
                  <a:cubicBezTo>
                    <a:pt x="68" y="50"/>
                    <a:pt x="61" y="49"/>
                    <a:pt x="54" y="48"/>
                  </a:cubicBezTo>
                  <a:cubicBezTo>
                    <a:pt x="45" y="48"/>
                    <a:pt x="35" y="49"/>
                    <a:pt x="25" y="49"/>
                  </a:cubicBezTo>
                  <a:cubicBezTo>
                    <a:pt x="22" y="49"/>
                    <a:pt x="18" y="50"/>
                    <a:pt x="14" y="50"/>
                  </a:cubicBezTo>
                  <a:cubicBezTo>
                    <a:pt x="10" y="49"/>
                    <a:pt x="8" y="48"/>
                    <a:pt x="6" y="45"/>
                  </a:cubicBezTo>
                  <a:cubicBezTo>
                    <a:pt x="3" y="39"/>
                    <a:pt x="4" y="32"/>
                    <a:pt x="5" y="26"/>
                  </a:cubicBezTo>
                  <a:cubicBezTo>
                    <a:pt x="5" y="20"/>
                    <a:pt x="5" y="14"/>
                    <a:pt x="8" y="9"/>
                  </a:cubicBezTo>
                  <a:cubicBezTo>
                    <a:pt x="11" y="4"/>
                    <a:pt x="18" y="4"/>
                    <a:pt x="23" y="3"/>
                  </a:cubicBezTo>
                  <a:cubicBezTo>
                    <a:pt x="33" y="2"/>
                    <a:pt x="42" y="2"/>
                    <a:pt x="51" y="2"/>
                  </a:cubicBezTo>
                  <a:cubicBezTo>
                    <a:pt x="58" y="2"/>
                    <a:pt x="65" y="2"/>
                    <a:pt x="72" y="2"/>
                  </a:cubicBezTo>
                  <a:cubicBezTo>
                    <a:pt x="78" y="2"/>
                    <a:pt x="84" y="1"/>
                    <a:pt x="90" y="3"/>
                  </a:cubicBezTo>
                  <a:cubicBezTo>
                    <a:pt x="93" y="4"/>
                    <a:pt x="95" y="5"/>
                    <a:pt x="97" y="7"/>
                  </a:cubicBezTo>
                  <a:cubicBezTo>
                    <a:pt x="99" y="9"/>
                    <a:pt x="99" y="13"/>
                    <a:pt x="99" y="15"/>
                  </a:cubicBezTo>
                  <a:cubicBezTo>
                    <a:pt x="100" y="22"/>
                    <a:pt x="99" y="28"/>
                    <a:pt x="99" y="34"/>
                  </a:cubicBezTo>
                  <a:cubicBezTo>
                    <a:pt x="99" y="38"/>
                    <a:pt x="100" y="41"/>
                    <a:pt x="99" y="44"/>
                  </a:cubicBezTo>
                  <a:cubicBezTo>
                    <a:pt x="99" y="48"/>
                    <a:pt x="97" y="50"/>
                    <a:pt x="94" y="51"/>
                  </a:cubicBezTo>
                  <a:cubicBezTo>
                    <a:pt x="86" y="54"/>
                    <a:pt x="77" y="52"/>
                    <a:pt x="70" y="51"/>
                  </a:cubicBezTo>
                  <a:cubicBezTo>
                    <a:pt x="61" y="50"/>
                    <a:pt x="52" y="51"/>
                    <a:pt x="43" y="51"/>
                  </a:cubicBezTo>
                  <a:cubicBezTo>
                    <a:pt x="34" y="52"/>
                    <a:pt x="25" y="53"/>
                    <a:pt x="16" y="52"/>
                  </a:cubicBezTo>
                  <a:cubicBezTo>
                    <a:pt x="13" y="51"/>
                    <a:pt x="10" y="50"/>
                    <a:pt x="8" y="48"/>
                  </a:cubicBezTo>
                  <a:cubicBezTo>
                    <a:pt x="6" y="46"/>
                    <a:pt x="5" y="43"/>
                    <a:pt x="5" y="40"/>
                  </a:cubicBezTo>
                  <a:cubicBezTo>
                    <a:pt x="4" y="35"/>
                    <a:pt x="4" y="30"/>
                    <a:pt x="3" y="24"/>
                  </a:cubicBezTo>
                  <a:cubicBezTo>
                    <a:pt x="3" y="23"/>
                    <a:pt x="1" y="24"/>
                    <a:pt x="2" y="2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文本框 59"/>
            <p:cNvSpPr txBox="1"/>
            <p:nvPr/>
          </p:nvSpPr>
          <p:spPr>
            <a:xfrm>
              <a:off x="3843530" y="4878570"/>
              <a:ext cx="1097280" cy="640080"/>
            </a:xfrm>
            <a:prstGeom prst="rect">
              <a:avLst/>
            </a:prstGeom>
            <a:noFill/>
          </p:spPr>
          <p:txBody>
            <a:bodyPr rtlCol="0" wrap="none">
              <a:spAutoFit/>
            </a:bodyPr>
            <a:lstStyle/>
            <a:p>
              <a:pPr algn="ctr"/>
              <a:r>
                <a:rPr altLang="en-US" lang="zh-CN">
                  <a:solidFill>
                    <a:schemeClr val="tx1">
                      <a:lumMod val="75000"/>
                      <a:lumOff val="25000"/>
                    </a:schemeClr>
                  </a:solidFill>
                </a:rPr>
                <a:t>某家影视</a:t>
              </a:r>
            </a:p>
            <a:p>
              <a:pPr algn="ctr"/>
              <a:r>
                <a:rPr altLang="en-US" lang="zh-CN">
                  <a:solidFill>
                    <a:schemeClr val="tx1">
                      <a:lumMod val="75000"/>
                      <a:lumOff val="25000"/>
                    </a:schemeClr>
                  </a:solidFill>
                </a:rPr>
                <a:t>子公司</a:t>
              </a:r>
            </a:p>
          </p:txBody>
        </p:sp>
        <p:sp>
          <p:nvSpPr>
            <p:cNvPr id="63" name="椭圆 62"/>
            <p:cNvSpPr/>
            <p:nvPr/>
          </p:nvSpPr>
          <p:spPr>
            <a:xfrm>
              <a:off x="3613779" y="5697251"/>
              <a:ext cx="1556781" cy="288032"/>
            </a:xfrm>
            <a:prstGeom prst="ellipse">
              <a:avLst/>
            </a:prstGeom>
            <a:gradFill flip="none" rotWithShape="1">
              <a:gsLst>
                <a:gs pos="0">
                  <a:schemeClr val="tx1">
                    <a:alpha val="40000"/>
                  </a:schemeClr>
                </a:gs>
                <a:gs pos="100000">
                  <a:schemeClr val="tx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a:off x="5996459" y="4013322"/>
            <a:ext cx="1882498" cy="1287886"/>
            <a:chOff x="5996459" y="4013322"/>
            <a:chExt cx="1882498" cy="1287886"/>
          </a:xfrm>
        </p:grpSpPr>
        <p:sp>
          <p:nvSpPr>
            <p:cNvPr id="55" name="Freeform 1177"/>
            <p:cNvSpPr/>
            <p:nvPr/>
          </p:nvSpPr>
          <p:spPr bwMode="auto">
            <a:xfrm>
              <a:off x="5996459" y="4013322"/>
              <a:ext cx="1882498" cy="999854"/>
            </a:xfrm>
            <a:custGeom>
              <a:gdLst>
                <a:gd fmla="*/ 4 w 105" name="T0"/>
                <a:gd fmla="*/ 18 h 53" name="T1"/>
                <a:gd fmla="*/ 3 w 105" name="T2"/>
                <a:gd fmla="*/ 43 h 53" name="T3"/>
                <a:gd fmla="*/ 34 w 105" name="T4"/>
                <a:gd fmla="*/ 49 h 53" name="T5"/>
                <a:gd fmla="*/ 74 w 105" name="T6"/>
                <a:gd fmla="*/ 49 h 53" name="T7"/>
                <a:gd fmla="*/ 100 w 105" name="T8"/>
                <a:gd fmla="*/ 48 h 53" name="T9"/>
                <a:gd fmla="*/ 99 w 105" name="T10"/>
                <a:gd fmla="*/ 14 h 53" name="T11"/>
                <a:gd fmla="*/ 79 w 105" name="T12"/>
                <a:gd fmla="*/ 0 h 53" name="T13"/>
                <a:gd fmla="*/ 39 w 105" name="T14"/>
                <a:gd fmla="*/ 2 h 53" name="T15"/>
                <a:gd fmla="*/ 7 w 105" name="T16"/>
                <a:gd fmla="*/ 8 h 53" name="T17"/>
                <a:gd fmla="*/ 5 w 105" name="T18"/>
                <a:gd fmla="*/ 26 h 53" name="T19"/>
                <a:gd fmla="*/ 24 w 105" name="T20"/>
                <a:gd fmla="*/ 50 h 53" name="T21"/>
                <a:gd fmla="*/ 64 w 105" name="T22"/>
                <a:gd fmla="*/ 50 h 53" name="T23"/>
                <a:gd fmla="*/ 95 w 105" name="T24"/>
                <a:gd fmla="*/ 44 h 53" name="T25"/>
                <a:gd fmla="*/ 87 w 105" name="T26"/>
                <a:gd fmla="*/ 3 h 53" name="T27"/>
                <a:gd fmla="*/ 40 w 105" name="T28"/>
                <a:gd fmla="*/ 6 h 53" name="T29"/>
                <a:gd fmla="*/ 15 w 105" name="T30"/>
                <a:gd fmla="*/ 8 h 53" name="T31"/>
                <a:gd fmla="*/ 5 w 105" name="T32"/>
                <a:gd fmla="*/ 18 h 53" name="T33"/>
                <a:gd fmla="*/ 12 w 105" name="T34"/>
                <a:gd fmla="*/ 48 h 53" name="T35"/>
                <a:gd fmla="*/ 36 w 105" name="T36"/>
                <a:gd fmla="*/ 48 h 53" name="T37"/>
                <a:gd fmla="*/ 71 w 105" name="T38"/>
                <a:gd fmla="*/ 48 h 53" name="T39"/>
                <a:gd fmla="*/ 90 w 105" name="T40"/>
                <a:gd fmla="*/ 44 h 53" name="T41"/>
                <a:gd fmla="*/ 94 w 105" name="T42"/>
                <a:gd fmla="*/ 23 h 53" name="T43"/>
                <a:gd fmla="*/ 95 w 105" name="T44"/>
                <a:gd fmla="*/ 36 h 53" name="T45"/>
                <a:gd fmla="*/ 82 w 105" name="T46"/>
                <a:gd fmla="*/ 45 h 53" name="T47"/>
                <a:gd fmla="*/ 7 w 105" name="T48"/>
                <a:gd fmla="*/ 40 h 53" name="T49"/>
                <a:gd fmla="*/ 8 w 105" name="T50"/>
                <a:gd fmla="*/ 13 h 53" name="T51"/>
                <a:gd fmla="*/ 26 w 105" name="T52"/>
                <a:gd fmla="*/ 9 h 53" name="T53"/>
                <a:gd fmla="*/ 64 w 105" name="T54"/>
                <a:gd fmla="*/ 3 h 53" name="T55"/>
                <a:gd fmla="*/ 97 w 105" name="T56"/>
                <a:gd fmla="*/ 18 h 53" name="T57"/>
                <a:gd fmla="*/ 64 w 105" name="T58"/>
                <a:gd fmla="*/ 48 h 53" name="T59"/>
                <a:gd fmla="*/ 24 w 105" name="T60"/>
                <a:gd fmla="*/ 49 h 53" name="T61"/>
                <a:gd fmla="*/ 7 w 105" name="T62"/>
                <a:gd fmla="*/ 30 h 53" name="T63"/>
                <a:gd fmla="*/ 12 w 105" name="T64"/>
                <a:gd fmla="*/ 6 h 53" name="T65"/>
                <a:gd fmla="*/ 38 w 105" name="T66"/>
                <a:gd fmla="*/ 4 h 53" name="T67"/>
                <a:gd fmla="*/ 89 w 105" name="T68"/>
                <a:gd fmla="*/ 4 h 53" name="T69"/>
                <a:gd fmla="*/ 102 w 105" name="T70"/>
                <a:gd fmla="*/ 36 h 53" name="T71"/>
                <a:gd fmla="*/ 94 w 105" name="T72"/>
                <a:gd fmla="*/ 49 h 53" name="T73"/>
                <a:gd fmla="*/ 64 w 105" name="T74"/>
                <a:gd fmla="*/ 47 h 53" name="T75"/>
                <a:gd fmla="*/ 28 w 105" name="T76"/>
                <a:gd fmla="*/ 48 h 53" name="T77"/>
                <a:gd fmla="*/ 7 w 105" name="T78"/>
                <a:gd fmla="*/ 46 h 53" name="T79"/>
                <a:gd fmla="*/ 4 w 105" name="T80"/>
                <a:gd fmla="*/ 17 h 53" name="T81"/>
                <a:gd fmla="*/ 1 w 105" name="T82"/>
                <a:gd fmla="*/ 23 h 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 w="105">
                  <a:moveTo>
                    <a:pt x="2" y="23"/>
                  </a:moveTo>
                  <a:cubicBezTo>
                    <a:pt x="2" y="21"/>
                    <a:pt x="3" y="20"/>
                    <a:pt x="4" y="18"/>
                  </a:cubicBezTo>
                  <a:cubicBezTo>
                    <a:pt x="3" y="18"/>
                    <a:pt x="3" y="18"/>
                    <a:pt x="2" y="18"/>
                  </a:cubicBezTo>
                  <a:cubicBezTo>
                    <a:pt x="5" y="26"/>
                    <a:pt x="1" y="34"/>
                    <a:pt x="3" y="43"/>
                  </a:cubicBezTo>
                  <a:cubicBezTo>
                    <a:pt x="5" y="48"/>
                    <a:pt x="11" y="50"/>
                    <a:pt x="16" y="50"/>
                  </a:cubicBezTo>
                  <a:cubicBezTo>
                    <a:pt x="22" y="51"/>
                    <a:pt x="28" y="49"/>
                    <a:pt x="34" y="49"/>
                  </a:cubicBezTo>
                  <a:cubicBezTo>
                    <a:pt x="43" y="48"/>
                    <a:pt x="53" y="49"/>
                    <a:pt x="62" y="49"/>
                  </a:cubicBezTo>
                  <a:cubicBezTo>
                    <a:pt x="66" y="49"/>
                    <a:pt x="70" y="49"/>
                    <a:pt x="74" y="49"/>
                  </a:cubicBezTo>
                  <a:cubicBezTo>
                    <a:pt x="77" y="49"/>
                    <a:pt x="80" y="50"/>
                    <a:pt x="83" y="50"/>
                  </a:cubicBezTo>
                  <a:cubicBezTo>
                    <a:pt x="89" y="51"/>
                    <a:pt x="95" y="51"/>
                    <a:pt x="100" y="48"/>
                  </a:cubicBezTo>
                  <a:cubicBezTo>
                    <a:pt x="104" y="44"/>
                    <a:pt x="103" y="36"/>
                    <a:pt x="103" y="31"/>
                  </a:cubicBezTo>
                  <a:cubicBezTo>
                    <a:pt x="102" y="25"/>
                    <a:pt x="101" y="19"/>
                    <a:pt x="99" y="14"/>
                  </a:cubicBezTo>
                  <a:cubicBezTo>
                    <a:pt x="97" y="8"/>
                    <a:pt x="94" y="4"/>
                    <a:pt x="89" y="3"/>
                  </a:cubicBezTo>
                  <a:cubicBezTo>
                    <a:pt x="86" y="1"/>
                    <a:pt x="82" y="1"/>
                    <a:pt x="79" y="0"/>
                  </a:cubicBezTo>
                  <a:cubicBezTo>
                    <a:pt x="74" y="0"/>
                    <a:pt x="70" y="0"/>
                    <a:pt x="66" y="0"/>
                  </a:cubicBezTo>
                  <a:cubicBezTo>
                    <a:pt x="57" y="0"/>
                    <a:pt x="48" y="1"/>
                    <a:pt x="39" y="2"/>
                  </a:cubicBezTo>
                  <a:cubicBezTo>
                    <a:pt x="33" y="3"/>
                    <a:pt x="27" y="3"/>
                    <a:pt x="21" y="3"/>
                  </a:cubicBezTo>
                  <a:cubicBezTo>
                    <a:pt x="17" y="4"/>
                    <a:pt x="10" y="4"/>
                    <a:pt x="7" y="8"/>
                  </a:cubicBezTo>
                  <a:cubicBezTo>
                    <a:pt x="6" y="11"/>
                    <a:pt x="5" y="14"/>
                    <a:pt x="5" y="17"/>
                  </a:cubicBezTo>
                  <a:cubicBezTo>
                    <a:pt x="5" y="20"/>
                    <a:pt x="5" y="23"/>
                    <a:pt x="5" y="26"/>
                  </a:cubicBezTo>
                  <a:cubicBezTo>
                    <a:pt x="6" y="32"/>
                    <a:pt x="6" y="38"/>
                    <a:pt x="9" y="43"/>
                  </a:cubicBezTo>
                  <a:cubicBezTo>
                    <a:pt x="13" y="48"/>
                    <a:pt x="19" y="50"/>
                    <a:pt x="24" y="50"/>
                  </a:cubicBezTo>
                  <a:cubicBezTo>
                    <a:pt x="33" y="52"/>
                    <a:pt x="43" y="51"/>
                    <a:pt x="52" y="51"/>
                  </a:cubicBezTo>
                  <a:cubicBezTo>
                    <a:pt x="56" y="50"/>
                    <a:pt x="60" y="50"/>
                    <a:pt x="64" y="50"/>
                  </a:cubicBezTo>
                  <a:cubicBezTo>
                    <a:pt x="69" y="50"/>
                    <a:pt x="73" y="50"/>
                    <a:pt x="77" y="50"/>
                  </a:cubicBezTo>
                  <a:cubicBezTo>
                    <a:pt x="83" y="50"/>
                    <a:pt x="90" y="49"/>
                    <a:pt x="95" y="44"/>
                  </a:cubicBezTo>
                  <a:cubicBezTo>
                    <a:pt x="99" y="40"/>
                    <a:pt x="100" y="35"/>
                    <a:pt x="100" y="30"/>
                  </a:cubicBezTo>
                  <a:cubicBezTo>
                    <a:pt x="101" y="20"/>
                    <a:pt x="96" y="7"/>
                    <a:pt x="87" y="3"/>
                  </a:cubicBezTo>
                  <a:cubicBezTo>
                    <a:pt x="80" y="0"/>
                    <a:pt x="72" y="1"/>
                    <a:pt x="64" y="1"/>
                  </a:cubicBezTo>
                  <a:cubicBezTo>
                    <a:pt x="56" y="2"/>
                    <a:pt x="48" y="4"/>
                    <a:pt x="40" y="6"/>
                  </a:cubicBezTo>
                  <a:cubicBezTo>
                    <a:pt x="35" y="6"/>
                    <a:pt x="30" y="7"/>
                    <a:pt x="25" y="8"/>
                  </a:cubicBezTo>
                  <a:cubicBezTo>
                    <a:pt x="22" y="8"/>
                    <a:pt x="19" y="8"/>
                    <a:pt x="15" y="8"/>
                  </a:cubicBezTo>
                  <a:cubicBezTo>
                    <a:pt x="13" y="9"/>
                    <a:pt x="10" y="9"/>
                    <a:pt x="8" y="11"/>
                  </a:cubicBezTo>
                  <a:cubicBezTo>
                    <a:pt x="6" y="13"/>
                    <a:pt x="5" y="15"/>
                    <a:pt x="5" y="18"/>
                  </a:cubicBezTo>
                  <a:cubicBezTo>
                    <a:pt x="3" y="24"/>
                    <a:pt x="4" y="30"/>
                    <a:pt x="5" y="36"/>
                  </a:cubicBezTo>
                  <a:cubicBezTo>
                    <a:pt x="5" y="41"/>
                    <a:pt x="7" y="46"/>
                    <a:pt x="12" y="48"/>
                  </a:cubicBezTo>
                  <a:cubicBezTo>
                    <a:pt x="17" y="51"/>
                    <a:pt x="22" y="50"/>
                    <a:pt x="27" y="49"/>
                  </a:cubicBezTo>
                  <a:cubicBezTo>
                    <a:pt x="30" y="49"/>
                    <a:pt x="33" y="48"/>
                    <a:pt x="36" y="48"/>
                  </a:cubicBezTo>
                  <a:cubicBezTo>
                    <a:pt x="39" y="47"/>
                    <a:pt x="42" y="47"/>
                    <a:pt x="46" y="47"/>
                  </a:cubicBezTo>
                  <a:cubicBezTo>
                    <a:pt x="54" y="48"/>
                    <a:pt x="63" y="48"/>
                    <a:pt x="71" y="48"/>
                  </a:cubicBezTo>
                  <a:cubicBezTo>
                    <a:pt x="75" y="48"/>
                    <a:pt x="79" y="47"/>
                    <a:pt x="83" y="47"/>
                  </a:cubicBezTo>
                  <a:cubicBezTo>
                    <a:pt x="85" y="46"/>
                    <a:pt x="88" y="45"/>
                    <a:pt x="90" y="44"/>
                  </a:cubicBezTo>
                  <a:cubicBezTo>
                    <a:pt x="95" y="39"/>
                    <a:pt x="105" y="27"/>
                    <a:pt x="95" y="22"/>
                  </a:cubicBezTo>
                  <a:cubicBezTo>
                    <a:pt x="94" y="21"/>
                    <a:pt x="93" y="23"/>
                    <a:pt x="94" y="23"/>
                  </a:cubicBezTo>
                  <a:cubicBezTo>
                    <a:pt x="96" y="24"/>
                    <a:pt x="98" y="26"/>
                    <a:pt x="98" y="29"/>
                  </a:cubicBezTo>
                  <a:cubicBezTo>
                    <a:pt x="98" y="31"/>
                    <a:pt x="97" y="34"/>
                    <a:pt x="95" y="36"/>
                  </a:cubicBezTo>
                  <a:cubicBezTo>
                    <a:pt x="94" y="38"/>
                    <a:pt x="91" y="40"/>
                    <a:pt x="89" y="42"/>
                  </a:cubicBezTo>
                  <a:cubicBezTo>
                    <a:pt x="87" y="44"/>
                    <a:pt x="85" y="44"/>
                    <a:pt x="82" y="45"/>
                  </a:cubicBezTo>
                  <a:cubicBezTo>
                    <a:pt x="67" y="49"/>
                    <a:pt x="51" y="44"/>
                    <a:pt x="35" y="46"/>
                  </a:cubicBezTo>
                  <a:cubicBezTo>
                    <a:pt x="26" y="47"/>
                    <a:pt x="10" y="53"/>
                    <a:pt x="7" y="40"/>
                  </a:cubicBezTo>
                  <a:cubicBezTo>
                    <a:pt x="6" y="34"/>
                    <a:pt x="5" y="28"/>
                    <a:pt x="6" y="22"/>
                  </a:cubicBezTo>
                  <a:cubicBezTo>
                    <a:pt x="6" y="19"/>
                    <a:pt x="7" y="16"/>
                    <a:pt x="8" y="13"/>
                  </a:cubicBezTo>
                  <a:cubicBezTo>
                    <a:pt x="10" y="11"/>
                    <a:pt x="13" y="10"/>
                    <a:pt x="16" y="10"/>
                  </a:cubicBezTo>
                  <a:cubicBezTo>
                    <a:pt x="19" y="10"/>
                    <a:pt x="23" y="10"/>
                    <a:pt x="26" y="9"/>
                  </a:cubicBezTo>
                  <a:cubicBezTo>
                    <a:pt x="31" y="9"/>
                    <a:pt x="35" y="8"/>
                    <a:pt x="40" y="7"/>
                  </a:cubicBezTo>
                  <a:cubicBezTo>
                    <a:pt x="48" y="6"/>
                    <a:pt x="56" y="4"/>
                    <a:pt x="64" y="3"/>
                  </a:cubicBezTo>
                  <a:cubicBezTo>
                    <a:pt x="72" y="2"/>
                    <a:pt x="81" y="2"/>
                    <a:pt x="88" y="5"/>
                  </a:cubicBezTo>
                  <a:cubicBezTo>
                    <a:pt x="92" y="8"/>
                    <a:pt x="95" y="13"/>
                    <a:pt x="97" y="18"/>
                  </a:cubicBezTo>
                  <a:cubicBezTo>
                    <a:pt x="100" y="28"/>
                    <a:pt x="100" y="42"/>
                    <a:pt x="89" y="46"/>
                  </a:cubicBezTo>
                  <a:cubicBezTo>
                    <a:pt x="81" y="49"/>
                    <a:pt x="72" y="48"/>
                    <a:pt x="64" y="48"/>
                  </a:cubicBezTo>
                  <a:cubicBezTo>
                    <a:pt x="56" y="48"/>
                    <a:pt x="47" y="50"/>
                    <a:pt x="38" y="50"/>
                  </a:cubicBezTo>
                  <a:cubicBezTo>
                    <a:pt x="33" y="50"/>
                    <a:pt x="29" y="50"/>
                    <a:pt x="24" y="49"/>
                  </a:cubicBezTo>
                  <a:cubicBezTo>
                    <a:pt x="21" y="48"/>
                    <a:pt x="17" y="48"/>
                    <a:pt x="15" y="46"/>
                  </a:cubicBezTo>
                  <a:cubicBezTo>
                    <a:pt x="10" y="43"/>
                    <a:pt x="8" y="36"/>
                    <a:pt x="7" y="30"/>
                  </a:cubicBezTo>
                  <a:cubicBezTo>
                    <a:pt x="6" y="24"/>
                    <a:pt x="6" y="18"/>
                    <a:pt x="7" y="12"/>
                  </a:cubicBezTo>
                  <a:cubicBezTo>
                    <a:pt x="8" y="9"/>
                    <a:pt x="10" y="7"/>
                    <a:pt x="12" y="6"/>
                  </a:cubicBezTo>
                  <a:cubicBezTo>
                    <a:pt x="15" y="5"/>
                    <a:pt x="18" y="5"/>
                    <a:pt x="21" y="5"/>
                  </a:cubicBezTo>
                  <a:cubicBezTo>
                    <a:pt x="27" y="4"/>
                    <a:pt x="32" y="4"/>
                    <a:pt x="38" y="4"/>
                  </a:cubicBezTo>
                  <a:cubicBezTo>
                    <a:pt x="47" y="3"/>
                    <a:pt x="56" y="2"/>
                    <a:pt x="65" y="1"/>
                  </a:cubicBezTo>
                  <a:cubicBezTo>
                    <a:pt x="73" y="1"/>
                    <a:pt x="81" y="1"/>
                    <a:pt x="89" y="4"/>
                  </a:cubicBezTo>
                  <a:cubicBezTo>
                    <a:pt x="94" y="6"/>
                    <a:pt x="97" y="12"/>
                    <a:pt x="99" y="17"/>
                  </a:cubicBezTo>
                  <a:cubicBezTo>
                    <a:pt x="100" y="23"/>
                    <a:pt x="101" y="30"/>
                    <a:pt x="102" y="36"/>
                  </a:cubicBezTo>
                  <a:cubicBezTo>
                    <a:pt x="102" y="39"/>
                    <a:pt x="102" y="42"/>
                    <a:pt x="100" y="44"/>
                  </a:cubicBezTo>
                  <a:cubicBezTo>
                    <a:pt x="99" y="47"/>
                    <a:pt x="96" y="48"/>
                    <a:pt x="94" y="49"/>
                  </a:cubicBezTo>
                  <a:cubicBezTo>
                    <a:pt x="88" y="50"/>
                    <a:pt x="81" y="48"/>
                    <a:pt x="75" y="48"/>
                  </a:cubicBezTo>
                  <a:cubicBezTo>
                    <a:pt x="71" y="47"/>
                    <a:pt x="67" y="47"/>
                    <a:pt x="64" y="47"/>
                  </a:cubicBezTo>
                  <a:cubicBezTo>
                    <a:pt x="59" y="47"/>
                    <a:pt x="54" y="47"/>
                    <a:pt x="49" y="47"/>
                  </a:cubicBezTo>
                  <a:cubicBezTo>
                    <a:pt x="42" y="47"/>
                    <a:pt x="35" y="47"/>
                    <a:pt x="28" y="48"/>
                  </a:cubicBezTo>
                  <a:cubicBezTo>
                    <a:pt x="23" y="48"/>
                    <a:pt x="18" y="49"/>
                    <a:pt x="13" y="48"/>
                  </a:cubicBezTo>
                  <a:cubicBezTo>
                    <a:pt x="11" y="48"/>
                    <a:pt x="9" y="47"/>
                    <a:pt x="7" y="46"/>
                  </a:cubicBezTo>
                  <a:cubicBezTo>
                    <a:pt x="5" y="44"/>
                    <a:pt x="4" y="41"/>
                    <a:pt x="4" y="38"/>
                  </a:cubicBezTo>
                  <a:cubicBezTo>
                    <a:pt x="3" y="31"/>
                    <a:pt x="6" y="24"/>
                    <a:pt x="4" y="17"/>
                  </a:cubicBezTo>
                  <a:cubicBezTo>
                    <a:pt x="4" y="16"/>
                    <a:pt x="3" y="16"/>
                    <a:pt x="2" y="17"/>
                  </a:cubicBezTo>
                  <a:cubicBezTo>
                    <a:pt x="2" y="19"/>
                    <a:pt x="1" y="21"/>
                    <a:pt x="1" y="23"/>
                  </a:cubicBezTo>
                  <a:cubicBezTo>
                    <a:pt x="0" y="24"/>
                    <a:pt x="2" y="24"/>
                    <a:pt x="2" y="2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文本框 60"/>
            <p:cNvSpPr txBox="1"/>
            <p:nvPr/>
          </p:nvSpPr>
          <p:spPr>
            <a:xfrm>
              <a:off x="6389068" y="4192306"/>
              <a:ext cx="1097280" cy="640080"/>
            </a:xfrm>
            <a:prstGeom prst="rect">
              <a:avLst/>
            </a:prstGeom>
            <a:noFill/>
          </p:spPr>
          <p:txBody>
            <a:bodyPr rtlCol="0" wrap="none">
              <a:spAutoFit/>
            </a:bodyPr>
            <a:lstStyle/>
            <a:p>
              <a:pPr algn="ctr"/>
              <a:r>
                <a:rPr altLang="en-US" lang="zh-CN">
                  <a:solidFill>
                    <a:schemeClr val="tx1">
                      <a:lumMod val="75000"/>
                      <a:lumOff val="25000"/>
                    </a:schemeClr>
                  </a:solidFill>
                </a:rPr>
                <a:t>某家网络</a:t>
              </a:r>
            </a:p>
            <a:p>
              <a:pPr algn="ctr"/>
              <a:r>
                <a:rPr altLang="en-US" lang="zh-CN">
                  <a:solidFill>
                    <a:schemeClr val="tx1">
                      <a:lumMod val="75000"/>
                      <a:lumOff val="25000"/>
                    </a:schemeClr>
                  </a:solidFill>
                </a:rPr>
                <a:t>子公司</a:t>
              </a:r>
            </a:p>
          </p:txBody>
        </p:sp>
        <p:sp>
          <p:nvSpPr>
            <p:cNvPr id="64" name="椭圆 63"/>
            <p:cNvSpPr/>
            <p:nvPr/>
          </p:nvSpPr>
          <p:spPr>
            <a:xfrm>
              <a:off x="6208318" y="5013176"/>
              <a:ext cx="1556781" cy="288032"/>
            </a:xfrm>
            <a:prstGeom prst="ellipse">
              <a:avLst/>
            </a:prstGeom>
            <a:gradFill flip="none" rotWithShape="1">
              <a:gsLst>
                <a:gs pos="0">
                  <a:schemeClr val="tx1">
                    <a:alpha val="40000"/>
                  </a:schemeClr>
                </a:gs>
                <a:gs pos="100000">
                  <a:schemeClr val="tx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6206526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par>
                                <p:cTn accel="50000" decel="50000" fill="hold" id="13" nodeType="withEffect" presetClass="path" presetID="0" presetSubtype="0">
                                  <p:stCondLst>
                                    <p:cond delay="0"/>
                                  </p:stCondLst>
                                  <p:childTnLst>
                                    <p:animMotion origin="layout" path="M -0.1069 -0.17639 L -0.1069 -0.17593 C -0.08503 -0.18357 -0.06315 -0.19329 -0.04102 -0.19746 C -0.03945 -0.19815 -0.0418 -0.19213 -0.04206 -0.18912 C -0.0444 -0.16875 -0.04128 -0.18797 -0.04649 -0.16783 C -0.04714 -0.16598 -0.04714 -0.16366 -0.04766 -0.16135 C -0.04909 -0.15579 -0.05065 -0.15 -0.05208 -0.14468 C -0.05495 -0.1338 -0.05352 -0.13866 -0.05664 -0.12963 C -0.05899 -0.11204 -0.05612 -0.12963 -0.06003 -0.11459 C -0.06055 -0.11274 -0.06055 -0.11019 -0.06107 -0.10834 C -0.06198 -0.10533 -0.06341 -0.10278 -0.06445 -0.09977 C -0.06563 -0.0963 -0.06654 -0.0926 -0.06784 -0.08912 C -0.06888 -0.08612 -0.07031 -0.0838 -0.07123 -0.08079 C -0.07292 -0.07385 -0.07279 -0.06505 -0.07565 -0.05949 C -0.07865 -0.05348 -0.07995 -0.05186 -0.08229 -0.04468 C -0.0832 -0.0419 -0.08373 -0.03866 -0.08464 -0.03588 C -0.08594 -0.03149 -0.08776 -0.02778 -0.08906 -0.02338 C -0.08958 -0.0213 -0.08958 -0.01899 -0.09024 -0.0169 C -0.0957 0.00138 -0.09167 -0.01829 -0.09583 0.00023 C -0.09623 0.00208 -0.09649 0.00439 -0.09688 0.00648 C -0.09753 0.00949 -0.09844 0.01203 -0.09909 0.01504 C -0.09961 0.01689 -0.10143 0.02176 -0.10026 0.02129 C -0.09701 0.02037 -0.09414 0.01643 -0.09128 0.01296 C -0.08893 0.00995 -0.08451 0.00416 -0.08229 0.00231 C -0.08021 0.00046 -0.07787 -0.00047 -0.07565 -0.00209 C -0.07031 -0.00602 -0.06537 -0.01135 -0.06003 -0.01482 C -0.04128 -0.02662 -0.05794 -0.01551 -0.04206 -0.02755 C -0.03906 -0.02987 -0.03607 -0.03149 -0.03307 -0.03403 C -0.02787 -0.03797 -0.02253 -0.0419 -0.01745 -0.04653 C -0.01524 -0.04885 -0.01315 -0.05139 -0.01068 -0.05301 C -0.00899 -0.0544 -0.00703 -0.05463 -0.00521 -0.05533 C -0.00365 -0.05649 -0.00221 -0.05834 -0.00065 -0.05949 C 0.00299 -0.0625 0.01055 -0.06783 0.01055 -0.0676 C 0.01094 -0.06598 0.01172 -0.06366 0.01159 -0.06158 C 0.01107 -0.05186 0.00885 -0.04862 0.00716 -0.04028 C 0.00625 -0.03635 0.00586 -0.03172 0.00495 -0.02755 C 0.00273 -0.01713 0.00273 -0.01574 -0.00065 -0.00625 C -0.00117 -0.00487 -0.00781 0.01134 -0.00964 0.01713 C -0.01042 0.0199 -0.01107 0.02291 -0.01185 0.02569 C -0.01628 0.04027 -0.01211 0.02199 -0.01745 0.04467 C -0.01797 0.04699 -0.0181 0.04907 -0.01862 0.05115 C -0.01927 0.05416 -0.01992 0.05694 -0.02083 0.05972 C -0.02175 0.06273 -0.02331 0.06504 -0.02422 0.06805 C -0.02422 0.06851 -0.02982 0.09467 -0.03086 0.1 C -0.03164 0.10347 -0.03268 0.10694 -0.03307 0.11064 C -0.03346 0.11412 -0.0336 0.11782 -0.03425 0.12129 C -0.03477 0.12384 -0.03594 0.12523 -0.03646 0.12777 C -0.03737 0.13125 -0.03789 0.13495 -0.03867 0.13842 C -0.03945 0.1412 -0.04167 0.14421 -0.04102 0.14676 C -0.04037 0.14907 -0.03867 0.14444 -0.03763 0.14259 C -0.03073 0.13171 -0.03802 0.13981 -0.02982 0.13194 C -0.02865 0.12893 -0.028 0.12523 -0.02643 0.12361 C -0.02227 0.11805 -0.01758 0.11435 -0.01302 0.11064 C 0.00469 0.09629 -0.01706 0.11365 0.00937 0.09375 C 0.01198 0.09166 0.01458 0.08912 0.01719 0.08726 C 0.01979 0.08541 0.02252 0.08495 0.025 0.0831 C 0.02812 0.08078 0.03086 0.07685 0.03398 0.07453 C 0.03659 0.07268 0.03932 0.07222 0.0418 0.07037 C 0.04414 0.06875 0.04622 0.06574 0.04857 0.06388 C 0.05078 0.06226 0.05312 0.06134 0.05521 0.05972 C 0.06914 0.04907 0.05234 0.06018 0.06315 0.05324 C 0.06237 0.05902 0.06185 0.06481 0.06081 0.07037 C 0.06015 0.07453 0.05911 0.07847 0.05859 0.0831 C 0.0582 0.0868 0.0582 0.09051 0.05755 0.09375 C 0.05599 0.10115 0.05195 0.11481 0.05195 0.11527 C 0.05117 0.1206 0.05026 0.12638 0.04974 0.13194 C 0.04922 0.13703 0.04909 0.14189 0.04857 0.14676 C 0.04739 0.15671 0.04622 0.15995 0.04414 0.16805 C 0.04375 0.17152 0.04362 0.17523 0.04297 0.1787 C 0.04245 0.18125 0.04127 0.18287 0.04075 0.18518 C 0.03984 0.18865 0.03919 0.19213 0.03854 0.19583 C 0.03763 0.2 0.03711 0.20439 0.0362 0.20856 C 0.03568 0.21134 0.03463 0.21412 0.03398 0.21713 C 0.03359 0.21898 0.03346 0.22129 0.03294 0.22361 C 0.03229 0.22569 0.03138 0.22777 0.0306 0.22963 C 0.02956 0.2331 0.02838 0.2368 0.02734 0.24027 C 0.02643 0.24328 0.02591 0.24629 0.025 0.24907 C 0.0237 0.25324 0.02213 0.2574 0.02057 0.26157 C 0.01732 0.27106 0.01914 0.2662 0.01497 0.27638 C 0.01458 0.2787 0.01445 0.28101 0.01393 0.28287 C 0.01263 0.28726 0.0069 0.29722 0.00937 0.29583 C 0.02904 0.28333 0.00456 0.29907 0.02174 0.28703 C 0.02396 0.28564 0.0263 0.28472 0.02838 0.28287 C 0.03073 0.28125 0.03281 0.27847 0.03515 0.27638 C 0.03698 0.275 0.03893 0.27407 0.04075 0.27222 C 0.04297 0.27037 0.04505 0.26759 0.04739 0.26574 C 0.05 0.26412 0.05273 0.26342 0.05521 0.26157 C 0.05794 0.25995 0.06042 0.2574 0.06315 0.25532 C 0.06601 0.25301 0.06914 0.25115 0.072 0.24907 C 0.07474 0.24699 0.07721 0.24421 0.07995 0.24259 C 0.08437 0.23935 0.08906 0.23819 0.09336 0.23426 C 0.10781 0.22037 0.10195 0.2243 0.11015 0.21898 C 0.11237 0.21643 0.11627 0.2081 0.1168 0.22361 C 0.11745 0.24513 0.11914 0.28981 0.11015 0.31296 C 0.10781 0.31828 0.10508 0.32361 0.10338 0.32963 C 0.1026 0.33263 0.10182 0.33541 0.10117 0.33842 C 0.10065 0.34027 0.1 0.34467 0.1 0.34513" pathEditMode="relative" ptsTypes="AAAAAAAAAAAAAAAAAAAAAAAAAAAAAAAAAAAAAAAAAAAAAAAAAAAAAAAAAAAAAAAAAAAAAAAAAAAAAAAAAAAAAAAAAAAAAAAAA" rAng="0">
                                      <p:cBhvr>
                                        <p:cTn dur="1250" fill="hold" id="14"/>
                                        <p:tgtEl>
                                          <p:spTgt spid="3"/>
                                        </p:tgtEl>
                                        <p:attrNameLst>
                                          <p:attrName>ppt_x</p:attrName>
                                          <p:attrName>ppt_y</p:attrName>
                                        </p:attrNameLst>
                                      </p:cBhvr>
                                      <p:rCtr x="11211" y="25000"/>
                                    </p:animMotion>
                                  </p:childTnLst>
                                </p:cTn>
                              </p:par>
                              <p:par>
                                <p:cTn fill="hold" id="15" nodeType="withEffect" presetClass="entr" presetID="18" presetSubtype="6">
                                  <p:stCondLst>
                                    <p:cond delay="0"/>
                                  </p:stCondLst>
                                  <p:childTnLst>
                                    <p:set>
                                      <p:cBhvr>
                                        <p:cTn dur="1" fill="hold" id="16">
                                          <p:stCondLst>
                                            <p:cond delay="0"/>
                                          </p:stCondLst>
                                        </p:cTn>
                                        <p:tgtEl>
                                          <p:spTgt spid="2"/>
                                        </p:tgtEl>
                                        <p:attrNameLst>
                                          <p:attrName>style.visibility</p:attrName>
                                        </p:attrNameLst>
                                      </p:cBhvr>
                                      <p:to>
                                        <p:strVal val="visible"/>
                                      </p:to>
                                    </p:set>
                                    <p:animEffect filter="strips(downRight)" transition="in">
                                      <p:cBhvr>
                                        <p:cTn dur="1250" id="17"/>
                                        <p:tgtEl>
                                          <p:spTgt spid="2"/>
                                        </p:tgtEl>
                                      </p:cBhvr>
                                    </p:animEffect>
                                  </p:childTnLst>
                                </p:cTn>
                              </p:par>
                            </p:childTnLst>
                          </p:cTn>
                        </p:par>
                        <p:par>
                          <p:cTn fill="hold" id="18" nodeType="afterGroup">
                            <p:stCondLst>
                              <p:cond delay="1750"/>
                            </p:stCondLst>
                            <p:childTnLst>
                              <p:par>
                                <p:cTn fill="hold" grpId="0" id="19" nodeType="afterEffect" presetClass="entr" presetID="53" presetSubtype="0">
                                  <p:stCondLst>
                                    <p:cond delay="0"/>
                                  </p:stCondLst>
                                  <p:iterate type="lt">
                                    <p:tmPct val="2000"/>
                                  </p:iterate>
                                  <p:childTnLst>
                                    <p:set>
                                      <p:cBhvr>
                                        <p:cTn dur="1" fill="hold" id="20">
                                          <p:stCondLst>
                                            <p:cond delay="0"/>
                                          </p:stCondLst>
                                        </p:cTn>
                                        <p:tgtEl>
                                          <p:spTgt spid="5"/>
                                        </p:tgtEl>
                                        <p:attrNameLst>
                                          <p:attrName>style.visibility</p:attrName>
                                        </p:attrNameLst>
                                      </p:cBhvr>
                                      <p:to>
                                        <p:strVal val="visible"/>
                                      </p:to>
                                    </p:set>
                                    <p:anim calcmode="lin" valueType="num">
                                      <p:cBhvr>
                                        <p:cTn dur="850" fill="hold" id="21"/>
                                        <p:tgtEl>
                                          <p:spTgt spid="5"/>
                                        </p:tgtEl>
                                        <p:attrNameLst>
                                          <p:attrName>ppt_w</p:attrName>
                                        </p:attrNameLst>
                                      </p:cBhvr>
                                      <p:tavLst>
                                        <p:tav tm="0">
                                          <p:val>
                                            <p:fltVal val="0"/>
                                          </p:val>
                                        </p:tav>
                                        <p:tav tm="100000">
                                          <p:val>
                                            <p:strVal val="#ppt_w"/>
                                          </p:val>
                                        </p:tav>
                                      </p:tavLst>
                                    </p:anim>
                                    <p:anim calcmode="lin" valueType="num">
                                      <p:cBhvr>
                                        <p:cTn dur="850" fill="hold" id="22"/>
                                        <p:tgtEl>
                                          <p:spTgt spid="5"/>
                                        </p:tgtEl>
                                        <p:attrNameLst>
                                          <p:attrName>ppt_h</p:attrName>
                                        </p:attrNameLst>
                                      </p:cBhvr>
                                      <p:tavLst>
                                        <p:tav tm="0">
                                          <p:val>
                                            <p:fltVal val="0"/>
                                          </p:val>
                                        </p:tav>
                                        <p:tav tm="100000">
                                          <p:val>
                                            <p:strVal val="#ppt_h"/>
                                          </p:val>
                                        </p:tav>
                                      </p:tavLst>
                                    </p:anim>
                                    <p:animEffect filter="fade" transition="in">
                                      <p:cBhvr>
                                        <p:cTn dur="850" id="23"/>
                                        <p:tgtEl>
                                          <p:spTgt spid="5"/>
                                        </p:tgtEl>
                                      </p:cBhvr>
                                    </p:animEffect>
                                  </p:childTnLst>
                                </p:cTn>
                              </p:par>
                            </p:childTnLst>
                          </p:cTn>
                        </p:par>
                        <p:par>
                          <p:cTn fill="hold" id="24" nodeType="afterGroup">
                            <p:stCondLst>
                              <p:cond delay="2600"/>
                            </p:stCondLst>
                            <p:childTnLst>
                              <p:par>
                                <p:cTn fill="hold" id="25" nodeType="afterEffect" presetClass="entr" presetID="37"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750" id="27"/>
                                        <p:tgtEl>
                                          <p:spTgt spid="66"/>
                                        </p:tgtEl>
                                      </p:cBhvr>
                                    </p:animEffect>
                                    <p:anim calcmode="lin" valueType="num">
                                      <p:cBhvr>
                                        <p:cTn dur="750" fill="hold" id="28"/>
                                        <p:tgtEl>
                                          <p:spTgt spid="66"/>
                                        </p:tgtEl>
                                        <p:attrNameLst>
                                          <p:attrName>ppt_x</p:attrName>
                                        </p:attrNameLst>
                                      </p:cBhvr>
                                      <p:tavLst>
                                        <p:tav tm="0">
                                          <p:val>
                                            <p:strVal val="#ppt_x"/>
                                          </p:val>
                                        </p:tav>
                                        <p:tav tm="100000">
                                          <p:val>
                                            <p:strVal val="#ppt_x"/>
                                          </p:val>
                                        </p:tav>
                                      </p:tavLst>
                                    </p:anim>
                                    <p:anim calcmode="lin" valueType="num">
                                      <p:cBhvr>
                                        <p:cTn decel="100000" dur="675" fill="hold" id="29"/>
                                        <p:tgtEl>
                                          <p:spTgt spid="66"/>
                                        </p:tgtEl>
                                        <p:attrNameLst>
                                          <p:attrName>ppt_y</p:attrName>
                                        </p:attrNameLst>
                                      </p:cBhvr>
                                      <p:tavLst>
                                        <p:tav tm="0">
                                          <p:val>
                                            <p:strVal val="#ppt_y+1"/>
                                          </p:val>
                                        </p:tav>
                                        <p:tav tm="100000">
                                          <p:val>
                                            <p:strVal val="#ppt_y-.03"/>
                                          </p:val>
                                        </p:tav>
                                      </p:tavLst>
                                    </p:anim>
                                    <p:anim calcmode="lin" valueType="num">
                                      <p:cBhvr>
                                        <p:cTn accel="100000" dur="75" fill="hold" id="30">
                                          <p:stCondLst>
                                            <p:cond delay="675"/>
                                          </p:stCondLst>
                                        </p:cTn>
                                        <p:tgtEl>
                                          <p:spTgt spid="66"/>
                                        </p:tgtEl>
                                        <p:attrNameLst>
                                          <p:attrName>ppt_y</p:attrName>
                                        </p:attrNameLst>
                                      </p:cBhvr>
                                      <p:tavLst>
                                        <p:tav tm="0">
                                          <p:val>
                                            <p:strVal val="#ppt_y-.03"/>
                                          </p:val>
                                        </p:tav>
                                        <p:tav tm="100000">
                                          <p:val>
                                            <p:strVal val="#ppt_y"/>
                                          </p:val>
                                        </p:tav>
                                      </p:tavLst>
                                    </p:anim>
                                  </p:childTnLst>
                                </p:cTn>
                              </p:par>
                              <p:par>
                                <p:cTn fill="hold" id="31" nodeType="withEffect" presetClass="entr" presetID="37" presetSubtype="0">
                                  <p:stCondLst>
                                    <p:cond delay="250"/>
                                  </p:stCondLst>
                                  <p:childTnLst>
                                    <p:set>
                                      <p:cBhvr>
                                        <p:cTn dur="1" fill="hold" id="32">
                                          <p:stCondLst>
                                            <p:cond delay="0"/>
                                          </p:stCondLst>
                                        </p:cTn>
                                        <p:tgtEl>
                                          <p:spTgt spid="65"/>
                                        </p:tgtEl>
                                        <p:attrNameLst>
                                          <p:attrName>style.visibility</p:attrName>
                                        </p:attrNameLst>
                                      </p:cBhvr>
                                      <p:to>
                                        <p:strVal val="visible"/>
                                      </p:to>
                                    </p:set>
                                    <p:animEffect filter="fade" transition="in">
                                      <p:cBhvr>
                                        <p:cTn dur="750" id="33"/>
                                        <p:tgtEl>
                                          <p:spTgt spid="65"/>
                                        </p:tgtEl>
                                      </p:cBhvr>
                                    </p:animEffect>
                                    <p:anim calcmode="lin" valueType="num">
                                      <p:cBhvr>
                                        <p:cTn dur="750" fill="hold" id="34"/>
                                        <p:tgtEl>
                                          <p:spTgt spid="65"/>
                                        </p:tgtEl>
                                        <p:attrNameLst>
                                          <p:attrName>ppt_x</p:attrName>
                                        </p:attrNameLst>
                                      </p:cBhvr>
                                      <p:tavLst>
                                        <p:tav tm="0">
                                          <p:val>
                                            <p:strVal val="#ppt_x"/>
                                          </p:val>
                                        </p:tav>
                                        <p:tav tm="100000">
                                          <p:val>
                                            <p:strVal val="#ppt_x"/>
                                          </p:val>
                                        </p:tav>
                                      </p:tavLst>
                                    </p:anim>
                                    <p:anim calcmode="lin" valueType="num">
                                      <p:cBhvr>
                                        <p:cTn decel="100000" dur="675" fill="hold" id="35"/>
                                        <p:tgtEl>
                                          <p:spTgt spid="65"/>
                                        </p:tgtEl>
                                        <p:attrNameLst>
                                          <p:attrName>ppt_y</p:attrName>
                                        </p:attrNameLst>
                                      </p:cBhvr>
                                      <p:tavLst>
                                        <p:tav tm="0">
                                          <p:val>
                                            <p:strVal val="#ppt_y+1"/>
                                          </p:val>
                                        </p:tav>
                                        <p:tav tm="100000">
                                          <p:val>
                                            <p:strVal val="#ppt_y-.03"/>
                                          </p:val>
                                        </p:tav>
                                      </p:tavLst>
                                    </p:anim>
                                    <p:anim calcmode="lin" valueType="num">
                                      <p:cBhvr>
                                        <p:cTn accel="100000" dur="75" fill="hold" id="36">
                                          <p:stCondLst>
                                            <p:cond delay="675"/>
                                          </p:stCondLst>
                                        </p:cTn>
                                        <p:tgtEl>
                                          <p:spTgt spid="65"/>
                                        </p:tgtEl>
                                        <p:attrNameLst>
                                          <p:attrName>ppt_y</p:attrName>
                                        </p:attrNameLst>
                                      </p:cBhvr>
                                      <p:tavLst>
                                        <p:tav tm="0">
                                          <p:val>
                                            <p:strVal val="#ppt_y-.03"/>
                                          </p:val>
                                        </p:tav>
                                        <p:tav tm="100000">
                                          <p:val>
                                            <p:strVal val="#ppt_y"/>
                                          </p:val>
                                        </p:tav>
                                      </p:tavLst>
                                    </p:anim>
                                  </p:childTnLst>
                                </p:cTn>
                              </p:par>
                              <p:par>
                                <p:cTn fill="hold" id="37" nodeType="withEffect" presetClass="entr" presetID="37" presetSubtype="0">
                                  <p:stCondLst>
                                    <p:cond delay="350"/>
                                  </p:stCondLst>
                                  <p:childTnLst>
                                    <p:set>
                                      <p:cBhvr>
                                        <p:cTn dur="1" fill="hold" id="38">
                                          <p:stCondLst>
                                            <p:cond delay="0"/>
                                          </p:stCondLst>
                                        </p:cTn>
                                        <p:tgtEl>
                                          <p:spTgt spid="67"/>
                                        </p:tgtEl>
                                        <p:attrNameLst>
                                          <p:attrName>style.visibility</p:attrName>
                                        </p:attrNameLst>
                                      </p:cBhvr>
                                      <p:to>
                                        <p:strVal val="visible"/>
                                      </p:to>
                                    </p:set>
                                    <p:animEffect filter="fade" transition="in">
                                      <p:cBhvr>
                                        <p:cTn dur="750" id="39"/>
                                        <p:tgtEl>
                                          <p:spTgt spid="67"/>
                                        </p:tgtEl>
                                      </p:cBhvr>
                                    </p:animEffect>
                                    <p:anim calcmode="lin" valueType="num">
                                      <p:cBhvr>
                                        <p:cTn dur="750" fill="hold" id="40"/>
                                        <p:tgtEl>
                                          <p:spTgt spid="67"/>
                                        </p:tgtEl>
                                        <p:attrNameLst>
                                          <p:attrName>ppt_x</p:attrName>
                                        </p:attrNameLst>
                                      </p:cBhvr>
                                      <p:tavLst>
                                        <p:tav tm="0">
                                          <p:val>
                                            <p:strVal val="#ppt_x"/>
                                          </p:val>
                                        </p:tav>
                                        <p:tav tm="100000">
                                          <p:val>
                                            <p:strVal val="#ppt_x"/>
                                          </p:val>
                                        </p:tav>
                                      </p:tavLst>
                                    </p:anim>
                                    <p:anim calcmode="lin" valueType="num">
                                      <p:cBhvr>
                                        <p:cTn decel="100000" dur="675" fill="hold" id="41"/>
                                        <p:tgtEl>
                                          <p:spTgt spid="67"/>
                                        </p:tgtEl>
                                        <p:attrNameLst>
                                          <p:attrName>ppt_y</p:attrName>
                                        </p:attrNameLst>
                                      </p:cBhvr>
                                      <p:tavLst>
                                        <p:tav tm="0">
                                          <p:val>
                                            <p:strVal val="#ppt_y+1"/>
                                          </p:val>
                                        </p:tav>
                                        <p:tav tm="100000">
                                          <p:val>
                                            <p:strVal val="#ppt_y-.03"/>
                                          </p:val>
                                        </p:tav>
                                      </p:tavLst>
                                    </p:anim>
                                    <p:anim calcmode="lin" valueType="num">
                                      <p:cBhvr>
                                        <p:cTn accel="100000" dur="75" fill="hold" id="42">
                                          <p:stCondLst>
                                            <p:cond delay="675"/>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004730" y="4427731"/>
            <a:ext cx="9607994" cy="3780420"/>
          </a:xfrm>
          <a:prstGeom prst="rect">
            <a:avLst/>
          </a:prstGeom>
          <a:effectLst>
            <a:outerShdw algn="tl" blurRad="571500" dir="4800000" dist="431800" rotWithShape="0">
              <a:prstClr val="black">
                <a:alpha val="45000"/>
              </a:prstClr>
            </a:outerShdw>
          </a:effectLst>
        </p:spPr>
      </p:pic>
      <p:sp>
        <p:nvSpPr>
          <p:cNvPr id="4" name="TextBox 64"/>
          <p:cNvSpPr txBox="1"/>
          <p:nvPr/>
        </p:nvSpPr>
        <p:spPr>
          <a:xfrm>
            <a:off x="4439328" y="2996952"/>
            <a:ext cx="3281680" cy="10058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1" lang="zh-CN" spc="100" sz="6000">
                <a:latin charset="-122" panose="02010600010101010101" pitchFamily="2" typeface="方正喵呜体"/>
                <a:ea charset="-122" panose="02010600010101010101" pitchFamily="2" typeface="方正喵呜体"/>
              </a:rPr>
              <a:t>企业文化</a:t>
            </a:r>
          </a:p>
        </p:txBody>
      </p:sp>
      <p:sp>
        <p:nvSpPr>
          <p:cNvPr id="5" name="文本框 4"/>
          <p:cNvSpPr txBox="1"/>
          <p:nvPr/>
        </p:nvSpPr>
        <p:spPr>
          <a:xfrm>
            <a:off x="5175931" y="2347720"/>
            <a:ext cx="1808480" cy="579120"/>
          </a:xfrm>
          <a:prstGeom prst="rect">
            <a:avLst/>
          </a:prstGeom>
          <a:noFill/>
        </p:spPr>
        <p:txBody>
          <a:bodyPr rtlCol="0" wrap="none">
            <a:spAutoFit/>
          </a:bodyPr>
          <a:lstStyle/>
          <a:p>
            <a:pPr algn="ctr"/>
            <a:r>
              <a:rPr altLang="en-US" lang="zh-CN" sz="3200">
                <a:solidFill>
                  <a:schemeClr val="tx1">
                    <a:lumMod val="75000"/>
                    <a:lumOff val="25000"/>
                  </a:schemeClr>
                </a:solidFill>
                <a:latin charset="-122" panose="02010600010101010101" pitchFamily="2" typeface="方正喵呜体"/>
                <a:ea charset="-122" panose="02010600010101010101" pitchFamily="2" typeface="方正喵呜体"/>
              </a:rPr>
              <a:t>第二部分</a:t>
            </a:r>
          </a:p>
        </p:txBody>
      </p:sp>
      <p:sp>
        <p:nvSpPr>
          <p:cNvPr id="15" name="任意多边形 14"/>
          <p:cNvSpPr/>
          <p:nvPr/>
        </p:nvSpPr>
        <p:spPr>
          <a:xfrm>
            <a:off x="3753224" y="1673609"/>
            <a:ext cx="4807725" cy="3008458"/>
          </a:xfrm>
          <a:custGeom>
            <a:gdLst>
              <a:gd fmla="*/ 1898965 w 4807725" name="connsiteX0"/>
              <a:gd fmla="*/ 2960016 h 3008458" name="connsiteY0"/>
              <a:gd fmla="*/ 1995255 w 4807725" name="connsiteX1"/>
              <a:gd fmla="*/ 2965055 h 3008458" name="connsiteY1"/>
              <a:gd fmla="*/ 2110137 w 4807725" name="connsiteX2"/>
              <a:gd fmla="*/ 2960720 h 3008458" name="connsiteY2"/>
              <a:gd fmla="*/ 2361902 w 4807725" name="connsiteX3"/>
              <a:gd fmla="*/ 2972057 h 3008458" name="connsiteY3"/>
              <a:gd fmla="*/ 2565419 w 4807725" name="connsiteX4"/>
              <a:gd fmla="*/ 2973677 h 3008458" name="connsiteY4"/>
              <a:gd fmla="*/ 2426597 w 4807725" name="connsiteX5"/>
              <a:gd fmla="*/ 2974322 h 3008458" name="connsiteY5"/>
              <a:gd fmla="*/ 1928149 w 4807725" name="connsiteX6"/>
              <a:gd fmla="*/ 2973270 h 3008458" name="connsiteY6"/>
              <a:gd fmla="*/ 1424263 w 4807725" name="connsiteX7"/>
              <a:gd fmla="*/ 2997254 h 3008458" name="connsiteY7"/>
              <a:gd fmla="*/ 957900 w 4807725" name="connsiteX8"/>
              <a:gd fmla="*/ 2993541 h 3008458" name="connsiteY8"/>
              <a:gd fmla="*/ 967369 w 4807725" name="connsiteX9"/>
              <a:gd fmla="*/ 2974953 h 3008458" name="connsiteY9"/>
              <a:gd fmla="*/ 1293824 w 4807725" name="connsiteX10"/>
              <a:gd fmla="*/ 2977552 h 3008458" name="connsiteY10"/>
              <a:gd fmla="*/ 1629747 w 4807725" name="connsiteX11"/>
              <a:gd fmla="*/ 2961562 h 3008458" name="connsiteY11"/>
              <a:gd fmla="*/ 1787608 w 4807725" name="connsiteX12"/>
              <a:gd fmla="*/ 2960656 h 3008458" name="connsiteY12"/>
              <a:gd fmla="*/ 1792405 w 4807725" name="connsiteX13"/>
              <a:gd fmla="*/ 2961107 h 3008458" name="connsiteY13"/>
              <a:gd fmla="*/ 1815460 w 4807725" name="connsiteX14"/>
              <a:gd fmla="*/ 2960496 h 3008458" name="connsiteY14"/>
              <a:gd fmla="*/ 1258838 w 4807725" name="connsiteX15"/>
              <a:gd fmla="*/ 2936138 h 3008458" name="connsiteY15"/>
              <a:gd fmla="*/ 1219490 w 4807725" name="connsiteX16"/>
              <a:gd fmla="*/ 2939632 h 3008458" name="connsiteY16"/>
              <a:gd fmla="*/ 990865 w 4807725" name="connsiteX17"/>
              <a:gd fmla="*/ 2951809 h 3008458" name="connsiteY17"/>
              <a:gd fmla="*/ 859723 w 4807725" name="connsiteX18"/>
              <a:gd fmla="*/ 2947849 h 3008458" name="connsiteY18"/>
              <a:gd fmla="*/ 794242 w 4807725" name="connsiteX19"/>
              <a:gd fmla="*/ 2943845 h 3008458" name="connsiteY19"/>
              <a:gd fmla="*/ 839956 w 4807725" name="connsiteX20"/>
              <a:gd fmla="*/ 2940693 h 3008458" name="connsiteY20"/>
              <a:gd fmla="*/ 972282 w 4807725" name="connsiteX21"/>
              <a:gd fmla="*/ 2942330 h 3008458" name="connsiteY21"/>
              <a:gd fmla="*/ 1120958 w 4807725" name="connsiteX22"/>
              <a:gd fmla="*/ 2940597 h 3008458" name="connsiteY22"/>
              <a:gd fmla="*/ 3481733 w 4807725" name="connsiteX23"/>
              <a:gd fmla="*/ 2931248 h 3008458" name="connsiteY23"/>
              <a:gd fmla="*/ 3593607 w 4807725" name="connsiteX24"/>
              <a:gd fmla="*/ 2937601 h 3008458" name="connsiteY24"/>
              <a:gd fmla="*/ 3419025 w 4807725" name="connsiteX25"/>
              <a:gd fmla="*/ 2950727 h 3008458" name="connsiteY25"/>
              <a:gd fmla="*/ 3264081 w 4807725" name="connsiteX26"/>
              <a:gd fmla="*/ 2957532 h 3008458" name="connsiteY26"/>
              <a:gd fmla="*/ 3103127 w 4807725" name="connsiteX27"/>
              <a:gd fmla="*/ 2959002 h 3008458" name="connsiteY27"/>
              <a:gd fmla="*/ 2956435 w 4807725" name="connsiteX28"/>
              <a:gd fmla="*/ 2955282 h 3008458" name="connsiteY28"/>
              <a:gd fmla="*/ 3146175 w 4807725" name="connsiteX29"/>
              <a:gd fmla="*/ 2952054 h 3008458" name="connsiteY29"/>
              <a:gd fmla="*/ 3391779 w 4807725" name="connsiteX30"/>
              <a:gd fmla="*/ 2939939 h 3008458" name="connsiteY30"/>
              <a:gd fmla="*/ 4396877 w 4807725" name="connsiteX31"/>
              <a:gd fmla="*/ 2921907 h 3008458" name="connsiteY31"/>
              <a:gd fmla="*/ 4393921 w 4807725" name="connsiteX32"/>
              <a:gd fmla="*/ 2923129 h 3008458" name="connsiteY32"/>
              <a:gd fmla="*/ 4320984 w 4807725" name="connsiteX33"/>
              <a:gd fmla="*/ 2940994 h 3008458" name="connsiteY33"/>
              <a:gd fmla="*/ 3910370 w 4807725" name="connsiteX34"/>
              <a:gd fmla="*/ 2965721 h 3008458" name="connsiteY34"/>
              <a:gd fmla="*/ 3387901 w 4807725" name="connsiteX35"/>
              <a:gd fmla="*/ 2980225 h 3008458" name="connsiteY35"/>
              <a:gd fmla="*/ 2874902 w 4807725" name="connsiteX36"/>
              <a:gd fmla="*/ 2976141 h 3008458" name="connsiteY36"/>
              <a:gd fmla="*/ 2565419 w 4807725" name="connsiteX37"/>
              <a:gd fmla="*/ 2973677 h 3008458" name="connsiteY37"/>
              <a:gd fmla="*/ 2935564 w 4807725" name="connsiteX38"/>
              <a:gd fmla="*/ 2971958 h 3008458" name="connsiteY38"/>
              <a:gd fmla="*/ 3264081 w 4807725" name="connsiteX39"/>
              <a:gd fmla="*/ 2957532 h 3008458" name="connsiteY39"/>
              <a:gd fmla="*/ 3358932 w 4807725" name="connsiteX40"/>
              <a:gd fmla="*/ 2956665 h 3008458" name="connsiteY40"/>
              <a:gd fmla="*/ 3873204 w 4807725" name="connsiteX41"/>
              <a:gd fmla="*/ 2946761 h 3008458" name="connsiteY41"/>
              <a:gd fmla="*/ 3954468 w 4807725" name="connsiteX42"/>
              <a:gd fmla="*/ 2942353 h 3008458" name="connsiteY42"/>
              <a:gd fmla="*/ 4036867 w 4807725" name="connsiteX43"/>
              <a:gd fmla="*/ 2941454 h 3008458" name="connsiteY43"/>
              <a:gd fmla="*/ 4120412 w 4807725" name="connsiteX44"/>
              <a:gd fmla="*/ 2944063 h 3008458" name="connsiteY44"/>
              <a:gd fmla="*/ 4302400 w 4807725" name="connsiteX45"/>
              <a:gd fmla="*/ 2931514 h 3008458" name="connsiteY45"/>
              <a:gd fmla="*/ 4305062 w 4807725" name="connsiteX46"/>
              <a:gd fmla="*/ 2930842 h 3008458" name="connsiteY46"/>
              <a:gd fmla="*/ 4363063 w 4807725" name="connsiteX47"/>
              <a:gd fmla="*/ 2927331 h 3008458" name="connsiteY47"/>
              <a:gd fmla="*/ 1493078 w 4807725" name="connsiteX48"/>
              <a:gd fmla="*/ 2920857 h 3008458" name="connsiteY48"/>
              <a:gd fmla="*/ 1557263 w 4807725" name="connsiteX49"/>
              <a:gd fmla="*/ 2926070 h 3008458" name="connsiteY49"/>
              <a:gd fmla="*/ 1565186 w 4807725" name="connsiteX50"/>
              <a:gd fmla="*/ 2930687 h 3008458" name="connsiteY50"/>
              <a:gd fmla="*/ 1437506 w 4807725" name="connsiteX51"/>
              <a:gd fmla="*/ 2942534 h 3008458" name="connsiteY51"/>
              <a:gd fmla="*/ 1280153 w 4807725" name="connsiteX52"/>
              <a:gd fmla="*/ 2935449 h 3008458" name="connsiteY52"/>
              <a:gd fmla="*/ 1258838 w 4807725" name="connsiteX53"/>
              <a:gd fmla="*/ 2936138 h 3008458" name="connsiteY53"/>
              <a:gd fmla="*/ 1400339 w 4807725" name="connsiteX54"/>
              <a:gd fmla="*/ 2923574 h 3008458" name="connsiteY54"/>
              <a:gd fmla="*/ 1438401 w 4807725" name="connsiteX55"/>
              <a:gd fmla="*/ 2922431 h 3008458" name="connsiteY55"/>
              <a:gd fmla="*/ 1472129 w 4807725" name="connsiteX56"/>
              <a:gd fmla="*/ 2922323 h 3008458" name="connsiteY56"/>
              <a:gd fmla="*/ 1590737 w 4807725" name="connsiteX57"/>
              <a:gd fmla="*/ 2920626 h 3008458" name="connsiteY57"/>
              <a:gd fmla="*/ 1591884 w 4807725" name="connsiteX58"/>
              <a:gd fmla="*/ 2920630 h 3008458" name="connsiteY58"/>
              <a:gd fmla="*/ 1616437 w 4807725" name="connsiteX59"/>
              <a:gd fmla="*/ 2929523 h 3008458" name="connsiteY59"/>
              <a:gd fmla="*/ 1853815 w 4807725" name="connsiteX60"/>
              <a:gd fmla="*/ 2935350 h 3008458" name="connsiteY60"/>
              <a:gd fmla="*/ 2072970 w 4807725" name="connsiteX61"/>
              <a:gd fmla="*/ 2941760 h 3008458" name="connsiteY61"/>
              <a:gd fmla="*/ 2338762 w 4807725" name="connsiteX62"/>
              <a:gd fmla="*/ 2948543 h 3008458" name="connsiteY62"/>
              <a:gd fmla="*/ 2851761 w 4807725" name="connsiteX63"/>
              <a:gd fmla="*/ 2952627 h 3008458" name="connsiteY63"/>
              <a:gd fmla="*/ 2956435 w 4807725" name="connsiteX64"/>
              <a:gd fmla="*/ 2955282 h 3008458" name="connsiteY64"/>
              <a:gd fmla="*/ 2898008 w 4807725" name="connsiteX65"/>
              <a:gd fmla="*/ 2956276 h 3008458" name="connsiteY65"/>
              <a:gd fmla="*/ 2651189 w 4807725" name="connsiteX66"/>
              <a:gd fmla="*/ 2955696 h 3008458" name="connsiteY66"/>
              <a:gd fmla="*/ 1898965 w 4807725" name="connsiteX67"/>
              <a:gd fmla="*/ 2960016 h 3008458" name="connsiteY67"/>
              <a:gd fmla="*/ 1876955 w 4807725" name="connsiteX68"/>
              <a:gd fmla="*/ 2958864 h 3008458" name="connsiteY68"/>
              <a:gd fmla="*/ 1815460 w 4807725" name="connsiteX69"/>
              <a:gd fmla="*/ 2960496 h 3008458" name="connsiteY69"/>
              <a:gd fmla="*/ 1787608 w 4807725" name="connsiteX70"/>
              <a:gd fmla="*/ 2960656 h 3008458" name="connsiteY70"/>
              <a:gd fmla="*/ 1704437 w 4807725" name="connsiteX71"/>
              <a:gd fmla="*/ 2952825 h 3008458" name="connsiteY71"/>
              <a:gd fmla="*/ 1572090 w 4807725" name="connsiteX72"/>
              <a:gd fmla="*/ 2934711 h 3008458" name="connsiteY72"/>
              <a:gd fmla="*/ 1565186 w 4807725" name="connsiteX73"/>
              <a:gd fmla="*/ 2930687 h 3008458" name="connsiteY73"/>
              <a:gd fmla="*/ 1588024 w 4807725" name="connsiteX74"/>
              <a:gd fmla="*/ 2928568 h 3008458" name="connsiteY74"/>
              <a:gd fmla="*/ 1547666 w 4807725" name="connsiteX75"/>
              <a:gd fmla="*/ 2920477 h 3008458" name="connsiteY75"/>
              <a:gd fmla="*/ 1585439 w 4807725" name="connsiteX76"/>
              <a:gd fmla="*/ 2920608 h 3008458" name="connsiteY76"/>
              <a:gd fmla="*/ 1585745 w 4807725" name="connsiteX77"/>
              <a:gd fmla="*/ 2921550 h 3008458" name="connsiteY77"/>
              <a:gd fmla="*/ 1588024 w 4807725" name="connsiteX78"/>
              <a:gd fmla="*/ 2928568 h 3008458" name="connsiteY78"/>
              <a:gd fmla="*/ 1557263 w 4807725" name="connsiteX79"/>
              <a:gd fmla="*/ 2926070 h 3008458" name="connsiteY79"/>
              <a:gd fmla="*/ 1135687 w 4807725" name="connsiteX80"/>
              <a:gd fmla="*/ 2920300 h 3008458" name="connsiteY80"/>
              <a:gd fmla="*/ 1236460 w 4807725" name="connsiteX81"/>
              <a:gd fmla="*/ 2921363 h 3008458" name="connsiteY81"/>
              <a:gd fmla="*/ 1168297 w 4807725" name="connsiteX82"/>
              <a:gd fmla="*/ 2925226 h 3008458" name="connsiteY82"/>
              <a:gd fmla="*/ 792455 w 4807725" name="connsiteX83"/>
              <a:gd fmla="*/ 2929451 h 3008458" name="connsiteY83"/>
              <a:gd fmla="*/ 740018 w 4807725" name="connsiteX84"/>
              <a:gd fmla="*/ 2923973 h 3008458" name="connsiteY84"/>
              <a:gd fmla="*/ 893739 w 4807725" name="connsiteX85"/>
              <a:gd fmla="*/ 2921290 h 3008458" name="connsiteY85"/>
              <a:gd fmla="*/ 1135687 w 4807725" name="connsiteX86"/>
              <a:gd fmla="*/ 2920300 h 3008458" name="connsiteY86"/>
              <a:gd fmla="*/ 2408939 w 4807725" name="connsiteX87"/>
              <a:gd fmla="*/ 2919939 h 3008458" name="connsiteY87"/>
              <a:gd fmla="*/ 2701463 w 4807725" name="connsiteX88"/>
              <a:gd fmla="*/ 2922915 h 3008458" name="connsiteY88"/>
              <a:gd fmla="*/ 2534776 w 4807725" name="connsiteX89"/>
              <a:gd fmla="*/ 2931439 h 3008458" name="connsiteY89"/>
              <a:gd fmla="*/ 2037512 w 4807725" name="connsiteX90"/>
              <a:gd fmla="*/ 2928063 h 3008458" name="connsiteY90"/>
              <a:gd fmla="*/ 1873587 w 4807725" name="connsiteX91"/>
              <a:gd fmla="*/ 2921609 h 3008458" name="connsiteY91"/>
              <a:gd fmla="*/ 1895895 w 4807725" name="connsiteX92"/>
              <a:gd fmla="*/ 2921687 h 3008458" name="connsiteY92"/>
              <a:gd fmla="*/ 2408939 w 4807725" name="connsiteX93"/>
              <a:gd fmla="*/ 2919939 h 3008458" name="connsiteY93"/>
              <a:gd fmla="*/ 1269180 w 4807725" name="connsiteX94"/>
              <a:gd fmla="*/ 2919509 h 3008458" name="connsiteY94"/>
              <a:gd fmla="*/ 1375882 w 4807725" name="connsiteX95"/>
              <a:gd fmla="*/ 2919880 h 3008458" name="connsiteY95"/>
              <a:gd fmla="*/ 1500842 w 4807725" name="connsiteX96"/>
              <a:gd fmla="*/ 2920314 h 3008458" name="connsiteY96"/>
              <a:gd fmla="*/ 1493078 w 4807725" name="connsiteX97"/>
              <a:gd fmla="*/ 2920857 h 3008458" name="connsiteY97"/>
              <a:gd fmla="*/ 1492473 w 4807725" name="connsiteX98"/>
              <a:gd fmla="*/ 2920808 h 3008458" name="connsiteY98"/>
              <a:gd fmla="*/ 1438401 w 4807725" name="connsiteX99"/>
              <a:gd fmla="*/ 2922431 h 3008458" name="connsiteY99"/>
              <a:gd fmla="*/ 1361286 w 4807725" name="connsiteX100"/>
              <a:gd fmla="*/ 2922680 h 3008458" name="connsiteY100"/>
              <a:gd fmla="*/ 1236460 w 4807725" name="connsiteX101"/>
              <a:gd fmla="*/ 2921363 h 3008458" name="connsiteY101"/>
              <a:gd fmla="*/ 1584589 w 4807725" name="connsiteX102"/>
              <a:gd fmla="*/ 2917988 h 3008458" name="connsiteY102"/>
              <a:gd fmla="*/ 1590863 w 4807725" name="connsiteX103"/>
              <a:gd fmla="*/ 2920260 h 3008458" name="connsiteY103"/>
              <a:gd fmla="*/ 1590737 w 4807725" name="connsiteX104"/>
              <a:gd fmla="*/ 2920626 h 3008458" name="connsiteY104"/>
              <a:gd fmla="*/ 1585439 w 4807725" name="connsiteX105"/>
              <a:gd fmla="*/ 2920608 h 3008458" name="connsiteY105"/>
              <a:gd fmla="*/ 1542398 w 4807725" name="connsiteX106"/>
              <a:gd fmla="*/ 2917407 h 3008458" name="connsiteY106"/>
              <a:gd fmla="*/ 1547666 w 4807725" name="connsiteX107"/>
              <a:gd fmla="*/ 2920477 h 3008458" name="connsiteY107"/>
              <a:gd fmla="*/ 1500842 w 4807725" name="connsiteX108"/>
              <a:gd fmla="*/ 2920314 h 3008458" name="connsiteY108"/>
              <a:gd fmla="*/ 1590137 w 4807725" name="connsiteX109"/>
              <a:gd fmla="*/ 2915033 h 3008458" name="connsiteY109"/>
              <a:gd fmla="*/ 1789161 w 4807725" name="connsiteX110"/>
              <a:gd fmla="*/ 2918285 h 3008458" name="connsiteY110"/>
              <a:gd fmla="*/ 1873587 w 4807725" name="connsiteX111"/>
              <a:gd fmla="*/ 2921609 h 3008458" name="connsiteY111"/>
              <a:gd fmla="*/ 1591884 w 4807725" name="connsiteX112"/>
              <a:gd fmla="*/ 2920630 h 3008458" name="connsiteY112"/>
              <a:gd fmla="*/ 1590863 w 4807725" name="connsiteX113"/>
              <a:gd fmla="*/ 2920260 h 3008458" name="connsiteY113"/>
              <a:gd fmla="*/ 1591005 w 4807725" name="connsiteX114"/>
              <a:gd fmla="*/ 2919843 h 3008458" name="connsiteY114"/>
              <a:gd fmla="*/ 1578941 w 4807725" name="connsiteX115"/>
              <a:gd fmla="*/ 2914850 h 3008458" name="connsiteY115"/>
              <a:gd fmla="*/ 1583594 w 4807725" name="connsiteX116"/>
              <a:gd fmla="*/ 2914926 h 3008458" name="connsiteY116"/>
              <a:gd fmla="*/ 1584589 w 4807725" name="connsiteX117"/>
              <a:gd fmla="*/ 2917988 h 3008458" name="connsiteY117"/>
              <a:gd fmla="*/ 1579647 w 4807725" name="connsiteX118"/>
              <a:gd fmla="*/ 2916198 h 3008458" name="connsiteY118"/>
              <a:gd fmla="*/ 1577617 w 4807725" name="connsiteX119"/>
              <a:gd fmla="*/ 2914943 h 3008458" name="connsiteY119"/>
              <a:gd fmla="*/ 1583467 w 4807725" name="connsiteX120"/>
              <a:gd fmla="*/ 2914533 h 3008458" name="connsiteY120"/>
              <a:gd fmla="*/ 1590096 w 4807725" name="connsiteX121"/>
              <a:gd fmla="*/ 2914805 h 3008458" name="connsiteY121"/>
              <a:gd fmla="*/ 1590137 w 4807725" name="connsiteX122"/>
              <a:gd fmla="*/ 2915033 h 3008458" name="connsiteY122"/>
              <a:gd fmla="*/ 1583594 w 4807725" name="connsiteX123"/>
              <a:gd fmla="*/ 2914926 h 3008458" name="connsiteY123"/>
              <a:gd fmla="*/ 1536830 w 4807725" name="connsiteX124"/>
              <a:gd fmla="*/ 2914162 h 3008458" name="connsiteY124"/>
              <a:gd fmla="*/ 1577427 w 4807725" name="connsiteX125"/>
              <a:gd fmla="*/ 2914825 h 3008458" name="connsiteY125"/>
              <a:gd fmla="*/ 1577617 w 4807725" name="connsiteX126"/>
              <a:gd fmla="*/ 2914943 h 3008458" name="connsiteY126"/>
              <a:gd fmla="*/ 1542398 w 4807725" name="connsiteX127"/>
              <a:gd fmla="*/ 2917407 h 3008458" name="connsiteY127"/>
              <a:gd fmla="*/ 1575364 w 4807725" name="connsiteX128"/>
              <a:gd fmla="*/ 2913549 h 3008458" name="connsiteY128"/>
              <a:gd fmla="*/ 1583467 w 4807725" name="connsiteX129"/>
              <a:gd fmla="*/ 2914533 h 3008458" name="connsiteY129"/>
              <a:gd fmla="*/ 1578941 w 4807725" name="connsiteX130"/>
              <a:gd fmla="*/ 2914850 h 3008458" name="connsiteY130"/>
              <a:gd fmla="*/ 1577427 w 4807725" name="connsiteX131"/>
              <a:gd fmla="*/ 2914825 h 3008458" name="connsiteY131"/>
              <a:gd fmla="*/ 4384972 w 4807725" name="connsiteX132"/>
              <a:gd fmla="*/ 2909743 h 3008458" name="connsiteY132"/>
              <a:gd fmla="*/ 4379649 w 4807725" name="connsiteX133"/>
              <a:gd fmla="*/ 2912007 h 3008458" name="connsiteY133"/>
              <a:gd fmla="*/ 4305062 w 4807725" name="connsiteX134"/>
              <a:gd fmla="*/ 2930842 h 3008458" name="connsiteY134"/>
              <a:gd fmla="*/ 4150173 w 4807725" name="connsiteX135"/>
              <a:gd fmla="*/ 2940217 h 3008458" name="connsiteY135"/>
              <a:gd fmla="*/ 4036867 w 4807725" name="connsiteX136"/>
              <a:gd fmla="*/ 2941454 h 3008458" name="connsiteY136"/>
              <a:gd fmla="*/ 3995099 w 4807725" name="connsiteX137"/>
              <a:gd fmla="*/ 2940149 h 3008458" name="connsiteY137"/>
              <a:gd fmla="*/ 3954468 w 4807725" name="connsiteX138"/>
              <a:gd fmla="*/ 2942353 h 3008458" name="connsiteY138"/>
              <a:gd fmla="*/ 3933867 w 4807725" name="connsiteX139"/>
              <a:gd fmla="*/ 2942578 h 3008458" name="connsiteY139"/>
              <a:gd fmla="*/ 3687842 w 4807725" name="connsiteX140"/>
              <a:gd fmla="*/ 2942952 h 3008458" name="connsiteY140"/>
              <a:gd fmla="*/ 3593607 w 4807725" name="connsiteX141"/>
              <a:gd fmla="*/ 2937601 h 3008458" name="connsiteY141"/>
              <a:gd fmla="*/ 3661906 w 4807725" name="connsiteX142"/>
              <a:gd fmla="*/ 2932466 h 3008458" name="connsiteY142"/>
              <a:gd fmla="*/ 3773360 w 4807725" name="connsiteX143"/>
              <a:gd fmla="*/ 2919947 h 3008458" name="connsiteY143"/>
              <a:gd fmla="*/ 3844234 w 4807725" name="connsiteX144"/>
              <a:gd fmla="*/ 2923200 h 3008458" name="connsiteY144"/>
              <a:gd fmla="*/ 4097272 w 4807725" name="connsiteX145"/>
              <a:gd fmla="*/ 2920549 h 3008458" name="connsiteY145"/>
              <a:gd fmla="*/ 4297843 w 4807725" name="connsiteX146"/>
              <a:gd fmla="*/ 2917480 h 3008458" name="connsiteY146"/>
              <a:gd fmla="*/ 1536461 w 4807725" name="connsiteX147"/>
              <a:gd fmla="*/ 2908825 h 3008458" name="connsiteY147"/>
              <a:gd fmla="*/ 1545481 w 4807725" name="connsiteX148"/>
              <a:gd fmla="*/ 2909920 h 3008458" name="connsiteY148"/>
              <a:gd fmla="*/ 1536830 w 4807725" name="connsiteX149"/>
              <a:gd fmla="*/ 2914162 h 3008458" name="connsiteY149"/>
              <a:gd fmla="*/ 3008483 w 4807725" name="connsiteX150"/>
              <a:gd fmla="*/ 2907214 h 3008458" name="connsiteY150"/>
              <a:gd fmla="*/ 3598298 w 4807725" name="connsiteX151"/>
              <a:gd fmla="*/ 2911910 h 3008458" name="connsiteY151"/>
              <a:gd fmla="*/ 3658948 w 4807725" name="connsiteX152"/>
              <a:gd fmla="*/ 2914695 h 3008458" name="connsiteY152"/>
              <a:gd fmla="*/ 3630908 w 4807725" name="connsiteX153"/>
              <a:gd fmla="*/ 2916836 h 3008458" name="connsiteY153"/>
              <a:gd fmla="*/ 3481733 w 4807725" name="connsiteX154"/>
              <a:gd fmla="*/ 2931248 h 3008458" name="connsiteY154"/>
              <a:gd fmla="*/ 3448920 w 4807725" name="connsiteX155"/>
              <a:gd fmla="*/ 2929385 h 3008458" name="connsiteY155"/>
              <a:gd fmla="*/ 2935920 w 4807725" name="connsiteX156"/>
              <a:gd fmla="*/ 2925301 h 3008458" name="connsiteY156"/>
              <a:gd fmla="*/ 2701463 w 4807725" name="connsiteX157"/>
              <a:gd fmla="*/ 2922915 h 3008458" name="connsiteY157"/>
              <a:gd fmla="*/ 1546300 w 4807725" name="connsiteX158"/>
              <a:gd fmla="*/ 2895573 h 3008458" name="connsiteY158"/>
              <a:gd fmla="*/ 1575364 w 4807725" name="connsiteX159"/>
              <a:gd fmla="*/ 2913549 h 3008458" name="connsiteY159"/>
              <a:gd fmla="*/ 1545481 w 4807725" name="connsiteX160"/>
              <a:gd fmla="*/ 2909920 h 3008458" name="connsiteY160"/>
              <a:gd fmla="*/ 1548534 w 4807725" name="connsiteX161"/>
              <a:gd fmla="*/ 2908423 h 3008458" name="connsiteY161"/>
              <a:gd fmla="*/ 1546300 w 4807725" name="connsiteX162"/>
              <a:gd fmla="*/ 2895573 h 3008458" name="connsiteY162"/>
              <a:gd fmla="*/ 1546300 w 4807725" name="connsiteX163"/>
              <a:gd fmla="*/ 2895573 h 3008458" name="connsiteY163"/>
              <a:gd fmla="*/ 2572299 w 4807725" name="connsiteX164"/>
              <a:gd fmla="*/ 2903742 h 3008458" name="connsiteY164"/>
              <a:gd fmla="*/ 2674902 w 4807725" name="connsiteX165"/>
              <a:gd fmla="*/ 2904559 h 3008458" name="connsiteY165"/>
              <a:gd fmla="*/ 2404337 w 4807725" name="connsiteX166"/>
              <a:gd fmla="*/ 2911737 h 3008458" name="connsiteY166"/>
              <a:gd fmla="*/ 1546300 w 4807725" name="connsiteX167"/>
              <a:gd fmla="*/ 2895573 h 3008458" name="connsiteY167"/>
              <a:gd fmla="*/ 294594 w 4807725" name="connsiteX168"/>
              <a:gd fmla="*/ 2865211 h 3008458" name="connsiteY168"/>
              <a:gd fmla="*/ 315173 w 4807725" name="connsiteX169"/>
              <a:gd fmla="*/ 2876440 h 3008458" name="connsiteY169"/>
              <a:gd fmla="*/ 330203 w 4807725" name="connsiteX170"/>
              <a:gd fmla="*/ 2881261 h 3008458" name="connsiteY170"/>
              <a:gd fmla="*/ 340648 w 4807725" name="connsiteX171"/>
              <a:gd fmla="*/ 2889985 h 3008458" name="connsiteY171"/>
              <a:gd fmla="*/ 389506 w 4807725" name="connsiteX172"/>
              <a:gd fmla="*/ 2914360 h 3008458" name="connsiteY172"/>
              <a:gd fmla="*/ 513546 w 4807725" name="connsiteX173"/>
              <a:gd fmla="*/ 2932262 h 3008458" name="connsiteY173"/>
              <a:gd fmla="*/ 551650 w 4807725" name="connsiteX174"/>
              <a:gd fmla="*/ 2930303 h 3008458" name="connsiteY174"/>
              <a:gd fmla="*/ 631490 w 4807725" name="connsiteX175"/>
              <a:gd fmla="*/ 2937356 h 3008458" name="connsiteY175"/>
              <a:gd fmla="*/ 739101 w 4807725" name="connsiteX176"/>
              <a:gd fmla="*/ 2940473 h 3008458" name="connsiteY176"/>
              <a:gd fmla="*/ 794242 w 4807725" name="connsiteX177"/>
              <a:gd fmla="*/ 2943845 h 3008458" name="connsiteY177"/>
              <a:gd fmla="*/ 711048 w 4807725" name="connsiteX178"/>
              <a:gd fmla="*/ 2949582 h 3008458" name="connsiteY178"/>
              <a:gd fmla="*/ 477866 w 4807725" name="connsiteX179"/>
              <a:gd fmla="*/ 2947725 h 3008458" name="connsiteY179"/>
              <a:gd fmla="*/ 296589 w 4807725" name="connsiteX180"/>
              <a:gd fmla="*/ 2866960 h 3008458" name="connsiteY180"/>
              <a:gd fmla="*/ 284233 w 4807725" name="connsiteX181"/>
              <a:gd fmla="*/ 2837751 h 3008458" name="connsiteY181"/>
              <a:gd fmla="*/ 346989 w 4807725" name="connsiteX182"/>
              <a:gd fmla="*/ 2870715 h 3008458" name="connsiteY182"/>
              <a:gd fmla="*/ 561790 w 4807725" name="connsiteX183"/>
              <a:gd fmla="*/ 2912961 h 3008458" name="connsiteY183"/>
              <a:gd fmla="*/ 612445 w 4807725" name="connsiteX184"/>
              <a:gd fmla="*/ 2914669 h 3008458" name="connsiteY184"/>
              <a:gd fmla="*/ 622688 w 4807725" name="connsiteX185"/>
              <a:gd fmla="*/ 2916216 h 3008458" name="connsiteY185"/>
              <a:gd fmla="*/ 639506 w 4807725" name="connsiteX186"/>
              <a:gd fmla="*/ 2915582 h 3008458" name="connsiteY186"/>
              <a:gd fmla="*/ 669324 w 4807725" name="connsiteX187"/>
              <a:gd fmla="*/ 2916587 h 3008458" name="connsiteY187"/>
              <a:gd fmla="*/ 740018 w 4807725" name="connsiteX188"/>
              <a:gd fmla="*/ 2923973 h 3008458" name="connsiteY188"/>
              <a:gd fmla="*/ 641271 w 4807725" name="connsiteX189"/>
              <a:gd fmla="*/ 2925696 h 3008458" name="connsiteY189"/>
              <a:gd fmla="*/ 551650 w 4807725" name="connsiteX190"/>
              <a:gd fmla="*/ 2930303 h 3008458" name="connsiteY190"/>
              <a:gd fmla="*/ 521743 w 4807725" name="connsiteX191"/>
              <a:gd fmla="*/ 2927661 h 3008458" name="connsiteY191"/>
              <a:gd fmla="*/ 414693 w 4807725" name="connsiteX192"/>
              <a:gd fmla="*/ 2908363 h 3008458" name="connsiteY192"/>
              <a:gd fmla="*/ 330203 w 4807725" name="connsiteX193"/>
              <a:gd fmla="*/ 2881261 h 3008458" name="connsiteY193"/>
              <a:gd fmla="*/ 298432 w 4807725" name="connsiteX194"/>
              <a:gd fmla="*/ 2854726 h 3008458" name="connsiteY194"/>
              <a:gd fmla="*/ 138453 w 4807725" name="connsiteX195"/>
              <a:gd fmla="*/ 2809709 h 3008458" name="connsiteY195"/>
              <a:gd fmla="*/ 124426 w 4807725" name="connsiteX196"/>
              <a:gd fmla="*/ 2814263 h 3008458" name="connsiteY196"/>
              <a:gd fmla="*/ 138453 w 4807725" name="connsiteX197"/>
              <a:gd fmla="*/ 2809709 h 3008458" name="connsiteY197"/>
              <a:gd fmla="*/ 128210 w 4807725" name="connsiteX198"/>
              <a:gd fmla="*/ 2711762 h 3008458" name="connsiteY198"/>
              <a:gd fmla="*/ 144559 w 4807725" name="connsiteX199"/>
              <a:gd fmla="*/ 2745809 h 3008458" name="connsiteY199"/>
              <a:gd fmla="*/ 138453 w 4807725" name="connsiteX200"/>
              <a:gd fmla="*/ 2809709 h 3008458" name="connsiteY200"/>
              <a:gd fmla="*/ 127211 w 4807725" name="connsiteX201"/>
              <a:gd fmla="*/ 2738821 h 3008458" name="connsiteY201"/>
              <a:gd fmla="*/ 147875 w 4807725" name="connsiteX202"/>
              <a:gd fmla="*/ 2711111 h 3008458" name="connsiteY202"/>
              <a:gd fmla="*/ 171234 w 4807725" name="connsiteX203"/>
              <a:gd fmla="*/ 2753977 h 3008458" name="connsiteY203"/>
              <a:gd fmla="*/ 206370 w 4807725" name="connsiteX204"/>
              <a:gd fmla="*/ 2790747 h 3008458" name="connsiteY204"/>
              <a:gd fmla="*/ 243594 w 4807725" name="connsiteX205"/>
              <a:gd fmla="*/ 2815471 h 3008458" name="connsiteY205"/>
              <a:gd fmla="*/ 255617 w 4807725" name="connsiteX206"/>
              <a:gd fmla="*/ 2831055 h 3008458" name="connsiteY206"/>
              <a:gd fmla="*/ 294594 w 4807725" name="connsiteX207"/>
              <a:gd fmla="*/ 2865211 h 3008458" name="connsiteY207"/>
              <a:gd fmla="*/ 232731 w 4807725" name="connsiteX208"/>
              <a:gd fmla="*/ 2831456 h 3008458" name="connsiteY208"/>
              <a:gd fmla="*/ 157392 w 4807725" name="connsiteX209"/>
              <a:gd fmla="*/ 2772531 h 3008458" name="connsiteY209"/>
              <a:gd fmla="*/ 144559 w 4807725" name="connsiteX210"/>
              <a:gd fmla="*/ 2745809 h 3008458" name="connsiteY210"/>
              <a:gd fmla="*/ 107234 w 4807725" name="connsiteX211"/>
              <a:gd fmla="*/ 2612857 h 3008458" name="connsiteY211"/>
              <a:gd fmla="*/ 122076 w 4807725" name="connsiteX212"/>
              <a:gd fmla="*/ 2663765 h 3008458" name="connsiteY212"/>
              <a:gd fmla="*/ 129480 w 4807725" name="connsiteX213"/>
              <a:gd fmla="*/ 2677352 h 3008458" name="connsiteY213"/>
              <a:gd fmla="*/ 128210 w 4807725" name="connsiteX214"/>
              <a:gd fmla="*/ 2711762 h 3008458" name="connsiteY214"/>
              <a:gd fmla="*/ 120311 w 4807725" name="connsiteX215"/>
              <a:gd fmla="*/ 2695314 h 3008458" name="connsiteY215"/>
              <a:gd fmla="*/ 85922 w 4807725" name="connsiteX216"/>
              <a:gd fmla="*/ 2599831 h 3008458" name="connsiteY216"/>
              <a:gd fmla="*/ 115499 w 4807725" name="connsiteX217"/>
              <a:gd fmla="*/ 2685293 h 3008458" name="connsiteY217"/>
              <a:gd fmla="*/ 120311 w 4807725" name="connsiteX218"/>
              <a:gd fmla="*/ 2695314 h 3008458" name="connsiteY218"/>
              <a:gd fmla="*/ 127211 w 4807725" name="connsiteX219"/>
              <a:gd fmla="*/ 2738821 h 3008458" name="connsiteY219"/>
              <a:gd fmla="*/ 124426 w 4807725" name="connsiteX220"/>
              <a:gd fmla="*/ 2814263 h 3008458" name="connsiteY220"/>
              <a:gd fmla="*/ 89978 w 4807725" name="connsiteX221"/>
              <a:gd fmla="*/ 2639523 h 3008458" name="connsiteY221"/>
              <a:gd fmla="*/ 139422 w 4807725" name="connsiteX222"/>
              <a:gd fmla="*/ 2547806 h 3008458" name="connsiteY222"/>
              <a:gd fmla="*/ 232081 w 4807725" name="connsiteX223"/>
              <a:gd fmla="*/ 2763794 h 3008458" name="connsiteY223"/>
              <a:gd fmla="*/ 262396 w 4807725" name="connsiteX224"/>
              <a:gd fmla="*/ 2811643 h 3008458" name="connsiteY224"/>
              <a:gd fmla="*/ 284233 w 4807725" name="connsiteX225"/>
              <a:gd fmla="*/ 2837751 h 3008458" name="connsiteY225"/>
              <a:gd fmla="*/ 250309 w 4807725" name="connsiteX226"/>
              <a:gd fmla="*/ 2819931 h 3008458" name="connsiteY226"/>
              <a:gd fmla="*/ 243594 w 4807725" name="connsiteX227"/>
              <a:gd fmla="*/ 2815471 h 3008458" name="connsiteY227"/>
              <a:gd fmla="*/ 222567 w 4807725" name="connsiteX228"/>
              <a:gd fmla="*/ 2788215 h 3008458" name="connsiteY228"/>
              <a:gd fmla="*/ 176687 w 4807725" name="connsiteX229"/>
              <a:gd fmla="*/ 2688696 h 3008458" name="connsiteY229"/>
              <a:gd fmla="*/ 145163 w 4807725" name="connsiteX230"/>
              <a:gd fmla="*/ 2601595 h 3008458" name="connsiteY230"/>
              <a:gd fmla="*/ 144788 w 4807725" name="connsiteX231"/>
              <a:gd fmla="*/ 2590456 h 3008458" name="connsiteY231"/>
              <a:gd fmla="*/ 114890 w 4807725" name="connsiteX232"/>
              <a:gd fmla="*/ 2517953 h 3008458" name="connsiteY232"/>
              <a:gd fmla="*/ 145163 w 4807725" name="connsiteX233"/>
              <a:gd fmla="*/ 2601595 h 3008458" name="connsiteY233"/>
              <a:gd fmla="*/ 148589 w 4807725" name="connsiteX234"/>
              <a:gd fmla="*/ 2703637 h 3008458" name="connsiteY234"/>
              <a:gd fmla="*/ 147875 w 4807725" name="connsiteX235"/>
              <a:gd fmla="*/ 2711111 h 3008458" name="connsiteY235"/>
              <a:gd fmla="*/ 129480 w 4807725" name="connsiteX236"/>
              <a:gd fmla="*/ 2677352 h 3008458" name="connsiteY236"/>
              <a:gd fmla="*/ 129570 w 4807725" name="connsiteX237"/>
              <a:gd fmla="*/ 2674907 h 3008458" name="connsiteY237"/>
              <a:gd fmla="*/ 117091 w 4807725" name="connsiteX238"/>
              <a:gd fmla="*/ 2552908 h 3008458" name="connsiteY238"/>
              <a:gd fmla="*/ 4703995 w 4807725" name="connsiteX239"/>
              <a:gd fmla="*/ 2396904 h 3008458" name="connsiteY239"/>
              <a:gd fmla="*/ 4704217 w 4807725" name="connsiteX240"/>
              <a:gd fmla="*/ 2397881 h 3008458" name="connsiteY240"/>
              <a:gd fmla="*/ 4702900 w 4807725" name="connsiteX241"/>
              <a:gd fmla="*/ 2398110 h 3008458" name="connsiteY241"/>
              <a:gd fmla="*/ 4715742 w 4807725" name="connsiteX242"/>
              <a:gd fmla="*/ 2395879 h 3008458" name="connsiteY242"/>
              <a:gd fmla="*/ 4716177 w 4807725" name="connsiteX243"/>
              <a:gd fmla="*/ 2396765 h 3008458" name="connsiteY243"/>
              <a:gd fmla="*/ 4713009 w 4807725" name="connsiteX244"/>
              <a:gd fmla="*/ 2410342 h 3008458" name="connsiteY244"/>
              <a:gd fmla="*/ 4707457 w 4807725" name="connsiteX245"/>
              <a:gd fmla="*/ 2412144 h 3008458" name="connsiteY245"/>
              <a:gd fmla="*/ 4704217 w 4807725" name="connsiteX246"/>
              <a:gd fmla="*/ 2397881 h 3008458" name="connsiteY246"/>
              <a:gd fmla="*/ 4717120 w 4807725" name="connsiteX247"/>
              <a:gd fmla="*/ 2388383 h 3008458" name="connsiteY247"/>
              <a:gd fmla="*/ 4721483 w 4807725" name="connsiteX248"/>
              <a:gd fmla="*/ 2407590 h 3008458" name="connsiteY248"/>
              <a:gd fmla="*/ 4716177 w 4807725" name="connsiteX249"/>
              <a:gd fmla="*/ 2396765 h 3008458" name="connsiteY249"/>
              <a:gd fmla="*/ 4716926 w 4807725" name="connsiteX250"/>
              <a:gd fmla="*/ 2393555 h 3008458" name="connsiteY250"/>
              <a:gd fmla="*/ 4734553 w 4807725" name="connsiteX251"/>
              <a:gd fmla="*/ 2338544 h 3008458" name="connsiteY251"/>
              <a:gd fmla="*/ 4721127 w 4807725" name="connsiteX252"/>
              <a:gd fmla="*/ 2454247 h 3008458" name="connsiteY252"/>
              <a:gd fmla="*/ 4659042 w 4807725" name="connsiteX253"/>
              <a:gd fmla="*/ 2645060 h 3008458" name="connsiteY253"/>
              <a:gd fmla="*/ 4573816 w 4807725" name="connsiteX254"/>
              <a:gd fmla="*/ 2812358 h 3008458" name="connsiteY254"/>
              <a:gd fmla="*/ 4519022 w 4807725" name="connsiteX255"/>
              <a:gd fmla="*/ 2859238 h 3008458" name="connsiteY255"/>
              <a:gd fmla="*/ 4463840 w 4807725" name="connsiteX256"/>
              <a:gd fmla="*/ 2893335 h 3008458" name="connsiteY256"/>
              <a:gd fmla="*/ 4388268 w 4807725" name="connsiteX257"/>
              <a:gd fmla="*/ 2909451 h 3008458" name="connsiteY257"/>
              <a:gd fmla="*/ 4384972 w 4807725" name="connsiteX258"/>
              <a:gd fmla="*/ 2909743 h 3008458" name="connsiteY258"/>
              <a:gd fmla="*/ 4454368 w 4807725" name="connsiteX259"/>
              <a:gd fmla="*/ 2880231 h 3008458" name="connsiteY259"/>
              <a:gd fmla="*/ 4578728 w 4807725" name="connsiteX260"/>
              <a:gd fmla="*/ 2779735 h 3008458" name="connsiteY260"/>
              <a:gd fmla="*/ 4659397 w 4807725" name="connsiteX261"/>
              <a:gd fmla="*/ 2598403 h 3008458" name="connsiteY261"/>
              <a:gd fmla="*/ 4693422 w 4807725" name="connsiteX262"/>
              <a:gd fmla="*/ 2494271 h 3008458" name="connsiteY262"/>
              <a:gd fmla="*/ 4713009 w 4807725" name="connsiteX263"/>
              <a:gd fmla="*/ 2410342 h 3008458" name="connsiteY263"/>
              <a:gd fmla="*/ 4714470 w 4807725" name="connsiteX264"/>
              <a:gd fmla="*/ 2409867 h 3008458" name="connsiteY264"/>
              <a:gd fmla="*/ 4721483 w 4807725" name="connsiteX265"/>
              <a:gd fmla="*/ 2407590 h 3008458" name="connsiteY265"/>
              <a:gd fmla="*/ 4688536 w 4807725" name="connsiteX266"/>
              <a:gd fmla="*/ 2328846 h 3008458" name="connsiteY266"/>
              <a:gd fmla="*/ 4694117 w 4807725" name="connsiteX267"/>
              <a:gd fmla="*/ 2353415 h 3008458" name="connsiteY267"/>
              <a:gd fmla="*/ 4688671 w 4807725" name="connsiteX268"/>
              <a:gd fmla="*/ 2448302 h 3008458" name="connsiteY268"/>
              <a:gd fmla="*/ 4645371 w 4807725" name="connsiteX269"/>
              <a:gd fmla="*/ 2602957 h 3008458" name="connsiteY269"/>
              <a:gd fmla="*/ 4522978 w 4807725" name="connsiteX270"/>
              <a:gd fmla="*/ 2751295 h 3008458" name="connsiteY270"/>
              <a:gd fmla="*/ 4345191 w 4807725" name="connsiteX271"/>
              <a:gd fmla="*/ 2824536 h 3008458" name="connsiteY271"/>
              <a:gd fmla="*/ 3906169 w 4807725" name="connsiteX272"/>
              <a:gd fmla="*/ 2905029 h 3008458" name="connsiteY272"/>
              <a:gd fmla="*/ 3773360 w 4807725" name="connsiteX273"/>
              <a:gd fmla="*/ 2919947 h 3008458" name="connsiteY273"/>
              <a:gd fmla="*/ 3658948 w 4807725" name="connsiteX274"/>
              <a:gd fmla="*/ 2914695 h 3008458" name="connsiteY274"/>
              <a:gd fmla="*/ 3872990 w 4807725" name="connsiteX275"/>
              <a:gd fmla="*/ 2898349 h 3008458" name="connsiteY275"/>
              <a:gd fmla="*/ 4111654 w 4807725" name="connsiteX276"/>
              <a:gd fmla="*/ 2869337 h 3008458" name="connsiteY276"/>
              <a:gd fmla="*/ 4326608 w 4807725" name="connsiteX277"/>
              <a:gd fmla="*/ 2815056 h 3008458" name="connsiteY277"/>
              <a:gd fmla="*/ 4518421 w 4807725" name="connsiteX278"/>
              <a:gd fmla="*/ 2737261 h 3008458" name="connsiteY278"/>
              <a:gd fmla="*/ 4689229 w 4807725" name="connsiteX279"/>
              <a:gd fmla="*/ 2356007 h 3008458" name="connsiteY279"/>
              <a:gd fmla="*/ 88343 w 4807725" name="connsiteX280"/>
              <a:gd fmla="*/ 2326940 h 3008458" name="connsiteY280"/>
              <a:gd fmla="*/ 105440 w 4807725" name="connsiteX281"/>
              <a:gd fmla="*/ 2427488 h 3008458" name="connsiteY281"/>
              <a:gd fmla="*/ 110317 w 4807725" name="connsiteX282"/>
              <a:gd fmla="*/ 2445326 h 3008458" name="connsiteY282"/>
              <a:gd fmla="*/ 114890 w 4807725" name="connsiteX283"/>
              <a:gd fmla="*/ 2517953 h 3008458" name="connsiteY283"/>
              <a:gd fmla="*/ 101320 w 4807725" name="connsiteX284"/>
              <a:gd fmla="*/ 2480458 h 3008458" name="connsiteY284"/>
              <a:gd fmla="*/ 93881 w 4807725" name="connsiteX285"/>
              <a:gd fmla="*/ 2445595 h 3008458" name="connsiteY285"/>
              <a:gd fmla="*/ 88753 w 4807725" name="connsiteX286"/>
              <a:gd fmla="*/ 2370124 h 3008458" name="connsiteY286"/>
              <a:gd fmla="*/ 4719546 w 4807725" name="connsiteX287"/>
              <a:gd fmla="*/ 2323866 h 3008458" name="connsiteY287"/>
              <a:gd fmla="*/ 4717120 w 4807725" name="connsiteX288"/>
              <a:gd fmla="*/ 2388383 h 3008458" name="connsiteY288"/>
              <a:gd fmla="*/ 4713361 w 4807725" name="connsiteX289"/>
              <a:gd fmla="*/ 2371831 h 3008458" name="connsiteY289"/>
              <a:gd fmla="*/ 4697550 w 4807725" name="connsiteX290"/>
              <a:gd fmla="*/ 2293602 h 3008458" name="connsiteY290"/>
              <a:gd fmla="*/ 4698921 w 4807725" name="connsiteX291"/>
              <a:gd fmla="*/ 2308257 h 3008458" name="connsiteY291"/>
              <a:gd fmla="*/ 4713361 w 4807725" name="connsiteX292"/>
              <a:gd fmla="*/ 2371831 h 3008458" name="connsiteY292"/>
              <a:gd fmla="*/ 4712369 w 4807725" name="connsiteX293"/>
              <a:gd fmla="*/ 2379521 h 3008458" name="connsiteY293"/>
              <a:gd fmla="*/ 4712894 w 4807725" name="connsiteX294"/>
              <a:gd fmla="*/ 2387108 h 3008458" name="connsiteY294"/>
              <a:gd fmla="*/ 4703995 w 4807725" name="connsiteX295"/>
              <a:gd fmla="*/ 2396904 h 3008458" name="connsiteY295"/>
              <a:gd fmla="*/ 4694117 w 4807725" name="connsiteX296"/>
              <a:gd fmla="*/ 2353415 h 3008458" name="connsiteY296"/>
              <a:gd fmla="*/ 67541 w 4807725" name="connsiteX297"/>
              <a:gd fmla="*/ 2253087 h 3008458" name="connsiteY297"/>
              <a:gd fmla="*/ 68033 w 4807725" name="connsiteX298"/>
              <a:gd fmla="*/ 2258557 h 3008458" name="connsiteY298"/>
              <a:gd fmla="*/ 78101 w 4807725" name="connsiteX299"/>
              <a:gd fmla="*/ 2371643 h 3008458" name="connsiteY299"/>
              <a:gd fmla="*/ 93881 w 4807725" name="connsiteX300"/>
              <a:gd fmla="*/ 2445595 h 3008458" name="connsiteY300"/>
              <a:gd fmla="*/ 103757 w 4807725" name="connsiteX301"/>
              <a:gd fmla="*/ 2590931 h 3008458" name="connsiteY301"/>
              <a:gd fmla="*/ 107234 w 4807725" name="connsiteX302"/>
              <a:gd fmla="*/ 2612857 h 3008458" name="connsiteY302"/>
              <a:gd fmla="*/ 92249 w 4807725" name="connsiteX303"/>
              <a:gd fmla="*/ 2561458 h 3008458" name="connsiteY303"/>
              <a:gd fmla="*/ 71940 w 4807725" name="connsiteX304"/>
              <a:gd fmla="*/ 2462972 h 3008458" name="connsiteY304"/>
              <a:gd fmla="*/ 71736 w 4807725" name="connsiteX305"/>
              <a:gd fmla="*/ 2460976 h 3008458" name="connsiteY305"/>
              <a:gd fmla="*/ 4685913 w 4807725" name="connsiteX306"/>
              <a:gd fmla="*/ 2241330 h 3008458" name="connsiteY306"/>
              <a:gd fmla="*/ 4686648 w 4807725" name="connsiteX307"/>
              <a:gd fmla="*/ 2254792 h 3008458" name="connsiteY307"/>
              <a:gd fmla="*/ 4688536 w 4807725" name="connsiteX308"/>
              <a:gd fmla="*/ 2328846 h 3008458" name="connsiteY308"/>
              <a:gd fmla="*/ 4684895 w 4807725" name="connsiteX309"/>
              <a:gd fmla="*/ 2312812 h 3008458" name="connsiteY309"/>
              <a:gd fmla="*/ 4683034 w 4807725" name="connsiteX310"/>
              <a:gd fmla="*/ 2292917 h 3008458" name="connsiteY310"/>
              <a:gd fmla="*/ 4685383 w 4807725" name="connsiteX311"/>
              <a:gd fmla="*/ 2248658 h 3008458" name="connsiteY311"/>
              <a:gd fmla="*/ 4671371 w 4807725" name="connsiteX312"/>
              <a:gd fmla="*/ 2129094 h 3008458" name="connsiteY312"/>
              <a:gd fmla="*/ 4676270 w 4807725" name="connsiteX313"/>
              <a:gd fmla="*/ 2220589 h 3008458" name="connsiteY313"/>
              <a:gd fmla="*/ 4683034 w 4807725" name="connsiteX314"/>
              <a:gd fmla="*/ 2292917 h 3008458" name="connsiteY314"/>
              <a:gd fmla="*/ 4679937 w 4807725" name="connsiteX315"/>
              <a:gd fmla="*/ 2351267 h 3008458" name="connsiteY315"/>
              <a:gd fmla="*/ 4674491 w 4807725" name="connsiteX316"/>
              <a:gd fmla="*/ 2453876 h 3008458" name="connsiteY316"/>
              <a:gd fmla="*/ 4593822 w 4807725" name="connsiteX317"/>
              <a:gd fmla="*/ 2635209 h 3008458" name="connsiteY317"/>
              <a:gd fmla="*/ 4439175 w 4807725" name="connsiteX318"/>
              <a:gd fmla="*/ 2731964 h 3008458" name="connsiteY318"/>
              <a:gd fmla="*/ 4018737 w 4807725" name="connsiteX319"/>
              <a:gd fmla="*/ 2821937 h 3008458" name="connsiteY319"/>
              <a:gd fmla="*/ 3537991 w 4807725" name="connsiteX320"/>
              <a:gd fmla="*/ 2869436 h 3008458" name="connsiteY320"/>
              <a:gd fmla="*/ 3038093 w 4807725" name="connsiteX321"/>
              <a:gd fmla="*/ 2905700 h 3008458" name="connsiteY321"/>
              <a:gd fmla="*/ 3008483 w 4807725" name="connsiteX322"/>
              <a:gd fmla="*/ 2907214 h 3008458" name="connsiteY322"/>
              <a:gd fmla="*/ 2674902 w 4807725" name="connsiteX323"/>
              <a:gd fmla="*/ 2904559 h 3008458" name="connsiteY323"/>
              <a:gd fmla="*/ 2911641 w 4807725" name="connsiteX324"/>
              <a:gd fmla="*/ 2898278 h 3008458" name="connsiteY324"/>
              <a:gd fmla="*/ 3412109 w 4807725" name="connsiteX325"/>
              <a:gd fmla="*/ 2863768 h 3008458" name="connsiteY325"/>
              <a:gd fmla="*/ 3906881 w 4807725" name="connsiteX326"/>
              <a:gd fmla="*/ 2811714 h 3008458" name="connsiteY326"/>
              <a:gd fmla="*/ 4350459 w 4807725" name="connsiteX327"/>
              <a:gd fmla="*/ 2745255 h 3008458" name="connsiteY327"/>
              <a:gd fmla="*/ 4551743 w 4807725" name="connsiteX328"/>
              <a:gd fmla="*/ 2648872 h 3008458" name="connsiteY328"/>
              <a:gd fmla="*/ 4646438 w 4807725" name="connsiteX329"/>
              <a:gd fmla="*/ 2462985 h 3008458" name="connsiteY329"/>
              <a:gd fmla="*/ 4661887 w 4807725" name="connsiteX330"/>
              <a:gd fmla="*/ 2271801 h 3008458" name="connsiteY330"/>
              <a:gd fmla="*/ 4695094 w 4807725" name="connsiteX331"/>
              <a:gd fmla="*/ 2120384 h 3008458" name="connsiteY331"/>
              <a:gd fmla="*/ 4694930 w 4807725" name="connsiteX332"/>
              <a:gd fmla="*/ 2124355 h 3008458" name="connsiteY332"/>
              <a:gd fmla="*/ 4697915 w 4807725" name="connsiteX333"/>
              <a:gd fmla="*/ 2287252 h 3008458" name="connsiteY333"/>
              <a:gd fmla="*/ 4697550 w 4807725" name="connsiteX334"/>
              <a:gd fmla="*/ 2293602 h 3008458" name="connsiteY334"/>
              <a:gd fmla="*/ 4690296 w 4807725" name="connsiteX335"/>
              <a:gd fmla="*/ 2216035 h 3008458" name="connsiteY335"/>
              <a:gd fmla="*/ 4690597 w 4807725" name="connsiteX336"/>
              <a:gd fmla="*/ 2176555 h 3008458" name="connsiteY336"/>
              <a:gd fmla="*/ 4693856 w 4807725" name="connsiteX337"/>
              <a:gd fmla="*/ 2131492 h 3008458" name="connsiteY337"/>
              <a:gd fmla="*/ 4699370 w 4807725" name="connsiteX338"/>
              <a:gd fmla="*/ 2017807 h 3008458" name="connsiteY338"/>
              <a:gd fmla="*/ 4704377 w 4807725" name="connsiteX339"/>
              <a:gd fmla="*/ 2037122 h 3008458" name="connsiteY339"/>
              <a:gd fmla="*/ 4695094 w 4807725" name="connsiteX340"/>
              <a:gd fmla="*/ 2120384 h 3008458" name="connsiteY340"/>
              <a:gd fmla="*/ 4707672 w 4807725" name="connsiteX341"/>
              <a:gd fmla="*/ 1990470 h 3008458" name="connsiteY341"/>
              <a:gd fmla="*/ 4729205 w 4807725" name="connsiteX342"/>
              <a:gd fmla="*/ 2082925 h 3008458" name="connsiteY342"/>
              <a:gd fmla="*/ 4737554 w 4807725" name="connsiteX343"/>
              <a:gd fmla="*/ 2184216 h 3008458" name="connsiteY343"/>
              <a:gd fmla="*/ 4719546 w 4807725" name="connsiteX344"/>
              <a:gd fmla="*/ 2323866 h 3008458" name="connsiteY344"/>
              <a:gd fmla="*/ 4724971 w 4807725" name="connsiteX345"/>
              <a:gd fmla="*/ 2179566 h 3008458" name="connsiteY345"/>
              <a:gd fmla="*/ 4713460 w 4807725" name="connsiteX346"/>
              <a:gd fmla="*/ 2073978 h 3008458" name="connsiteY346"/>
              <a:gd fmla="*/ 4704377 w 4807725" name="connsiteX347"/>
              <a:gd fmla="*/ 2037122 h 3008458" name="connsiteY347"/>
              <a:gd fmla="*/ 4705745 w 4807725" name="connsiteX348"/>
              <a:gd fmla="*/ 2024851 h 3008458" name="connsiteY348"/>
              <a:gd fmla="*/ 4687518 w 4807725" name="connsiteX349"/>
              <a:gd fmla="*/ 1968714 h 3008458" name="connsiteY349"/>
              <a:gd fmla="*/ 4692042 w 4807725" name="connsiteX350"/>
              <a:gd fmla="*/ 1987070 h 3008458" name="connsiteY350"/>
              <a:gd fmla="*/ 4691185 w 4807725" name="connsiteX351"/>
              <a:gd fmla="*/ 2099391 h 3008458" name="connsiteY351"/>
              <a:gd fmla="*/ 4690597 w 4807725" name="connsiteX352"/>
              <a:gd fmla="*/ 2176555 h 3008458" name="connsiteY352"/>
              <a:gd fmla="*/ 4685913 w 4807725" name="connsiteX353"/>
              <a:gd fmla="*/ 2241330 h 3008458" name="connsiteY353"/>
              <a:gd fmla="*/ 4681405 w 4807725" name="connsiteX354"/>
              <a:gd fmla="*/ 2158805 h 3008458" name="connsiteY354"/>
              <a:gd fmla="*/ 4687518 w 4807725" name="connsiteX355"/>
              <a:gd fmla="*/ 1968714 h 3008458" name="connsiteY355"/>
              <a:gd fmla="*/ 4701544 w 4807725" name="connsiteX356"/>
              <a:gd fmla="*/ 1964159 h 3008458" name="connsiteY356"/>
              <a:gd fmla="*/ 4699370 w 4807725" name="connsiteX357"/>
              <a:gd fmla="*/ 2017807 h 3008458" name="connsiteY357"/>
              <a:gd fmla="*/ 4692042 w 4807725" name="connsiteX358"/>
              <a:gd fmla="*/ 1987070 h 3008458" name="connsiteY358"/>
              <a:gd fmla="*/ 4692075 w 4807725" name="connsiteX359"/>
              <a:gd fmla="*/ 1982748 h 3008458" name="connsiteY359"/>
              <a:gd fmla="*/ 4691343 w 4807725" name="connsiteX360"/>
              <a:gd fmla="*/ 1967471 h 3008458" name="connsiteY360"/>
              <a:gd fmla="*/ 4694531 w 4807725" name="connsiteX361"/>
              <a:gd fmla="*/ 1966436 h 3008458" name="connsiteY361"/>
              <a:gd fmla="*/ 4701544 w 4807725" name="connsiteX362"/>
              <a:gd fmla="*/ 1964159 h 3008458" name="connsiteY362"/>
              <a:gd fmla="*/ 4690837 w 4807725" name="connsiteX363"/>
              <a:gd fmla="*/ 1956895 h 3008458" name="connsiteY363"/>
              <a:gd fmla="*/ 4691343 w 4807725" name="connsiteX364"/>
              <a:gd fmla="*/ 1967471 h 3008458" name="connsiteY364"/>
              <a:gd fmla="*/ 4687518 w 4807725" name="connsiteX365"/>
              <a:gd fmla="*/ 1968714 h 3008458" name="connsiteY365"/>
              <a:gd fmla="*/ 88178 w 4807725" name="connsiteX366"/>
              <a:gd fmla="*/ 1768755 h 3008458" name="connsiteY366"/>
              <a:gd fmla="*/ 89879 w 4807725" name="connsiteX367"/>
              <a:gd fmla="*/ 1841559 h 3008458" name="connsiteY367"/>
              <a:gd fmla="*/ 84549 w 4807725" name="connsiteX368"/>
              <a:gd fmla="*/ 1927401 h 3008458" name="connsiteY368"/>
              <a:gd fmla="*/ 88343 w 4807725" name="connsiteX369"/>
              <a:gd fmla="*/ 2326940 h 3008458" name="connsiteY369"/>
              <a:gd fmla="*/ 86260 w 4807725" name="connsiteX370"/>
              <a:gd fmla="*/ 2314695 h 3008458" name="connsiteY370"/>
              <a:gd fmla="*/ 85261 w 4807725" name="connsiteX371"/>
              <a:gd fmla="*/ 1834087 h 3008458" name="connsiteY371"/>
              <a:gd fmla="*/ 96701 w 4807725" name="connsiteX372"/>
              <a:gd fmla="*/ 1731671 h 3008458" name="connsiteY372"/>
              <a:gd fmla="*/ 97105 w 4807725" name="connsiteX373"/>
              <a:gd fmla="*/ 1734716 h 3008458" name="connsiteY373"/>
              <a:gd fmla="*/ 99287 w 4807725" name="connsiteX374"/>
              <a:gd fmla="*/ 1829532 h 3008458" name="connsiteY374"/>
              <a:gd fmla="*/ 123427 w 4807725" name="connsiteX375"/>
              <a:gd fmla="*/ 2333655 h 3008458" name="connsiteY375"/>
              <a:gd fmla="*/ 128848 w 4807725" name="connsiteX376"/>
              <a:gd fmla="*/ 2463763 h 3008458" name="connsiteY376"/>
              <a:gd fmla="*/ 139422 w 4807725" name="connsiteX377"/>
              <a:gd fmla="*/ 2547806 h 3008458" name="connsiteY377"/>
              <a:gd fmla="*/ 136422 w 4807725" name="connsiteX378"/>
              <a:gd fmla="*/ 2540813 h 3008458" name="connsiteY378"/>
              <a:gd fmla="*/ 110317 w 4807725" name="connsiteX379"/>
              <a:gd fmla="*/ 2445326 h 3008458" name="connsiteY379"/>
              <a:gd fmla="*/ 101296 w 4807725" name="connsiteX380"/>
              <a:gd fmla="*/ 2302056 h 3008458" name="connsiteY380"/>
              <a:gd fmla="*/ 94705 w 4807725" name="connsiteX381"/>
              <a:gd fmla="*/ 2048216 h 3008458" name="connsiteY381"/>
              <a:gd fmla="*/ 89879 w 4807725" name="connsiteX382"/>
              <a:gd fmla="*/ 1841559 h 3008458" name="connsiteY382"/>
              <a:gd fmla="*/ 94586 w 4807725" name="connsiteX383"/>
              <a:gd fmla="*/ 1625275 h 3008458" name="connsiteY383"/>
              <a:gd fmla="*/ 96944 w 4807725" name="connsiteX384"/>
              <a:gd fmla="*/ 1727746 h 3008458" name="connsiteY384"/>
              <a:gd fmla="*/ 96701 w 4807725" name="connsiteX385"/>
              <a:gd fmla="*/ 1731671 h 3008458" name="connsiteY385"/>
              <a:gd fmla="*/ 95442 w 4807725" name="connsiteX386"/>
              <a:gd fmla="*/ 1722183 h 3008458" name="connsiteY386"/>
              <a:gd fmla="*/ 94136 w 4807725" name="connsiteX387"/>
              <a:gd fmla="*/ 1635340 h 3008458" name="connsiteY387"/>
              <a:gd fmla="*/ 78559 w 4807725" name="connsiteX388"/>
              <a:gd fmla="*/ 1596702 h 3008458" name="connsiteY388"/>
              <a:gd fmla="*/ 77214 w 4807725" name="connsiteX389"/>
              <a:gd fmla="*/ 1666046 h 3008458" name="connsiteY389"/>
              <a:gd fmla="*/ 64543 w 4807725" name="connsiteX390"/>
              <a:gd fmla="*/ 2104551 h 3008458" name="connsiteY390"/>
              <a:gd fmla="*/ 67541 w 4807725" name="connsiteX391"/>
              <a:gd fmla="*/ 2253087 h 3008458" name="connsiteY391"/>
              <a:gd fmla="*/ 57083 w 4807725" name="connsiteX392"/>
              <a:gd fmla="*/ 2136789 h 3008458" name="connsiteY392"/>
              <a:gd fmla="*/ 67033 w 4807725" name="connsiteX393"/>
              <a:gd fmla="*/ 1777949 h 3008458" name="connsiteY393"/>
              <a:gd fmla="*/ 80352 w 4807725" name="connsiteX394"/>
              <a:gd fmla="*/ 1504188 h 3008458" name="connsiteY394"/>
              <a:gd fmla="*/ 82451 w 4807725" name="connsiteX395"/>
              <a:gd fmla="*/ 1534505 h 3008458" name="connsiteY395"/>
              <a:gd fmla="*/ 82269 w 4807725" name="connsiteX396"/>
              <a:gd fmla="*/ 1538354 h 3008458" name="connsiteY396"/>
              <a:gd fmla="*/ 78559 w 4807725" name="connsiteX397"/>
              <a:gd fmla="*/ 1596702 h 3008458" name="connsiteY397"/>
              <a:gd fmla="*/ 89206 w 4807725" name="connsiteX398"/>
              <a:gd fmla="*/ 1391530 h 3008458" name="connsiteY398"/>
              <a:gd fmla="*/ 92854 w 4807725" name="connsiteX399"/>
              <a:gd fmla="*/ 1550014 h 3008458" name="connsiteY399"/>
              <a:gd fmla="*/ 94136 w 4807725" name="connsiteX400"/>
              <a:gd fmla="*/ 1635340 h 3008458" name="connsiteY400"/>
              <a:gd fmla="*/ 88178 w 4807725" name="connsiteX401"/>
              <a:gd fmla="*/ 1768755 h 3008458" name="connsiteY401"/>
              <a:gd fmla="*/ 82838 w 4807725" name="connsiteX402"/>
              <a:gd fmla="*/ 1540108 h 3008458" name="connsiteY402"/>
              <a:gd fmla="*/ 82451 w 4807725" name="connsiteX403"/>
              <a:gd fmla="*/ 1534505 h 3008458" name="connsiteY403"/>
              <a:gd fmla="*/ 108249 w 4807725" name="connsiteX404"/>
              <a:gd fmla="*/ 1325701 h 3008458" name="connsiteY404"/>
              <a:gd fmla="*/ 108871 w 4807725" name="connsiteX405"/>
              <a:gd fmla="*/ 1518808 h 3008458" name="connsiteY405"/>
              <a:gd fmla="*/ 180244 w 4807725" name="connsiteX406"/>
              <a:gd fmla="*/ 2222123 h 3008458" name="connsiteY406"/>
              <a:gd fmla="*/ 234571 w 4807725" name="connsiteX407"/>
              <a:gd fmla="*/ 2437192 h 3008458" name="connsiteY407"/>
              <a:gd fmla="*/ 279785 w 4807725" name="connsiteX408"/>
              <a:gd fmla="*/ 2624193 h 3008458" name="connsiteY408"/>
              <a:gd fmla="*/ 353051 w 4807725" name="connsiteX409"/>
              <a:gd fmla="*/ 2802085 h 3008458" name="connsiteY409"/>
              <a:gd fmla="*/ 534328 w 4807725" name="connsiteX410"/>
              <a:gd fmla="*/ 2882851 h 3008458" name="connsiteY410"/>
              <a:gd fmla="*/ 753483 w 4807725" name="connsiteX411"/>
              <a:gd fmla="*/ 2889261 h 3008458" name="connsiteY411"/>
              <a:gd fmla="*/ 1019274 w 4807725" name="connsiteX412"/>
              <a:gd fmla="*/ 2896043 h 3008458" name="connsiteY412"/>
              <a:gd fmla="*/ 1546300 w 4807725" name="connsiteX413"/>
              <a:gd fmla="*/ 2895573 h 3008458" name="connsiteY413"/>
              <a:gd fmla="*/ 1536305 w 4807725" name="connsiteX414"/>
              <a:gd fmla="*/ 2906575 h 3008458" name="connsiteY414"/>
              <a:gd fmla="*/ 1536461 w 4807725" name="connsiteX415"/>
              <a:gd fmla="*/ 2908825 h 3008458" name="connsiteY415"/>
              <a:gd fmla="*/ 1481320 w 4807725" name="connsiteX416"/>
              <a:gd fmla="*/ 2902128 h 3008458" name="connsiteY416"/>
              <a:gd fmla="*/ 1273207 w 4807725" name="connsiteX417"/>
              <a:gd fmla="*/ 2919281 h 3008458" name="connsiteY417"/>
              <a:gd fmla="*/ 1269180 w 4807725" name="connsiteX418"/>
              <a:gd fmla="*/ 2919509 h 3008458" name="connsiteY418"/>
              <a:gd fmla="*/ 855869 w 4807725" name="connsiteX419"/>
              <a:gd fmla="*/ 2918073 h 3008458" name="connsiteY419"/>
              <a:gd fmla="*/ 737570 w 4807725" name="connsiteX420"/>
              <a:gd fmla="*/ 2911882 h 3008458" name="connsiteY420"/>
              <a:gd fmla="*/ 639506 w 4807725" name="connsiteX421"/>
              <a:gd fmla="*/ 2915582 h 3008458" name="connsiteY421"/>
              <a:gd fmla="*/ 612445 w 4807725" name="connsiteX422"/>
              <a:gd fmla="*/ 2914669 h 3008458" name="connsiteY422"/>
              <a:gd fmla="*/ 427029 w 4807725" name="connsiteX423"/>
              <a:gd fmla="*/ 2886662 h 3008458" name="connsiteY423"/>
              <a:gd fmla="*/ 252088 w 4807725" name="connsiteX424"/>
              <a:gd fmla="*/ 2586644 h 3008458" name="connsiteY424"/>
              <a:gd fmla="*/ 123903 w 4807725" name="connsiteX425"/>
              <a:gd fmla="*/ 1936682 h 3008458" name="connsiteY425"/>
              <a:gd fmla="*/ 97105 w 4807725" name="connsiteX426"/>
              <a:gd fmla="*/ 1734716 h 3008458" name="connsiteY426"/>
              <a:gd fmla="*/ 96944 w 4807725" name="connsiteX427"/>
              <a:gd fmla="*/ 1727746 h 3008458" name="connsiteY427"/>
              <a:gd fmla="*/ 99171 w 4807725" name="connsiteX428"/>
              <a:gd fmla="*/ 1691884 h 3008458" name="connsiteY428"/>
              <a:gd fmla="*/ 106690 w 4807725" name="connsiteX429"/>
              <a:gd fmla="*/ 1470308 h 3008458" name="connsiteY429"/>
              <a:gd fmla="*/ 103539 w 4807725" name="connsiteX430"/>
              <a:gd fmla="*/ 1424789 h 3008458" name="connsiteY430"/>
              <a:gd fmla="*/ 107757 w 4807725" name="connsiteX431"/>
              <a:gd fmla="*/ 1330336 h 3008458" name="connsiteY431"/>
              <a:gd fmla="*/ 98656 w 4807725" name="connsiteX432"/>
              <a:gd fmla="*/ 1267073 h 3008458" name="connsiteY432"/>
              <a:gd fmla="*/ 97763 w 4807725" name="connsiteX433"/>
              <a:gd fmla="*/ 1341338 h 3008458" name="connsiteY433"/>
              <a:gd fmla="*/ 103539 w 4807725" name="connsiteX434"/>
              <a:gd fmla="*/ 1424789 h 3008458" name="connsiteY434"/>
              <a:gd fmla="*/ 96509 w 4807725" name="connsiteX435"/>
              <a:gd fmla="*/ 1582211 h 3008458" name="connsiteY435"/>
              <a:gd fmla="*/ 94586 w 4807725" name="connsiteX436"/>
              <a:gd fmla="*/ 1625275 h 3008458" name="connsiteY436"/>
              <a:gd fmla="*/ 92854 w 4807725" name="connsiteX437"/>
              <a:gd fmla="*/ 1550014 h 3008458" name="connsiteY437"/>
              <a:gd fmla="*/ 91961 w 4807725" name="connsiteX438"/>
              <a:gd fmla="*/ 1490604 h 3008458" name="connsiteY438"/>
              <a:gd fmla="*/ 98952 w 4807725" name="connsiteX439"/>
              <a:gd fmla="*/ 1252917 h 3008458" name="connsiteY439"/>
              <a:gd fmla="*/ 98999 w 4807725" name="connsiteX440"/>
              <a:gd fmla="*/ 1255610 h 3008458" name="connsiteY440"/>
              <a:gd fmla="*/ 98656 w 4807725" name="connsiteX441"/>
              <a:gd fmla="*/ 1267073 h 3008458" name="connsiteY441"/>
              <a:gd fmla="*/ 98814 w 4807725" name="connsiteX442"/>
              <a:gd fmla="*/ 1253913 h 3008458" name="connsiteY442"/>
              <a:gd fmla="*/ 96105 w 4807725" name="connsiteX443"/>
              <a:gd fmla="*/ 1092651 h 3008458" name="connsiteY443"/>
              <a:gd fmla="*/ 98877 w 4807725" name="connsiteX444"/>
              <a:gd fmla="*/ 1248713 h 3008458" name="connsiteY444"/>
              <a:gd fmla="*/ 98814 w 4807725" name="connsiteX445"/>
              <a:gd fmla="*/ 1253913 h 3008458" name="connsiteY445"/>
              <a:gd fmla="*/ 94087 w 4807725" name="connsiteX446"/>
              <a:gd fmla="*/ 1288233 h 3008458" name="connsiteY446"/>
              <a:gd fmla="*/ 89206 w 4807725" name="connsiteX447"/>
              <a:gd fmla="*/ 1391530 h 3008458" name="connsiteY447"/>
              <a:gd fmla="*/ 87901 w 4807725" name="connsiteX448"/>
              <a:gd fmla="*/ 1334843 h 3008458" name="connsiteY448"/>
              <a:gd fmla="*/ 85716 w 4807725" name="connsiteX449"/>
              <a:gd fmla="*/ 1311508 h 3008458" name="connsiteY449"/>
              <a:gd fmla="*/ 90241 w 4807725" name="connsiteX450"/>
              <a:gd fmla="*/ 1180883 h 3008458" name="connsiteY450"/>
              <a:gd fmla="*/ 4705768 w 4807725" name="connsiteX451"/>
              <a:gd fmla="*/ 1074866 h 3008458" name="connsiteY451"/>
              <a:gd fmla="*/ 4725820 w 4807725" name="connsiteX452"/>
              <a:gd fmla="*/ 1227121 h 3008458" name="connsiteY452"/>
              <a:gd fmla="*/ 4728681 w 4807725" name="connsiteX453"/>
              <a:gd fmla="*/ 1251224 h 3008458" name="connsiteY453"/>
              <a:gd fmla="*/ 4733155 w 4807725" name="connsiteX454"/>
              <a:gd fmla="*/ 1488477 h 3008458" name="connsiteY454"/>
              <a:gd fmla="*/ 4743019 w 4807725" name="connsiteX455"/>
              <a:gd fmla="*/ 2293817 h 3008458" name="connsiteY455"/>
              <a:gd fmla="*/ 4734553 w 4807725" name="connsiteX456"/>
              <a:gd fmla="*/ 2338544 h 3008458" name="connsiteY456"/>
              <a:gd fmla="*/ 4735479 w 4807725" name="connsiteX457"/>
              <a:gd fmla="*/ 2330566 h 3008458" name="connsiteY457"/>
              <a:gd fmla="*/ 4739344 w 4807725" name="connsiteX458"/>
              <a:gd fmla="*/ 2205927 h 3008458" name="connsiteY458"/>
              <a:gd fmla="*/ 4737554 w 4807725" name="connsiteX459"/>
              <a:gd fmla="*/ 2184216 h 3008458" name="connsiteY459"/>
              <a:gd fmla="*/ 4742808 w 4807725" name="connsiteX460"/>
              <a:gd fmla="*/ 2143473 h 3008458" name="connsiteY460"/>
              <a:gd fmla="*/ 4724921 w 4807725" name="connsiteX461"/>
              <a:gd fmla="*/ 1679499 h 3008458" name="connsiteY461"/>
              <a:gd fmla="*/ 4721720 w 4807725" name="connsiteX462"/>
              <a:gd fmla="*/ 1641905 h 3008458" name="connsiteY462"/>
              <a:gd fmla="*/ 4723285 w 4807725" name="connsiteX463"/>
              <a:gd fmla="*/ 1559555 h 3008458" name="connsiteY463"/>
              <a:gd fmla="*/ 4713662 w 4807725" name="connsiteX464"/>
              <a:gd fmla="*/ 1330697 h 3008458" name="connsiteY464"/>
              <a:gd fmla="*/ 4705610 w 4807725" name="connsiteX465"/>
              <a:gd fmla="*/ 1266544 h 3008458" name="connsiteY465"/>
              <a:gd fmla="*/ 112331 w 4807725" name="connsiteX466"/>
              <a:gd fmla="*/ 1069237 h 3008458" name="connsiteY466"/>
              <a:gd fmla="*/ 110345 w 4807725" name="connsiteX467"/>
              <a:gd fmla="*/ 1170208 h 3008458" name="connsiteY467"/>
              <a:gd fmla="*/ 98952 w 4807725" name="connsiteX468"/>
              <a:gd fmla="*/ 1252917 h 3008458" name="connsiteY468"/>
              <a:gd fmla="*/ 98877 w 4807725" name="connsiteX469"/>
              <a:gd fmla="*/ 1248713 h 3008458" name="connsiteY469"/>
              <a:gd fmla="*/ 99355 w 4807725" name="connsiteX470"/>
              <a:gd fmla="*/ 1208952 h 3008458" name="connsiteY470"/>
              <a:gd fmla="*/ 109011 w 4807725" name="connsiteX471"/>
              <a:gd fmla="*/ 1089462 h 3008458" name="connsiteY471"/>
              <a:gd fmla="*/ 4724962 w 4807725" name="connsiteX472"/>
              <a:gd fmla="*/ 1063035 h 3008458" name="connsiteY472"/>
              <a:gd fmla="*/ 4784348 w 4807725" name="connsiteX473"/>
              <a:gd fmla="*/ 1502882 h 3008458" name="connsiteY473"/>
              <a:gd fmla="*/ 4785347 w 4807725" name="connsiteX474"/>
              <a:gd fmla="*/ 1983490 h 3008458" name="connsiteY474"/>
              <a:gd fmla="*/ 4804930 w 4807725" name="connsiteX475"/>
              <a:gd fmla="*/ 2473579 h 3008458" name="connsiteY475"/>
              <a:gd fmla="*/ 4671645 w 4807725" name="connsiteX476"/>
              <a:gd fmla="*/ 2827135 h 3008458" name="connsiteY476"/>
              <a:gd fmla="*/ 4442739 w 4807725" name="connsiteX477"/>
              <a:gd fmla="*/ 2914550 h 3008458" name="connsiteY477"/>
              <a:gd fmla="*/ 4396877 w 4807725" name="connsiteX478"/>
              <a:gd fmla="*/ 2921907 h 3008458" name="connsiteY478"/>
              <a:gd fmla="*/ 4459495 w 4807725" name="connsiteX479"/>
              <a:gd fmla="*/ 2896020 h 3008458" name="connsiteY479"/>
              <a:gd fmla="*/ 4463840 w 4807725" name="connsiteX480"/>
              <a:gd fmla="*/ 2893335 h 3008458" name="connsiteY480"/>
              <a:gd fmla="*/ 4475275 w 4807725" name="connsiteX481"/>
              <a:gd fmla="*/ 2890896 h 3008458" name="connsiteY481"/>
              <a:gd fmla="*/ 4643592 w 4807725" name="connsiteX482"/>
              <a:gd fmla="*/ 2836244 h 3008458" name="connsiteY482"/>
              <a:gd fmla="*/ 4751958 w 4807725" name="connsiteX483"/>
              <a:gd fmla="*/ 2692460 h 3008458" name="connsiteY483"/>
              <a:gd fmla="*/ 4779012 w 4807725" name="connsiteX484"/>
              <a:gd fmla="*/ 2202743 h 3008458" name="connsiteY484"/>
              <a:gd fmla="*/ 4759429 w 4807725" name="connsiteX485"/>
              <a:gd fmla="*/ 1712655 h 3008458" name="connsiteY485"/>
              <a:gd fmla="*/ 4754853 w 4807725" name="connsiteX486"/>
              <a:gd fmla="*/ 1471735 h 3008458" name="connsiteY486"/>
              <a:gd fmla="*/ 4728681 w 4807725" name="connsiteX487"/>
              <a:gd fmla="*/ 1251224 h 3008458" name="connsiteY487"/>
              <a:gd fmla="*/ 4725267 w 4807725" name="connsiteX488"/>
              <a:gd fmla="*/ 1070222 h 3008458" name="connsiteY488"/>
              <a:gd fmla="*/ 22227 w 4807725" name="connsiteX489"/>
              <a:gd fmla="*/ 862102 h 3008458" name="connsiteY489"/>
              <a:gd fmla="*/ 28118 w 4807725" name="connsiteX490"/>
              <a:gd fmla="*/ 904092 h 3008458" name="connsiteY490"/>
              <a:gd fmla="*/ 21532 w 4807725" name="connsiteX491"/>
              <a:gd fmla="*/ 1017026 h 3008458" name="connsiteY491"/>
              <a:gd fmla="*/ 27088 w 4807725" name="connsiteX492"/>
              <a:gd fmla="*/ 1511668 h 3008458" name="connsiteY492"/>
              <a:gd fmla="*/ 71167 w 4807725" name="connsiteX493"/>
              <a:gd fmla="*/ 2459221 h 3008458" name="connsiteY493"/>
              <a:gd fmla="*/ 71940 w 4807725" name="connsiteX494"/>
              <a:gd fmla="*/ 2462972 h 3008458" name="connsiteY494"/>
              <a:gd fmla="*/ 85922 w 4807725" name="connsiteX495"/>
              <a:gd fmla="*/ 2599831 h 3008458" name="connsiteY495"/>
              <a:gd fmla="*/ 84126 w 4807725" name="connsiteX496"/>
              <a:gd fmla="*/ 2594639 h 3008458" name="connsiteY496"/>
              <a:gd fmla="*/ 17551 w 4807725" name="connsiteX497"/>
              <a:gd fmla="*/ 2150837 h 3008458" name="connsiteY497"/>
              <a:gd fmla="*/ 16552 w 4807725" name="connsiteX498"/>
              <a:gd fmla="*/ 1670229 h 3008458" name="connsiteY498"/>
              <a:gd fmla="*/ 15552 w 4807725" name="connsiteX499"/>
              <a:gd fmla="*/ 1189621 h 3008458" name="connsiteY499"/>
              <a:gd fmla="*/ 17331 w 4807725" name="connsiteX500"/>
              <a:gd fmla="*/ 956334 h 3008458" name="connsiteY500"/>
              <a:gd fmla="*/ 39026 w 4807725" name="connsiteX501"/>
              <a:gd fmla="*/ 817079 h 3008458" name="connsiteY501"/>
              <a:gd fmla="*/ 41538 w 4807725" name="connsiteX502"/>
              <a:gd fmla="*/ 839876 h 3008458" name="connsiteY502"/>
              <a:gd fmla="*/ 85716 w 4807725" name="connsiteX503"/>
              <a:gd fmla="*/ 1311508 h 3008458" name="connsiteY503"/>
              <a:gd fmla="*/ 82019 w 4807725" name="connsiteX504"/>
              <a:gd fmla="*/ 1418202 h 3008458" name="connsiteY504"/>
              <a:gd fmla="*/ 80352 w 4807725" name="connsiteX505"/>
              <a:gd fmla="*/ 1504188 h 3008458" name="connsiteY505"/>
              <a:gd fmla="*/ 66034 w 4807725" name="connsiteX506"/>
              <a:gd fmla="*/ 1297341 h 3008458" name="connsiteY506"/>
              <a:gd fmla="*/ 49229 w 4807725" name="connsiteX507"/>
              <a:gd fmla="*/ 1054574 h 3008458" name="connsiteY507"/>
              <a:gd fmla="*/ 31535 w 4807725" name="connsiteX508"/>
              <a:gd fmla="*/ 928451 h 3008458" name="connsiteY508"/>
              <a:gd fmla="*/ 28118 w 4807725" name="connsiteX509"/>
              <a:gd fmla="*/ 904092 h 3008458" name="connsiteY509"/>
              <a:gd fmla="*/ 28909 w 4807725" name="connsiteX510"/>
              <a:gd fmla="*/ 890519 h 3008458" name="connsiteY510"/>
              <a:gd fmla="*/ 130739 w 4807725" name="connsiteX511"/>
              <a:gd fmla="*/ 762960 h 3008458" name="connsiteY511"/>
              <a:gd fmla="*/ 134811 w 4807725" name="connsiteX512"/>
              <a:gd fmla="*/ 840619 h 3008458" name="connsiteY512"/>
              <a:gd fmla="*/ 133513 w 4807725" name="connsiteX513"/>
              <a:gd fmla="*/ 1087324 h 3008458" name="connsiteY513"/>
              <a:gd fmla="*/ 108249 w 4807725" name="connsiteX514"/>
              <a:gd fmla="*/ 1325701 h 3008458" name="connsiteY514"/>
              <a:gd fmla="*/ 108113 w 4807725" name="connsiteX515"/>
              <a:gd fmla="*/ 1283678 h 3008458" name="connsiteY515"/>
              <a:gd fmla="*/ 110345 w 4807725" name="connsiteX516"/>
              <a:gd fmla="*/ 1170208 h 3008458" name="connsiteY516"/>
              <a:gd fmla="*/ 111984 w 4807725" name="connsiteX517"/>
              <a:gd fmla="*/ 1158310 h 3008458" name="connsiteY517"/>
              <a:gd fmla="*/ 119362 w 4807725" name="connsiteX518"/>
              <a:gd fmla="*/ 1031803 h 3008458" name="connsiteY518"/>
              <a:gd fmla="*/ 119305 w 4807725" name="connsiteX519"/>
              <a:gd fmla="*/ 1026755 h 3008458" name="connsiteY519"/>
              <a:gd fmla="*/ 129187 w 4807725" name="connsiteX520"/>
              <a:gd fmla="*/ 966557 h 3008458" name="connsiteY520"/>
              <a:gd fmla="*/ 130432 w 4807725" name="connsiteX521"/>
              <a:gd fmla="*/ 803256 h 3008458" name="connsiteY521"/>
              <a:gd fmla="*/ 112063 w 4807725" name="connsiteX522"/>
              <a:gd fmla="*/ 700055 h 3008458" name="connsiteY522"/>
              <a:gd fmla="*/ 116583 w 4807725" name="connsiteX523"/>
              <a:gd fmla="*/ 784481 h 3008458" name="connsiteY523"/>
              <a:gd fmla="*/ 117973 w 4807725" name="connsiteX524"/>
              <a:gd fmla="*/ 908142 h 3008458" name="connsiteY524"/>
              <a:gd fmla="*/ 119305 w 4807725" name="connsiteX525"/>
              <a:gd fmla="*/ 1026755 h 3008458" name="connsiteY525"/>
              <a:gd fmla="*/ 112331 w 4807725" name="connsiteX526"/>
              <a:gd fmla="*/ 1069237 h 3008458" name="connsiteY526"/>
              <a:gd fmla="*/ 112873 w 4807725" name="connsiteX527"/>
              <a:gd fmla="*/ 1041666 h 3008458" name="connsiteY527"/>
              <a:gd fmla="*/ 108469 w 4807725" name="connsiteX528"/>
              <a:gd fmla="*/ 859210 h 3008458" name="connsiteY528"/>
              <a:gd fmla="*/ 109214 w 4807725" name="connsiteX529"/>
              <a:gd fmla="*/ 833416 h 3008458" name="connsiteY529"/>
              <a:gd fmla="*/ 112382 w 4807725" name="connsiteX530"/>
              <a:gd fmla="*/ 723790 h 3008458" name="connsiteY530"/>
              <a:gd fmla="*/ 111436 w 4807725" name="connsiteX531"/>
              <a:gd fmla="*/ 653496 h 3008458" name="connsiteY531"/>
              <a:gd fmla="*/ 112063 w 4807725" name="connsiteX532"/>
              <a:gd fmla="*/ 700055 h 3008458" name="connsiteY532"/>
              <a:gd fmla="*/ 110782 w 4807725" name="connsiteX533"/>
              <a:gd fmla="*/ 676134 h 3008458" name="connsiteY533"/>
              <a:gd fmla="*/ 125614 w 4807725" name="connsiteX534"/>
              <a:gd fmla="*/ 582255 h 3008458" name="connsiteY534"/>
              <a:gd fmla="*/ 131677 w 4807725" name="connsiteX535"/>
              <a:gd fmla="*/ 639955 h 3008458" name="connsiteY535"/>
              <a:gd fmla="*/ 130739 w 4807725" name="connsiteX536"/>
              <a:gd fmla="*/ 762960 h 3008458" name="connsiteY536"/>
              <a:gd fmla="*/ 123614 w 4807725" name="connsiteX537"/>
              <a:gd fmla="*/ 627059 h 3008458" name="connsiteY537"/>
              <a:gd fmla="*/ 107315 w 4807725" name="connsiteX538"/>
              <a:gd fmla="*/ 508343 h 3008458" name="connsiteY538"/>
              <a:gd fmla="*/ 113449 w 4807725" name="connsiteX539"/>
              <a:gd fmla="*/ 583818 h 3008458" name="connsiteY539"/>
              <a:gd fmla="*/ 111436 w 4807725" name="connsiteX540"/>
              <a:gd fmla="*/ 653496 h 3008458" name="connsiteY540"/>
              <a:gd fmla="*/ 111219 w 4807725" name="connsiteX541"/>
              <a:gd fmla="*/ 637386 h 3008458" name="connsiteY541"/>
              <a:gd fmla="*/ 106178 w 4807725" name="connsiteX542"/>
              <a:gd fmla="*/ 543515 h 3008458" name="connsiteY542"/>
              <a:gd fmla="*/ 105352 w 4807725" name="connsiteX543"/>
              <a:gd fmla="*/ 539578 h 3008458" name="connsiteY543"/>
              <a:gd fmla="*/ 105598 w 4807725" name="connsiteX544"/>
              <a:gd fmla="*/ 451138 h 3008458" name="connsiteY544"/>
              <a:gd fmla="*/ 109894 w 4807725" name="connsiteX545"/>
              <a:gd fmla="*/ 467295 h 3008458" name="connsiteY545"/>
              <a:gd fmla="*/ 107315 w 4807725" name="connsiteX546"/>
              <a:gd fmla="*/ 508343 h 3008458" name="connsiteY546"/>
              <a:gd fmla="*/ 104389 w 4807725" name="connsiteX547"/>
              <a:gd fmla="*/ 472344 h 3008458" name="connsiteY547"/>
              <a:gd fmla="*/ 85934 w 4807725" name="connsiteX548"/>
              <a:gd fmla="*/ 447979 h 3008458" name="connsiteY548"/>
              <a:gd fmla="*/ 86278 w 4807725" name="connsiteX549"/>
              <a:gd fmla="*/ 448651 h 3008458" name="connsiteY549"/>
              <a:gd fmla="*/ 105352 w 4807725" name="connsiteX550"/>
              <a:gd fmla="*/ 539578 h 3008458" name="connsiteY550"/>
              <a:gd fmla="*/ 104336 w 4807725" name="connsiteX551"/>
              <a:gd fmla="*/ 555749 h 3008458" name="connsiteY551"/>
              <a:gd fmla="*/ 110460 w 4807725" name="connsiteX552"/>
              <a:gd fmla="*/ 670115 h 3008458" name="connsiteY552"/>
              <a:gd fmla="*/ 110782 w 4807725" name="connsiteX553"/>
              <a:gd fmla="*/ 676134 h 3008458" name="connsiteY553"/>
              <a:gd fmla="*/ 110282 w 4807725" name="connsiteX554"/>
              <a:gd fmla="*/ 693444 h 3008458" name="connsiteY554"/>
              <a:gd fmla="*/ 107114 w 4807725" name="connsiteX555"/>
              <a:gd fmla="*/ 803070 h 3008458" name="connsiteY555"/>
              <a:gd fmla="*/ 108469 w 4807725" name="connsiteX556"/>
              <a:gd fmla="*/ 859210 h 3008458" name="connsiteY556"/>
              <a:gd fmla="*/ 106046 w 4807725" name="connsiteX557"/>
              <a:gd fmla="*/ 943042 h 3008458" name="connsiteY557"/>
              <a:gd fmla="*/ 96105 w 4807725" name="connsiteX558"/>
              <a:gd fmla="*/ 1092651 h 3008458" name="connsiteY558"/>
              <a:gd fmla="*/ 94512 w 4807725" name="connsiteX559"/>
              <a:gd fmla="*/ 1003025 h 3008458" name="connsiteY559"/>
              <a:gd fmla="*/ 93443 w 4807725" name="connsiteX560"/>
              <a:gd fmla="*/ 760967 h 3008458" name="connsiteY560"/>
              <a:gd fmla="*/ 85752 w 4807725" name="connsiteX561"/>
              <a:gd fmla="*/ 546269 h 3008458" name="connsiteY561"/>
              <a:gd fmla="*/ 48147 w 4807725" name="connsiteX562"/>
              <a:gd fmla="*/ 374135 h 3008458" name="connsiteY562"/>
              <a:gd fmla="*/ 53687 w 4807725" name="connsiteX563"/>
              <a:gd fmla="*/ 384962 h 3008458" name="connsiteY563"/>
              <a:gd fmla="*/ 43985 w 4807725" name="connsiteX564"/>
              <a:gd fmla="*/ 413903 h 3008458" name="connsiteY564"/>
              <a:gd fmla="*/ 34203 w 4807725" name="connsiteX565"/>
              <a:gd fmla="*/ 578521 h 3008458" name="connsiteY565"/>
              <a:gd fmla="*/ 46807 w 4807725" name="connsiteX566"/>
              <a:gd fmla="*/ 760596 h 3008458" name="connsiteY566"/>
              <a:gd fmla="*/ 39026 w 4807725" name="connsiteX567"/>
              <a:gd fmla="*/ 817079 h 3008458" name="connsiteY567"/>
              <a:gd fmla="*/ 19039 w 4807725" name="connsiteX568"/>
              <a:gd fmla="*/ 635697 h 3008458" name="connsiteY568"/>
              <a:gd fmla="*/ 19032 w 4807725" name="connsiteX569"/>
              <a:gd fmla="*/ 628049 h 3008458" name="connsiteY569"/>
              <a:gd fmla="*/ 17640 w 4807725" name="connsiteX570"/>
              <a:gd fmla="*/ 533478 h 3008458" name="connsiteY570"/>
              <a:gd fmla="*/ 21420 w 4807725" name="connsiteX571"/>
              <a:gd fmla="*/ 491168 h 3008458" name="connsiteY571"/>
              <a:gd fmla="*/ 30143 w 4807725" name="connsiteX572"/>
              <a:gd fmla="*/ 428610 h 3008458" name="connsiteY572"/>
              <a:gd fmla="*/ 47874 w 4807725" name="connsiteX573"/>
              <a:gd fmla="*/ 360796 h 3008458" name="connsiteY573"/>
              <a:gd fmla="*/ 52254 w 4807725" name="connsiteX574"/>
              <a:gd fmla="*/ 361709 h 3008458" name="connsiteY574"/>
              <a:gd fmla="*/ 48147 w 4807725" name="connsiteX575"/>
              <a:gd fmla="*/ 374135 h 3008458" name="connsiteY575"/>
              <a:gd fmla="*/ 45614 w 4807725" name="connsiteX576"/>
              <a:gd fmla="*/ 369186 h 3008458" name="connsiteY576"/>
              <a:gd fmla="*/ 59870 w 4807725" name="connsiteX577"/>
              <a:gd fmla="*/ 347174 h 3008458" name="connsiteY577"/>
              <a:gd fmla="*/ 68592 w 4807725" name="connsiteX578"/>
              <a:gd fmla="*/ 350160 h 3008458" name="connsiteY578"/>
              <a:gd fmla="*/ 90298 w 4807725" name="connsiteX579"/>
              <a:gd fmla="*/ 402896 h 3008458" name="connsiteY579"/>
              <a:gd fmla="*/ 85939 w 4807725" name="connsiteX580"/>
              <a:gd fmla="*/ 445368 h 3008458" name="connsiteY580"/>
              <a:gd fmla="*/ 85934 w 4807725" name="connsiteX581"/>
              <a:gd fmla="*/ 447979 h 3008458" name="connsiteY581"/>
              <a:gd fmla="*/ 53687 w 4807725" name="connsiteX582"/>
              <a:gd fmla="*/ 384962 h 3008458" name="connsiteY582"/>
              <a:gd fmla="*/ 59123 w 4807725" name="connsiteX583"/>
              <a:gd fmla="*/ 368748 h 3008458" name="connsiteY583"/>
              <a:gd fmla="*/ 55091 w 4807725" name="connsiteX584"/>
              <a:gd fmla="*/ 362300 h 3008458" name="connsiteY584"/>
              <a:gd fmla="*/ 52254 w 4807725" name="connsiteX585"/>
              <a:gd fmla="*/ 361709 h 3008458" name="connsiteY585"/>
              <a:gd fmla="*/ 54565 w 4807725" name="connsiteX586"/>
              <a:gd fmla="*/ 354714 h 3008458" name="connsiteY586"/>
              <a:gd fmla="*/ 59870 w 4807725" name="connsiteX587"/>
              <a:gd fmla="*/ 347174 h 3008458" name="connsiteY587"/>
              <a:gd fmla="*/ 134089 w 4807725" name="connsiteX588"/>
              <a:gd fmla="*/ 323579 h 3008458" name="connsiteY588"/>
              <a:gd fmla="*/ 133456 w 4807725" name="connsiteX589"/>
              <a:gd fmla="*/ 406668 h 3008458" name="connsiteY589"/>
              <a:gd fmla="*/ 125614 w 4807725" name="connsiteX590"/>
              <a:gd fmla="*/ 582255 h 3008458" name="connsiteY590"/>
              <a:gd fmla="*/ 115914 w 4807725" name="connsiteX591"/>
              <a:gd fmla="*/ 489934 h 3008458" name="connsiteY591"/>
              <a:gd fmla="*/ 109894 w 4807725" name="connsiteX592"/>
              <a:gd fmla="*/ 467295 h 3008458" name="connsiteY592"/>
              <a:gd fmla="*/ 110307 w 4807725" name="connsiteX593"/>
              <a:gd fmla="*/ 460726 h 3008458" name="connsiteY593"/>
              <a:gd fmla="*/ 108055 w 4807725" name="connsiteX594"/>
              <a:gd fmla="*/ 415365 h 3008458" name="connsiteY594"/>
              <a:gd fmla="*/ 119785 w 4807725" name="connsiteX595"/>
              <a:gd fmla="*/ 364565 h 3008458" name="connsiteY595"/>
              <a:gd fmla="*/ 127388 w 4807725" name="connsiteX596"/>
              <a:gd fmla="*/ 259234 h 3008458" name="connsiteY596"/>
              <a:gd fmla="*/ 122820 w 4807725" name="connsiteX597"/>
              <a:gd fmla="*/ 272435 h 3008458" name="connsiteY597"/>
              <a:gd fmla="*/ 105759 w 4807725" name="connsiteX598"/>
              <a:gd fmla="*/ 369119 h 3008458" name="connsiteY598"/>
              <a:gd fmla="*/ 108055 w 4807725" name="connsiteX599"/>
              <a:gd fmla="*/ 415365 h 3008458" name="connsiteY599"/>
              <a:gd fmla="*/ 107501 w 4807725" name="connsiteX600"/>
              <a:gd fmla="*/ 417762 h 3008458" name="connsiteY600"/>
              <a:gd fmla="*/ 105598 w 4807725" name="connsiteX601"/>
              <a:gd fmla="*/ 451138 h 3008458" name="connsiteY601"/>
              <a:gd fmla="*/ 97283 w 4807725" name="connsiteX602"/>
              <a:gd fmla="*/ 419868 h 3008458" name="connsiteY602"/>
              <a:gd fmla="*/ 90298 w 4807725" name="connsiteX603"/>
              <a:gd fmla="*/ 402896 h 3008458" name="connsiteY603"/>
              <a:gd fmla="*/ 96645 w 4807725" name="connsiteX604"/>
              <a:gd fmla="*/ 341051 h 3008458" name="connsiteY604"/>
              <a:gd fmla="*/ 125599 w 4807725" name="connsiteX605"/>
              <a:gd fmla="*/ 261594 h 3008458" name="connsiteY605"/>
              <a:gd fmla="*/ 4364100 w 4807725" name="connsiteX606"/>
              <a:gd fmla="*/ 192225 h 3008458" name="connsiteY606"/>
              <a:gd fmla="*/ 4453473 w 4807725" name="connsiteX607"/>
              <a:gd fmla="*/ 245089 h 3008458" name="connsiteY607"/>
              <a:gd fmla="*/ 4525047 w 4807725" name="connsiteX608"/>
              <a:gd fmla="*/ 320023 h 3008458" name="connsiteY608"/>
              <a:gd fmla="*/ 4569090 w 4807725" name="connsiteX609"/>
              <a:gd fmla="*/ 387754 h 3008458" name="connsiteY609"/>
              <a:gd fmla="*/ 4606261 w 4807725" name="connsiteX610"/>
              <a:gd fmla="*/ 466120 h 3008458" name="connsiteY610"/>
              <a:gd fmla="*/ 4622395 w 4807725" name="connsiteX611"/>
              <a:gd fmla="*/ 504839 h 3008458" name="connsiteY611"/>
              <a:gd fmla="*/ 4663641 w 4807725" name="connsiteX612"/>
              <a:gd fmla="*/ 665538 h 3008458" name="connsiteY612"/>
              <a:gd fmla="*/ 4691740 w 4807725" name="connsiteX613"/>
              <a:gd fmla="*/ 841611 h 3008458" name="connsiteY613"/>
              <a:gd fmla="*/ 4696749 w 4807725" name="connsiteX614"/>
              <a:gd fmla="*/ 874034 h 3008458" name="connsiteY614"/>
              <a:gd fmla="*/ 4705811 w 4807725" name="connsiteX615"/>
              <a:gd fmla="*/ 1022240 h 3008458" name="connsiteY615"/>
              <a:gd fmla="*/ 4705768 w 4807725" name="connsiteX616"/>
              <a:gd fmla="*/ 1074866 h 3008458" name="connsiteY616"/>
              <a:gd fmla="*/ 4699368 w 4807725" name="connsiteX617"/>
              <a:gd fmla="*/ 1026272 h 3008458" name="connsiteY617"/>
              <a:gd fmla="*/ 4672916 w 4807725" name="connsiteX618"/>
              <a:gd fmla="*/ 825422 h 3008458" name="connsiteY618"/>
              <a:gd fmla="*/ 4587046 w 4807725" name="connsiteX619"/>
              <a:gd fmla="*/ 465455 h 3008458" name="connsiteY619"/>
              <a:gd fmla="*/ 4407880 w 4807725" name="connsiteX620"/>
              <a:gd fmla="*/ 222562 h 3008458" name="connsiteY620"/>
              <a:gd fmla="*/ 4368720 w 4807725" name="connsiteX621"/>
              <a:gd fmla="*/ 197113 h 3008458" name="connsiteY621"/>
              <a:gd fmla="*/ 4305101 w 4807725" name="connsiteX622"/>
              <a:gd fmla="*/ 168724 h 3008458" name="connsiteY622"/>
              <a:gd fmla="*/ 4356209 w 4807725" name="connsiteX623"/>
              <a:gd fmla="*/ 188983 h 3008458" name="connsiteY623"/>
              <a:gd fmla="*/ 4368720 w 4807725" name="connsiteX624"/>
              <a:gd fmla="*/ 197113 h 3008458" name="connsiteY624"/>
              <a:gd fmla="*/ 4412097 w 4807725" name="connsiteX625"/>
              <a:gd fmla="*/ 243009 h 3008458" name="connsiteY625"/>
              <a:gd fmla="*/ 4457674 w 4807725" name="connsiteX626"/>
              <a:gd fmla="*/ 305780 h 3008458" name="connsiteY626"/>
              <a:gd fmla="*/ 4608763 w 4807725" name="connsiteX627"/>
              <a:gd fmla="*/ 675599 h 3008458" name="connsiteY627"/>
              <a:gd fmla="*/ 4684808 w 4807725" name="connsiteX628"/>
              <a:gd fmla="*/ 1100812 h 3008458" name="connsiteY628"/>
              <a:gd fmla="*/ 4705610 w 4807725" name="connsiteX629"/>
              <a:gd fmla="*/ 1266544 h 3008458" name="connsiteY629"/>
              <a:gd fmla="*/ 4705458 w 4807725" name="connsiteX630"/>
              <a:gd fmla="*/ 1450928 h 3008458" name="connsiteY630"/>
              <a:gd fmla="*/ 4721720 w 4807725" name="connsiteX631"/>
              <a:gd fmla="*/ 1641905 h 3008458" name="connsiteY631"/>
              <a:gd fmla="*/ 4718904 w 4807725" name="connsiteX632"/>
              <a:gd fmla="*/ 1790051 h 3008458" name="connsiteY632"/>
              <a:gd fmla="*/ 4707672 w 4807725" name="connsiteX633"/>
              <a:gd fmla="*/ 1990470 h 3008458" name="connsiteY633"/>
              <a:gd fmla="*/ 4701544 w 4807725" name="connsiteX634"/>
              <a:gd fmla="*/ 1964159 h 3008458" name="connsiteY634"/>
              <a:gd fmla="*/ 4691114 w 4807725" name="connsiteX635"/>
              <a:gd fmla="*/ 1955911 h 3008458" name="connsiteY635"/>
              <a:gd fmla="*/ 4690837 w 4807725" name="connsiteX636"/>
              <a:gd fmla="*/ 1956895 h 3008458" name="connsiteY636"/>
              <a:gd fmla="*/ 4687500 w 4807725" name="connsiteX637"/>
              <a:gd fmla="*/ 1887206 h 3008458" name="connsiteY637"/>
              <a:gd fmla="*/ 4692993 w 4807725" name="connsiteX638"/>
              <a:gd fmla="*/ 1805009 h 3008458" name="connsiteY638"/>
              <a:gd fmla="*/ 4670781 w 4807725" name="connsiteX639"/>
              <a:gd fmla="*/ 1105366 h 3008458" name="connsiteY639"/>
              <a:gd fmla="*/ 4590180 w 4807725" name="connsiteX640"/>
              <a:gd fmla="*/ 666119 h 3008458" name="connsiteY640"/>
              <a:gd fmla="*/ 4587139 w 4807725" name="connsiteX641"/>
              <a:gd fmla="*/ 656458 h 3008458" name="connsiteY641"/>
              <a:gd fmla="*/ 4572308 w 4807725" name="connsiteX642"/>
              <a:gd fmla="*/ 563324 h 3008458" name="connsiteY642"/>
              <a:gd fmla="*/ 4492118 w 4807725" name="connsiteX643"/>
              <a:gd fmla="*/ 376045 h 3008458" name="connsiteY643"/>
              <a:gd fmla="*/ 4469554 w 4807725" name="connsiteX644"/>
              <a:gd fmla="*/ 345083 h 3008458" name="connsiteY644"/>
              <a:gd fmla="*/ 4439091 w 4807725" name="connsiteX645"/>
              <a:gd fmla="*/ 296300 h 3008458" name="connsiteY645"/>
              <a:gd fmla="*/ 4336143 w 4807725" name="connsiteX646"/>
              <a:gd fmla="*/ 188162 h 3008458" name="connsiteY646"/>
              <a:gd fmla="*/ 4301438 w 4807725" name="connsiteX647"/>
              <a:gd fmla="*/ 149051 h 3008458" name="connsiteY647"/>
              <a:gd fmla="*/ 4371210 w 4807725" name="connsiteX648"/>
              <a:gd fmla="*/ 176776 h 3008458" name="connsiteY648"/>
              <a:gd fmla="*/ 4527806 w 4807725" name="connsiteX649"/>
              <a:gd fmla="*/ 283009 h 3008458" name="connsiteY649"/>
              <a:gd fmla="*/ 4692922 w 4807725" name="connsiteX650"/>
              <a:gd fmla="*/ 648273 h 3008458" name="connsiteY650"/>
              <a:gd fmla="*/ 4716310 w 4807725" name="connsiteX651"/>
              <a:gd fmla="*/ 859086 h 3008458" name="connsiteY651"/>
              <a:gd fmla="*/ 4724962 w 4807725" name="connsiteX652"/>
              <a:gd fmla="*/ 1063035 h 3008458" name="connsiteY652"/>
              <a:gd fmla="*/ 4718129 w 4807725" name="connsiteX653"/>
              <a:gd fmla="*/ 1012423 h 3008458" name="connsiteY653"/>
              <a:gd fmla="*/ 4696749 w 4807725" name="connsiteX654"/>
              <a:gd fmla="*/ 874034 h 3008458" name="connsiteY654"/>
              <a:gd fmla="*/ 4692658 w 4807725" name="connsiteX655"/>
              <a:gd fmla="*/ 807134 h 3008458" name="connsiteY655"/>
              <a:gd fmla="*/ 4660668 w 4807725" name="connsiteX656"/>
              <a:gd fmla="*/ 596690 h 3008458" name="connsiteY656"/>
              <a:gd fmla="*/ 4622395 w 4807725" name="connsiteX657"/>
              <a:gd fmla="*/ 504839 h 3008458" name="connsiteY657"/>
              <a:gd fmla="*/ 4619763 w 4807725" name="connsiteX658"/>
              <a:gd fmla="*/ 494587 h 3008458" name="connsiteY658"/>
              <a:gd fmla="*/ 4606261 w 4807725" name="connsiteX659"/>
              <a:gd fmla="*/ 466120 h 3008458" name="connsiteY659"/>
              <a:gd fmla="*/ 4581662 w 4807725" name="connsiteX660"/>
              <a:gd fmla="*/ 407087 h 3008458" name="connsiteY660"/>
              <a:gd fmla="*/ 4569090 w 4807725" name="connsiteX661"/>
              <a:gd fmla="*/ 387754 h 3008458" name="connsiteY661"/>
              <a:gd fmla="*/ 4546034 w 4807725" name="connsiteX662"/>
              <a:gd fmla="*/ 339146 h 3008458" name="connsiteY662"/>
              <a:gd fmla="*/ 4398426 w 4807725" name="connsiteX663"/>
              <a:gd fmla="*/ 200906 h 3008458" name="connsiteY663"/>
              <a:gd fmla="*/ 4310408 w 4807725" name="connsiteX664"/>
              <a:gd fmla="*/ 154740 h 3008458" name="connsiteY664"/>
              <a:gd fmla="*/ 4037547 w 4807725" name="connsiteX665"/>
              <a:gd fmla="*/ 128058 h 3008458" name="connsiteY665"/>
              <a:gd fmla="*/ 4056638 w 4807725" name="connsiteX666"/>
              <a:gd fmla="*/ 135413 h 3008458" name="connsiteY666"/>
              <a:gd fmla="*/ 4355644 w 4807725" name="connsiteX667"/>
              <a:gd fmla="*/ 230312 h 3008458" name="connsiteY667"/>
              <a:gd fmla="*/ 4432692 w 4807725" name="connsiteX668"/>
              <a:gd fmla="*/ 294500 h 3008458" name="connsiteY668"/>
              <a:gd fmla="*/ 4469554 w 4807725" name="connsiteX669"/>
              <a:gd fmla="*/ 345083 h 3008458" name="connsiteY669"/>
              <a:gd fmla="*/ 4490063 w 4807725" name="connsiteX670"/>
              <a:gd fmla="*/ 377924 h 3008458" name="connsiteY670"/>
              <a:gd fmla="*/ 4528706 w 4807725" name="connsiteX671"/>
              <a:gd fmla="*/ 470823 h 3008458" name="connsiteY671"/>
              <a:gd fmla="*/ 4587139 w 4807725" name="connsiteX672"/>
              <a:gd fmla="*/ 656458 h 3008458" name="connsiteY672"/>
              <a:gd fmla="*/ 4604020 w 4807725" name="connsiteX673"/>
              <a:gd fmla="*/ 762466 h 3008458" name="connsiteY673"/>
              <a:gd fmla="*/ 4625213 w 4807725" name="connsiteX674"/>
              <a:gd fmla="*/ 965023 h 3008458" name="connsiteY674"/>
              <a:gd fmla="*/ 4667935 w 4807725" name="connsiteX675"/>
              <a:gd fmla="*/ 1478625 h 3008458" name="connsiteY675"/>
              <a:gd fmla="*/ 4687500 w 4807725" name="connsiteX676"/>
              <a:gd fmla="*/ 1887206 h 3008458" name="connsiteY676"/>
              <a:gd fmla="*/ 4677693 w 4807725" name="connsiteX677"/>
              <a:gd fmla="*/ 2033960 h 3008458" name="connsiteY677"/>
              <a:gd fmla="*/ 4671371 w 4807725" name="connsiteX678"/>
              <a:gd fmla="*/ 2129094 h 3008458" name="connsiteY678"/>
              <a:gd fmla="*/ 4670146 w 4807725" name="connsiteX679"/>
              <a:gd fmla="*/ 2106223 h 3008458" name="connsiteY679"/>
              <a:gd fmla="*/ 4664022 w 4807725" name="connsiteX680"/>
              <a:gd fmla="*/ 1991856 h 3008458" name="connsiteY680"/>
              <a:gd fmla="*/ 4653909 w 4807725" name="connsiteX681"/>
              <a:gd fmla="*/ 1483180 h 3008458" name="connsiteY681"/>
              <a:gd fmla="*/ 4597160 w 4807725" name="connsiteX682"/>
              <a:gd fmla="*/ 974132 h 3008458" name="connsiteY682"/>
              <a:gd fmla="*/ 4539699 w 4807725" name="connsiteX683"/>
              <a:gd fmla="*/ 558398 h 3008458" name="connsiteY683"/>
              <a:gd fmla="*/ 4323034 w 4807725" name="connsiteX684"/>
              <a:gd fmla="*/ 225386 h 3008458" name="connsiteY684"/>
              <a:gd fmla="*/ 3990467 w 4807725" name="connsiteX685"/>
              <a:gd fmla="*/ 138021 h 3008458" name="connsiteY685"/>
              <a:gd fmla="*/ 3977219 w 4807725" name="connsiteX686"/>
              <a:gd fmla="*/ 131167 h 3008458" name="connsiteY686"/>
              <a:gd fmla="*/ 3506020 w 4807725" name="connsiteX687"/>
              <a:gd fmla="*/ 127945 h 3008458" name="connsiteY687"/>
              <a:gd fmla="*/ 3750083 w 4807725" name="connsiteX688"/>
              <a:gd fmla="*/ 132170 h 3008458" name="connsiteY688"/>
              <a:gd fmla="*/ 3516332 w 4807725" name="connsiteX689"/>
              <a:gd fmla="*/ 128559 h 3008458" name="connsiteY689"/>
              <a:gd fmla="*/ 3968294 w 4807725" name="connsiteX690"/>
              <a:gd fmla="*/ 126550 h 3008458" name="connsiteY690"/>
              <a:gd fmla="*/ 3977219 w 4807725" name="connsiteX691"/>
              <a:gd fmla="*/ 131167 h 3008458" name="connsiteY691"/>
              <a:gd fmla="*/ 3959377 w 4807725" name="connsiteX692"/>
              <a:gd fmla="*/ 132087 h 3008458" name="connsiteY692"/>
              <a:gd fmla="*/ 3750083 w 4807725" name="connsiteX693"/>
              <a:gd fmla="*/ 132170 h 3008458" name="connsiteY693"/>
              <a:gd fmla="*/ 3957668 w 4807725" name="connsiteX694"/>
              <a:gd fmla="*/ 126824 h 3008458" name="connsiteY694"/>
              <a:gd fmla="*/ 4134717 w 4807725" name="connsiteX695"/>
              <a:gd fmla="*/ 124602 h 3008458" name="connsiteY695"/>
              <a:gd fmla="*/ 4198689 w 4807725" name="connsiteX696"/>
              <a:gd fmla="*/ 132680 h 3008458" name="connsiteY696"/>
              <a:gd fmla="*/ 4283726 w 4807725" name="connsiteX697"/>
              <a:gd fmla="*/ 155339 h 3008458" name="connsiteY697"/>
              <a:gd fmla="*/ 4305101 w 4807725" name="connsiteX698"/>
              <a:gd fmla="*/ 168724 h 3008458" name="connsiteY698"/>
              <a:gd fmla="*/ 4273425 w 4807725" name="connsiteX699"/>
              <a:gd fmla="*/ 156167 h 3008458" name="connsiteY699"/>
              <a:gd fmla="*/ 4181491 w 4807725" name="connsiteX700"/>
              <a:gd fmla="*/ 132688 h 3008458" name="connsiteY700"/>
              <a:gd fmla="*/ 4127806 w 4807725" name="connsiteX701"/>
              <a:gd fmla="*/ 123407 h 3008458" name="connsiteY701"/>
              <a:gd fmla="*/ 4134717 w 4807725" name="connsiteX702"/>
              <a:gd fmla="*/ 124602 h 3008458" name="connsiteY702"/>
              <a:gd fmla="*/ 4125994 w 4807725" name="connsiteX703"/>
              <a:gd fmla="*/ 123500 h 3008458" name="connsiteY703"/>
              <a:gd fmla="*/ 4119337 w 4807725" name="connsiteX704"/>
              <a:gd fmla="*/ 122660 h 3008458" name="connsiteY704"/>
              <a:gd fmla="*/ 4125994 w 4807725" name="connsiteX705"/>
              <a:gd fmla="*/ 123500 h 3008458" name="connsiteY705"/>
              <a:gd fmla="*/ 4037547 w 4807725" name="connsiteX706"/>
              <a:gd fmla="*/ 128058 h 3008458" name="connsiteY706"/>
              <a:gd fmla="*/ 4029537 w 4807725" name="connsiteX707"/>
              <a:gd fmla="*/ 124973 h 3008458" name="connsiteY707"/>
              <a:gd fmla="*/ 4211889 w 4807725" name="connsiteX708"/>
              <a:gd fmla="*/ 121849 h 3008458" name="connsiteY708"/>
              <a:gd fmla="*/ 4309366 w 4807725" name="connsiteX709"/>
              <a:gd fmla="*/ 154193 h 3008458" name="connsiteY709"/>
              <a:gd fmla="*/ 4310408 w 4807725" name="connsiteX710"/>
              <a:gd fmla="*/ 154740 h 3008458" name="connsiteY710"/>
              <a:gd fmla="*/ 4355999 w 4807725" name="connsiteX711"/>
              <a:gd fmla="*/ 183654 h 3008458" name="connsiteY711"/>
              <a:gd fmla="*/ 4364100 w 4807725" name="connsiteX712"/>
              <a:gd fmla="*/ 192225 h 3008458" name="connsiteY712"/>
              <a:gd fmla="*/ 4363516 w 4807725" name="connsiteX713"/>
              <a:gd fmla="*/ 191880 h 3008458" name="connsiteY713"/>
              <a:gd fmla="*/ 4356209 w 4807725" name="connsiteX714"/>
              <a:gd fmla="*/ 188983 h 3008458" name="connsiteY714"/>
              <a:gd fmla="*/ 4318833 w 4807725" name="connsiteX715"/>
              <a:gd fmla="*/ 164694 h 3008458" name="connsiteY715"/>
              <a:gd fmla="*/ 4283726 w 4807725" name="connsiteX716"/>
              <a:gd fmla="*/ 155339 h 3008458" name="connsiteY716"/>
              <a:gd fmla="*/ 4276236 w 4807725" name="connsiteX717"/>
              <a:gd fmla="*/ 150649 h 3008458" name="connsiteY717"/>
              <a:gd fmla="*/ 4211889 w 4807725" name="connsiteX718"/>
              <a:gd fmla="*/ 121849 h 3008458" name="connsiteY718"/>
              <a:gd fmla="*/ 4165253 w 4807725" name="connsiteX719"/>
              <a:gd fmla="*/ 121477 h 3008458" name="connsiteY719"/>
              <a:gd fmla="*/ 4127806 w 4807725" name="connsiteX720"/>
              <a:gd fmla="*/ 123407 h 3008458" name="connsiteY720"/>
              <a:gd fmla="*/ 4122946 w 4807725" name="connsiteX721"/>
              <a:gd fmla="*/ 122567 h 3008458" name="connsiteY721"/>
              <a:gd fmla="*/ 4162499 w 4807725" name="connsiteX722"/>
              <a:gd fmla="*/ 112996 h 3008458" name="connsiteY722"/>
              <a:gd fmla="*/ 4169771 w 4807725" name="connsiteX723"/>
              <a:gd fmla="*/ 114299 h 3008458" name="connsiteY723"/>
              <a:gd fmla="*/ 4165253 w 4807725" name="connsiteX724"/>
              <a:gd fmla="*/ 121477 h 3008458" name="connsiteY724"/>
              <a:gd fmla="*/ 3946562 w 4807725" name="connsiteX725"/>
              <a:gd fmla="*/ 110229 h 3008458" name="connsiteY725"/>
              <a:gd fmla="*/ 3954585 w 4807725" name="connsiteX726"/>
              <a:gd fmla="*/ 110614 h 3008458" name="connsiteY726"/>
              <a:gd fmla="*/ 3998477 w 4807725" name="connsiteX727"/>
              <a:gd fmla="*/ 113008 h 3008458" name="connsiteY727"/>
              <a:gd fmla="*/ 4029537 w 4807725" name="connsiteX728"/>
              <a:gd fmla="*/ 124973 h 3008458" name="connsiteY728"/>
              <a:gd fmla="*/ 3968294 w 4807725" name="connsiteX729"/>
              <a:gd fmla="*/ 126550 h 3008458" name="connsiteY729"/>
              <a:gd fmla="*/ 3946098 w 4807725" name="connsiteX730"/>
              <a:gd fmla="*/ 115067 h 3008458" name="connsiteY730"/>
              <a:gd fmla="*/ 3945528 w 4807725" name="connsiteX731"/>
              <a:gd fmla="*/ 113312 h 3008458" name="connsiteY731"/>
              <a:gd fmla="*/ 3944579 w 4807725" name="connsiteX732"/>
              <a:gd fmla="*/ 110388 h 3008458" name="connsiteY732"/>
              <a:gd fmla="*/ 4172775 w 4807725" name="connsiteX733"/>
              <a:gd fmla="*/ 109529 h 3008458" name="connsiteY733"/>
              <a:gd fmla="*/ 4178411 w 4807725" name="connsiteX734"/>
              <a:gd fmla="*/ 110308 h 3008458" name="connsiteY734"/>
              <a:gd fmla="*/ 4211889 w 4807725" name="connsiteX735"/>
              <a:gd fmla="*/ 121849 h 3008458" name="connsiteY735"/>
              <a:gd fmla="*/ 4169771 w 4807725" name="connsiteX736"/>
              <a:gd fmla="*/ 114299 h 3008458" name="connsiteY736"/>
              <a:gd fmla="*/ 3962054 w 4807725" name="connsiteX737"/>
              <a:gd fmla="*/ 108986 h 3008458" name="connsiteY737"/>
              <a:gd fmla="*/ 3960124 w 4807725" name="connsiteX738"/>
              <a:gd fmla="*/ 110512 h 3008458" name="connsiteY738"/>
              <a:gd fmla="*/ 3959690 w 4807725" name="connsiteX739"/>
              <a:gd fmla="*/ 109176 h 3008458" name="connsiteY739"/>
              <a:gd fmla="*/ 3903702 w 4807725" name="connsiteX740"/>
              <a:gd fmla="*/ 108174 h 3008458" name="connsiteY740"/>
              <a:gd fmla="*/ 3944495 w 4807725" name="connsiteX741"/>
              <a:gd fmla="*/ 110130 h 3008458" name="connsiteY741"/>
              <a:gd fmla="*/ 3944579 w 4807725" name="connsiteX742"/>
              <a:gd fmla="*/ 110388 h 3008458" name="connsiteY742"/>
              <a:gd fmla="*/ 3923092 w 4807725" name="connsiteX743"/>
              <a:gd fmla="*/ 112113 h 3008458" name="connsiteY743"/>
              <a:gd fmla="*/ 3691921 w 4807725" name="connsiteX744"/>
              <a:gd fmla="*/ 114209 h 3008458" name="connsiteY744"/>
              <a:gd fmla="*/ 3508939 w 4807725" name="connsiteX745"/>
              <a:gd fmla="*/ 108943 h 3008458" name="connsiteY745"/>
              <a:gd fmla="*/ 3659881 w 4807725" name="connsiteX746"/>
              <a:gd fmla="*/ 111038 h 3008458" name="connsiteY746"/>
              <a:gd fmla="*/ 3984681 w 4807725" name="connsiteX747"/>
              <a:gd fmla="*/ 107693 h 3008458" name="connsiteY747"/>
              <a:gd fmla="*/ 4086006 w 4807725" name="connsiteX748"/>
              <a:gd fmla="*/ 116181 h 3008458" name="connsiteY748"/>
              <a:gd fmla="*/ 4122946 w 4807725" name="connsiteX749"/>
              <a:gd fmla="*/ 122567 h 3008458" name="connsiteY749"/>
              <a:gd fmla="*/ 4119337 w 4807725" name="connsiteX750"/>
              <a:gd fmla="*/ 122660 h 3008458" name="connsiteY750"/>
              <a:gd fmla="*/ 4076671 w 4807725" name="connsiteX751"/>
              <a:gd fmla="*/ 117273 h 3008458" name="connsiteY751"/>
              <a:gd fmla="*/ 3998477 w 4807725" name="connsiteX752"/>
              <a:gd fmla="*/ 113008 h 3008458" name="connsiteY752"/>
              <a:gd fmla="*/ 3983557 w 4807725" name="connsiteX753"/>
              <a:gd fmla="*/ 107260 h 3008458" name="connsiteY753"/>
              <a:gd fmla="*/ 3984681 w 4807725" name="connsiteX754"/>
              <a:gd fmla="*/ 107693 h 3008458" name="connsiteY754"/>
              <a:gd fmla="*/ 3981490 w 4807725" name="connsiteX755"/>
              <a:gd fmla="*/ 107426 h 3008458" name="connsiteY755"/>
              <a:gd fmla="*/ 3965698 w 4807725" name="connsiteX756"/>
              <a:gd fmla="*/ 106103 h 3008458" name="connsiteY756"/>
              <a:gd fmla="*/ 3981490 w 4807725" name="connsiteX757"/>
              <a:gd fmla="*/ 107426 h 3008458" name="connsiteY757"/>
              <a:gd fmla="*/ 3962054 w 4807725" name="connsiteX758"/>
              <a:gd fmla="*/ 108986 h 3008458" name="connsiteY758"/>
              <a:gd fmla="*/ 3955838 w 4807725" name="connsiteX759"/>
              <a:gd fmla="*/ 105277 h 3008458" name="connsiteY759"/>
              <a:gd fmla="*/ 3958497 w 4807725" name="connsiteX760"/>
              <a:gd fmla="*/ 105500 h 3008458" name="connsiteY760"/>
              <a:gd fmla="*/ 3959555 w 4807725" name="connsiteX761"/>
              <a:gd fmla="*/ 108758 h 3008458" name="connsiteY761"/>
              <a:gd fmla="*/ 3959690 w 4807725" name="connsiteX762"/>
              <a:gd fmla="*/ 109176 h 3008458" name="connsiteY762"/>
              <a:gd fmla="*/ 3946562 w 4807725" name="connsiteX763"/>
              <a:gd fmla="*/ 110229 h 3008458" name="connsiteY763"/>
              <a:gd fmla="*/ 3944495 w 4807725" name="connsiteX764"/>
              <a:gd fmla="*/ 110130 h 3008458" name="connsiteY764"/>
              <a:gd fmla="*/ 3943163 w 4807725" name="connsiteX765"/>
              <a:gd fmla="*/ 106028 h 3008458" name="connsiteY765"/>
              <a:gd fmla="*/ 3967624 w 4807725" name="connsiteX766"/>
              <a:gd fmla="*/ 104579 h 3008458" name="connsiteY766"/>
              <a:gd fmla="*/ 3965698 w 4807725" name="connsiteX767"/>
              <a:gd fmla="*/ 106103 h 3008458" name="connsiteY767"/>
              <a:gd fmla="*/ 3958497 w 4807725" name="connsiteX768"/>
              <a:gd fmla="*/ 105500 h 3008458" name="connsiteY768"/>
              <a:gd fmla="*/ 3958376 w 4807725" name="connsiteX769"/>
              <a:gd fmla="*/ 105127 h 3008458" name="connsiteY769"/>
              <a:gd fmla="*/ 4159511 w 4807725" name="connsiteX770"/>
              <a:gd fmla="*/ 103793 h 3008458" name="connsiteY770"/>
              <a:gd fmla="*/ 4171473 w 4807725" name="connsiteX771"/>
              <a:gd fmla="*/ 107916 h 3008458" name="connsiteY771"/>
              <a:gd fmla="*/ 4172925 w 4807725" name="connsiteX772"/>
              <a:gd fmla="*/ 109290 h 3008458" name="connsiteY772"/>
              <a:gd fmla="*/ 4172775 w 4807725" name="connsiteX773"/>
              <a:gd fmla="*/ 109529 h 3008458" name="connsiteY773"/>
              <a:gd fmla="*/ 4160837 w 4807725" name="connsiteX774"/>
              <a:gd fmla="*/ 107877 h 3008458" name="connsiteY774"/>
              <a:gd fmla="*/ 4160696 w 4807725" name="connsiteX775"/>
              <a:gd fmla="*/ 107443 h 3008458" name="connsiteY775"/>
              <a:gd fmla="*/ 3970563 w 4807725" name="connsiteX776"/>
              <a:gd fmla="*/ 102254 h 3008458" name="connsiteY776"/>
              <a:gd fmla="*/ 3975400 w 4807725" name="connsiteX777"/>
              <a:gd fmla="*/ 104118 h 3008458" name="connsiteY777"/>
              <a:gd fmla="*/ 3967624 w 4807725" name="connsiteX778"/>
              <a:gd fmla="*/ 104579 h 3008458" name="connsiteY778"/>
              <a:gd fmla="*/ 4006948 w 4807725" name="connsiteX779"/>
              <a:gd fmla="*/ 102249 h 3008458" name="connsiteY779"/>
              <a:gd fmla="*/ 4031962 w 4807725" name="connsiteX780"/>
              <a:gd fmla="*/ 103375 h 3008458" name="connsiteY780"/>
              <a:gd fmla="*/ 3983557 w 4807725" name="connsiteX781"/>
              <a:gd fmla="*/ 107260 h 3008458" name="connsiteY781"/>
              <a:gd fmla="*/ 3975400 w 4807725" name="connsiteX782"/>
              <a:gd fmla="*/ 104118 h 3008458" name="connsiteY782"/>
              <a:gd fmla="*/ 3966948 w 4807725" name="connsiteX783"/>
              <a:gd fmla="*/ 100862 h 3008458" name="connsiteY783"/>
              <a:gd fmla="*/ 3972155 w 4807725" name="connsiteX784"/>
              <a:gd fmla="*/ 100995 h 3008458" name="connsiteY784"/>
              <a:gd fmla="*/ 3970563 w 4807725" name="connsiteX785"/>
              <a:gd fmla="*/ 102254 h 3008458" name="connsiteY785"/>
              <a:gd fmla="*/ 3942609 w 4807725" name="connsiteX786"/>
              <a:gd fmla="*/ 100241 h 3008458" name="connsiteY786"/>
              <a:gd fmla="*/ 3956908 w 4807725" name="connsiteX787"/>
              <a:gd fmla="*/ 100606 h 3008458" name="connsiteY787"/>
              <a:gd fmla="*/ 3958376 w 4807725" name="connsiteX788"/>
              <a:gd fmla="*/ 105127 h 3008458" name="connsiteY788"/>
              <a:gd fmla="*/ 3955838 w 4807725" name="connsiteX789"/>
              <a:gd fmla="*/ 105277 h 3008458" name="connsiteY789"/>
              <a:gd fmla="*/ 3942558 w 4807725" name="connsiteX790"/>
              <a:gd fmla="*/ 104165 h 3008458" name="connsiteY790"/>
              <a:gd fmla="*/ 3941541 w 4807725" name="connsiteX791"/>
              <a:gd fmla="*/ 101032 h 3008458" name="connsiteY791"/>
              <a:gd fmla="*/ 4092924 w 4807725" name="connsiteX792"/>
              <a:gd fmla="*/ 98482 h 3008458" name="connsiteY792"/>
              <a:gd fmla="*/ 4160837 w 4807725" name="connsiteX793"/>
              <a:gd fmla="*/ 107877 h 3008458" name="connsiteY793"/>
              <a:gd fmla="*/ 4162499 w 4807725" name="connsiteX794"/>
              <a:gd fmla="*/ 112996 h 3008458" name="connsiteY794"/>
              <a:gd fmla="*/ 4152724 w 4807725" name="connsiteX795"/>
              <a:gd fmla="*/ 111244 h 3008458" name="connsiteY795"/>
              <a:gd fmla="*/ 4098324 w 4807725" name="connsiteX796"/>
              <a:gd fmla="*/ 106363 h 3008458" name="connsiteY796"/>
              <a:gd fmla="*/ 4031962 w 4807725" name="connsiteX797"/>
              <a:gd fmla="*/ 103375 h 3008458" name="connsiteY797"/>
              <a:gd fmla="*/ 3955567 w 4807725" name="connsiteX798"/>
              <a:gd fmla="*/ 96478 h 3008458" name="connsiteY798"/>
              <a:gd fmla="*/ 3966948 w 4807725" name="connsiteX799"/>
              <a:gd fmla="*/ 100862 h 3008458" name="connsiteY799"/>
              <a:gd fmla="*/ 3956908 w 4807725" name="connsiteX800"/>
              <a:gd fmla="*/ 100606 h 3008458" name="connsiteY800"/>
              <a:gd fmla="*/ 4128371 w 4807725" name="connsiteX801"/>
              <a:gd fmla="*/ 95054 h 3008458" name="connsiteY801"/>
              <a:gd fmla="*/ 4130102 w 4807725" name="connsiteX802"/>
              <a:gd fmla="*/ 95498 h 3008458" name="connsiteY802"/>
              <a:gd fmla="*/ 4092924 w 4807725" name="connsiteX803"/>
              <a:gd fmla="*/ 98482 h 3008458" name="connsiteY803"/>
              <a:gd fmla="*/ 4086203 w 4807725" name="connsiteX804"/>
              <a:gd fmla="*/ 97553 h 3008458" name="connsiteY804"/>
              <a:gd fmla="*/ 4156139 w 4807725" name="connsiteX805"/>
              <a:gd fmla="*/ 93409 h 3008458" name="connsiteY805"/>
              <a:gd fmla="*/ 4159511 w 4807725" name="connsiteX806"/>
              <a:gd fmla="*/ 103793 h 3008458" name="connsiteY806"/>
              <a:gd fmla="*/ 4151054 w 4807725" name="connsiteX807"/>
              <a:gd fmla="*/ 100878 h 3008458" name="connsiteY807"/>
              <a:gd fmla="*/ 4130102 w 4807725" name="connsiteX808"/>
              <a:gd fmla="*/ 95498 h 3008458" name="connsiteY808"/>
              <a:gd fmla="*/ 4000987 w 4807725" name="connsiteX809"/>
              <a:gd fmla="*/ 85764 h 3008458" name="connsiteY809"/>
              <a:gd fmla="*/ 4086203 w 4807725" name="connsiteX810"/>
              <a:gd fmla="*/ 97553 h 3008458" name="connsiteY810"/>
              <a:gd fmla="*/ 4006948 w 4807725" name="connsiteX811"/>
              <a:gd fmla="*/ 102249 h 3008458" name="connsiteY811"/>
              <a:gd fmla="*/ 3988177 w 4807725" name="connsiteX812"/>
              <a:gd fmla="*/ 101404 h 3008458" name="connsiteY812"/>
              <a:gd fmla="*/ 3972155 w 4807725" name="connsiteX813"/>
              <a:gd fmla="*/ 100995 h 3008458" name="connsiteY813"/>
              <a:gd fmla="*/ 3984291 w 4807725" name="connsiteX814"/>
              <a:gd fmla="*/ 91394 h 3008458" name="connsiteY814"/>
              <a:gd fmla="*/ 1928487 w 4807725" name="connsiteX815"/>
              <a:gd fmla="*/ 84245 h 3008458" name="connsiteY815"/>
              <a:gd fmla="*/ 2151850 w 4807725" name="connsiteX816"/>
              <a:gd fmla="*/ 91315 h 3008458" name="connsiteY816"/>
              <a:gd fmla="*/ 2155334 w 4807725" name="connsiteX817"/>
              <a:gd fmla="*/ 91478 h 3008458" name="connsiteY817"/>
              <a:gd fmla="*/ 2165625 w 4807725" name="connsiteX818"/>
              <a:gd fmla="*/ 91751 h 3008458" name="connsiteY818"/>
              <a:gd fmla="*/ 2280647 w 4807725" name="connsiteX819"/>
              <a:gd fmla="*/ 95392 h 3008458" name="connsiteY819"/>
              <a:gd fmla="*/ 2319463 w 4807725" name="connsiteX820"/>
              <a:gd fmla="*/ 95833 h 3008458" name="connsiteY820"/>
              <a:gd fmla="*/ 2657769 w 4807725" name="connsiteX821"/>
              <a:gd fmla="*/ 104810 h 3008458" name="connsiteY821"/>
              <a:gd fmla="*/ 2914515 w 4807725" name="connsiteX822"/>
              <a:gd fmla="*/ 104503 h 3008458" name="connsiteY822"/>
              <a:gd fmla="*/ 3036689 w 4807725" name="connsiteX823"/>
              <a:gd fmla="*/ 107826 h 3008458" name="connsiteY823"/>
              <a:gd fmla="*/ 3279163 w 4807725" name="connsiteX824"/>
              <a:gd fmla="*/ 114423 h 3008458" name="connsiteY824"/>
              <a:gd fmla="*/ 3506020 w 4807725" name="connsiteX825"/>
              <a:gd fmla="*/ 127945 h 3008458" name="connsiteY825"/>
              <a:gd fmla="*/ 3500597 w 4807725" name="connsiteX826"/>
              <a:gd fmla="*/ 127851 h 3008458" name="connsiteY826"/>
              <a:gd fmla="*/ 3251110 w 4807725" name="connsiteX827"/>
              <a:gd fmla="*/ 123532 h 3008458" name="connsiteY827"/>
              <a:gd fmla="*/ 2742667 w 4807725" name="connsiteX828"/>
              <a:gd fmla="*/ 133482 h 3008458" name="connsiteY828"/>
              <a:gd fmla="*/ 1721581 w 4807725" name="connsiteX829"/>
              <a:gd fmla="*/ 92690 h 3008458" name="connsiteY829"/>
              <a:gd fmla="*/ 1699190 w 4807725" name="connsiteX830"/>
              <a:gd fmla="*/ 91792 h 3008458" name="connsiteY830"/>
              <a:gd fmla="*/ 1782243 w 4807725" name="connsiteX831"/>
              <a:gd fmla="*/ 88507 h 3008458" name="connsiteY831"/>
              <a:gd fmla="*/ 434896 w 4807725" name="connsiteX832"/>
              <a:gd fmla="*/ 81985 h 3008458" name="connsiteY832"/>
              <a:gd fmla="*/ 410772 w 4807725" name="connsiteX833"/>
              <a:gd fmla="*/ 87066 h 3008458" name="connsiteY833"/>
              <a:gd fmla="*/ 335622 w 4807725" name="connsiteX834"/>
              <a:gd fmla="*/ 108926 h 3008458" name="connsiteY834"/>
              <a:gd fmla="*/ 331605 w 4807725" name="connsiteX835"/>
              <a:gd fmla="*/ 109620 h 3008458" name="connsiteY835"/>
              <a:gd fmla="*/ 326625 w 4807725" name="connsiteX836"/>
              <a:gd fmla="*/ 111543 h 3008458" name="connsiteY836"/>
              <a:gd fmla="*/ 317579 w 4807725" name="connsiteX837"/>
              <a:gd fmla="*/ 114175 h 3008458" name="connsiteY837"/>
              <a:gd fmla="*/ 301294 w 4807725" name="connsiteX838"/>
              <a:gd fmla="*/ 121324 h 3008458" name="connsiteY838"/>
              <a:gd fmla="*/ 236882 w 4807725" name="connsiteX839"/>
              <a:gd fmla="*/ 146194 h 3008458" name="connsiteY839"/>
              <a:gd fmla="*/ 162932 w 4807725" name="connsiteX840"/>
              <a:gd fmla="*/ 210930 h 3008458" name="connsiteY840"/>
              <a:gd fmla="*/ 162163 w 4807725" name="connsiteX841"/>
              <a:gd fmla="*/ 213364 h 3008458" name="connsiteY841"/>
              <a:gd fmla="*/ 127388 w 4807725" name="connsiteX842"/>
              <a:gd fmla="*/ 259234 h 3008458" name="connsiteY842"/>
              <a:gd fmla="*/ 147516 w 4807725" name="connsiteX843"/>
              <a:gd fmla="*/ 201071 h 3008458" name="connsiteY843"/>
              <a:gd fmla="*/ 159093 w 4807725" name="connsiteX844"/>
              <a:gd fmla="*/ 188663 h 3008458" name="connsiteY844"/>
              <a:gd fmla="*/ 233420 w 4807725" name="connsiteX845"/>
              <a:gd fmla="*/ 141501 h 3008458" name="connsiteY845"/>
              <a:gd fmla="*/ 330354 w 4807725" name="connsiteX846"/>
              <a:gd fmla="*/ 98945 h 3008458" name="connsiteY846"/>
              <a:gd fmla="*/ 384249 w 4807725" name="connsiteX847"/>
              <a:gd fmla="*/ 86709 h 3008458" name="connsiteY847"/>
              <a:gd fmla="*/ 2291256 w 4807725" name="connsiteX848"/>
              <a:gd fmla="*/ 80311 h 3008458" name="connsiteY848"/>
              <a:gd fmla="*/ 2431010 w 4807725" name="connsiteX849"/>
              <a:gd fmla="*/ 80947 h 3008458" name="connsiteY849"/>
              <a:gd fmla="*/ 2728996 w 4807725" name="connsiteX850"/>
              <a:gd fmla="*/ 91379 h 3008458" name="connsiteY850"/>
              <a:gd fmla="*/ 3227969 w 4807725" name="connsiteX851"/>
              <a:gd fmla="*/ 100017 h 3008458" name="connsiteY851"/>
              <a:gd fmla="*/ 3460816 w 4807725" name="connsiteX852"/>
              <a:gd fmla="*/ 107558 h 3008458" name="connsiteY852"/>
              <a:gd fmla="*/ 3508939 w 4807725" name="connsiteX853"/>
              <a:gd fmla="*/ 108943 h 3008458" name="connsiteY853"/>
              <a:gd fmla="*/ 3167306 w 4807725" name="connsiteX854"/>
              <a:gd fmla="*/ 104200 h 3008458" name="connsiteY854"/>
              <a:gd fmla="*/ 2914515 w 4807725" name="connsiteX855"/>
              <a:gd fmla="*/ 104503 h 3008458" name="connsiteY855"/>
              <a:gd fmla="*/ 2794216 w 4807725" name="connsiteX856"/>
              <a:gd fmla="*/ 101230 h 3008458" name="connsiteY856"/>
              <a:gd fmla="*/ 2319463 w 4807725" name="connsiteX857"/>
              <a:gd fmla="*/ 95833 h 3008458" name="connsiteY857"/>
              <a:gd fmla="*/ 2165625 w 4807725" name="connsiteX858"/>
              <a:gd fmla="*/ 91751 h 3008458" name="connsiteY858"/>
              <a:gd fmla="*/ 2151850 w 4807725" name="connsiteX859"/>
              <a:gd fmla="*/ 91315 h 3008458" name="connsiteY859"/>
              <a:gd fmla="*/ 1972965 w 4807725" name="connsiteX860"/>
              <a:gd fmla="*/ 82948 h 3008458" name="connsiteY860"/>
              <a:gd fmla="*/ 2035682 w 4807725" name="connsiteX861"/>
              <a:gd fmla="*/ 81120 h 3008458" name="connsiteY861"/>
              <a:gd fmla="*/ 2291256 w 4807725" name="connsiteX862"/>
              <a:gd fmla="*/ 80311 h 3008458" name="connsiteY862"/>
              <a:gd fmla="*/ 545236 w 4807725" name="connsiteX863"/>
              <a:gd fmla="*/ 79113 h 3008458" name="connsiteY863"/>
              <a:gd fmla="*/ 473728 w 4807725" name="connsiteX864"/>
              <a:gd fmla="*/ 89199 h 3008458" name="connsiteY864"/>
              <a:gd fmla="*/ 152165 w 4807725" name="connsiteX865"/>
              <a:gd fmla="*/ 271785 h 3008458" name="connsiteY865"/>
              <a:gd fmla="*/ 134089 w 4807725" name="connsiteX866"/>
              <a:gd fmla="*/ 323579 h 3008458" name="connsiteY866"/>
              <a:gd fmla="*/ 134256 w 4807725" name="connsiteX867"/>
              <a:gd fmla="*/ 301689 h 3008458" name="connsiteY867"/>
              <a:gd fmla="*/ 162163 w 4807725" name="connsiteX868"/>
              <a:gd fmla="*/ 213364 h 3008458" name="connsiteY868"/>
              <a:gd fmla="*/ 174110 w 4807725" name="connsiteX869"/>
              <a:gd fmla="*/ 197604 h 3008458" name="connsiteY869"/>
              <a:gd fmla="*/ 239123 w 4807725" name="connsiteX870"/>
              <a:gd fmla="*/ 148618 h 3008458" name="connsiteY870"/>
              <a:gd fmla="*/ 301294 w 4807725" name="connsiteX871"/>
              <a:gd fmla="*/ 121324 h 3008458" name="connsiteY871"/>
              <a:gd fmla="*/ 326625 w 4807725" name="connsiteX872"/>
              <a:gd fmla="*/ 111543 h 3008458" name="connsiteY872"/>
              <a:gd fmla="*/ 335622 w 4807725" name="connsiteX873"/>
              <a:gd fmla="*/ 108926 h 3008458" name="connsiteY873"/>
              <a:gd fmla="*/ 441717 w 4807725" name="connsiteX874"/>
              <a:gd fmla="*/ 90593 h 3008458" name="connsiteY874"/>
              <a:gd fmla="*/ 770271 w 4807725" name="connsiteX875"/>
              <a:gd fmla="*/ 75785 h 3008458" name="connsiteY875"/>
              <a:gd fmla="*/ 1225500 w 4807725" name="connsiteX876"/>
              <a:gd fmla="*/ 86991 h 3008458" name="connsiteY876"/>
              <a:gd fmla="*/ 1440595 w 4807725" name="connsiteX877"/>
              <a:gd fmla="*/ 80776 h 3008458" name="connsiteY877"/>
              <a:gd fmla="*/ 1485688 w 4807725" name="connsiteX878"/>
              <a:gd fmla="*/ 83230 h 3008458" name="connsiteY878"/>
              <a:gd fmla="*/ 1699190 w 4807725" name="connsiteX879"/>
              <a:gd fmla="*/ 91792 h 3008458" name="connsiteY879"/>
              <a:gd fmla="*/ 1278972 w 4807725" name="connsiteX880"/>
              <a:gd fmla="*/ 108414 h 3008458" name="connsiteY880"/>
              <a:gd fmla="*/ 779385 w 4807725" name="connsiteX881"/>
              <a:gd fmla="*/ 103853 h 3008458" name="connsiteY881"/>
              <a:gd fmla="*/ 770271 w 4807725" name="connsiteX882"/>
              <a:gd fmla="*/ 75785 h 3008458" name="connsiteY882"/>
              <a:gd fmla="*/ 1742777 w 4807725" name="connsiteX883"/>
              <a:gd fmla="*/ 72182 h 3008458" name="connsiteY883"/>
              <a:gd fmla="*/ 1972965 w 4807725" name="connsiteX884"/>
              <a:gd fmla="*/ 82948 h 3008458" name="connsiteY884"/>
              <a:gd fmla="*/ 1928487 w 4807725" name="connsiteX885"/>
              <a:gd fmla="*/ 84245 h 3008458" name="connsiteY885"/>
              <a:gd fmla="*/ 1763660 w 4807725" name="connsiteX886"/>
              <a:gd fmla="*/ 79027 h 3008458" name="connsiteY886"/>
              <a:gd fmla="*/ 1658549 w 4807725" name="connsiteX887"/>
              <a:gd fmla="*/ 74478 h 3008458" name="connsiteY887"/>
              <a:gd fmla="*/ 1684414 w 4807725" name="connsiteX888"/>
              <a:gd fmla="*/ 73730 h 3008458" name="connsiteY888"/>
              <a:gd fmla="*/ 679270 w 4807725" name="connsiteX889"/>
              <a:gd fmla="*/ 66518 h 3008458" name="connsiteY889"/>
              <a:gd fmla="*/ 553964 w 4807725" name="connsiteX890"/>
              <a:gd fmla="*/ 78145 h 3008458" name="connsiteY890"/>
              <a:gd fmla="*/ 545236 w 4807725" name="connsiteX891"/>
              <a:gd fmla="*/ 79113 h 3008458" name="connsiteY891"/>
              <a:gd fmla="*/ 575195 w 4807725" name="connsiteX892"/>
              <a:gd fmla="*/ 74888 h 3008458" name="connsiteY892"/>
              <a:gd fmla="*/ 674319 w 4807725" name="connsiteX893"/>
              <a:gd fmla="*/ 66791 h 3008458" name="connsiteY893"/>
              <a:gd fmla="*/ 4037015 w 4807725" name="connsiteX894"/>
              <a:gd fmla="*/ 62669 h 3008458" name="connsiteY894"/>
              <a:gd fmla="*/ 4207332 w 4807725" name="connsiteX895"/>
              <a:gd fmla="*/ 107814 h 3008458" name="connsiteY895"/>
              <a:gd fmla="*/ 4285217 w 4807725" name="connsiteX896"/>
              <a:gd fmla="*/ 138764 h 3008458" name="connsiteY896"/>
              <a:gd fmla="*/ 4301438 w 4807725" name="connsiteX897"/>
              <a:gd fmla="*/ 149051 h 3008458" name="connsiteY897"/>
              <a:gd fmla="*/ 4283589 w 4807725" name="connsiteX898"/>
              <a:gd fmla="*/ 141958 h 3008458" name="connsiteY898"/>
              <a:gd fmla="*/ 4193306 w 4807725" name="connsiteX899"/>
              <a:gd fmla="*/ 112369 h 3008458" name="connsiteY899"/>
              <a:gd fmla="*/ 4178411 w 4807725" name="connsiteX900"/>
              <a:gd fmla="*/ 110308 h 3008458" name="connsiteY900"/>
              <a:gd fmla="*/ 4171473 w 4807725" name="connsiteX901"/>
              <a:gd fmla="*/ 107916 h 3008458" name="connsiteY901"/>
              <a:gd fmla="*/ 4156139 w 4807725" name="connsiteX902"/>
              <a:gd fmla="*/ 93409 h 3008458" name="connsiteY902"/>
              <a:gd fmla="*/ 4128371 w 4807725" name="connsiteX903"/>
              <a:gd fmla="*/ 95054 h 3008458" name="connsiteY903"/>
              <a:gd fmla="*/ 4081013 w 4807725" name="connsiteX904"/>
              <a:gd fmla="*/ 82895 h 3008458" name="connsiteY904"/>
              <a:gd fmla="*/ 4013470 w 4807725" name="connsiteX905"/>
              <a:gd fmla="*/ 81556 h 3008458" name="connsiteY905"/>
              <a:gd fmla="*/ 4000987 w 4807725" name="connsiteX906"/>
              <a:gd fmla="*/ 85764 h 3008458" name="connsiteY906"/>
              <a:gd fmla="*/ 3996463 w 4807725" name="connsiteX907"/>
              <a:gd fmla="*/ 85139 h 3008458" name="connsiteY907"/>
              <a:gd fmla="*/ 3965698 w 4807725" name="connsiteX908"/>
              <a:gd fmla="*/ 83134 h 3008458" name="connsiteY908"/>
              <a:gd fmla="*/ 3970150 w 4807725" name="connsiteX909"/>
              <a:gd fmla="*/ 79835 h 3008458" name="connsiteY909"/>
              <a:gd fmla="*/ 4037015 w 4807725" name="connsiteX910"/>
              <a:gd fmla="*/ 62669 h 3008458" name="connsiteY910"/>
              <a:gd fmla="*/ 2191717 w 4807725" name="connsiteX911"/>
              <a:gd fmla="*/ 60272 h 3008458" name="connsiteY911"/>
              <a:gd fmla="*/ 2705856 w 4807725" name="connsiteX912"/>
              <a:gd fmla="*/ 67864 h 3008458" name="connsiteY912"/>
              <a:gd fmla="*/ 3722386 w 4807725" name="connsiteX913"/>
              <a:gd fmla="*/ 94622 h 3008458" name="connsiteY913"/>
              <a:gd fmla="*/ 3855281 w 4807725" name="connsiteX914"/>
              <a:gd fmla="*/ 98013 h 3008458" name="connsiteY914"/>
              <a:gd fmla="*/ 3875166 w 4807725" name="connsiteX915"/>
              <a:gd fmla="*/ 98520 h 3008458" name="connsiteY915"/>
              <a:gd fmla="*/ 3942558 w 4807725" name="connsiteX916"/>
              <a:gd fmla="*/ 104165 h 3008458" name="connsiteY916"/>
              <a:gd fmla="*/ 3943163 w 4807725" name="connsiteX917"/>
              <a:gd fmla="*/ 106028 h 3008458" name="connsiteY917"/>
              <a:gd fmla="*/ 3907746 w 4807725" name="connsiteX918"/>
              <a:gd fmla="*/ 108127 h 3008458" name="connsiteY918"/>
              <a:gd fmla="*/ 3903702 w 4807725" name="connsiteX919"/>
              <a:gd fmla="*/ 108174 h 3008458" name="connsiteY919"/>
              <a:gd fmla="*/ 3834242 w 4807725" name="connsiteX920"/>
              <a:gd fmla="*/ 104844 h 3008458" name="connsiteY920"/>
              <a:gd fmla="*/ 3316685 w 4807725" name="connsiteX921"/>
              <a:gd fmla="*/ 86725 h 3008458" name="connsiteY921"/>
              <a:gd fmla="*/ 2803685 w 4807725" name="connsiteX922"/>
              <a:gd fmla="*/ 82641 h 3008458" name="connsiteY922"/>
              <a:gd fmla="*/ 2431010 w 4807725" name="connsiteX923"/>
              <a:gd fmla="*/ 80947 h 3008458" name="connsiteY923"/>
              <a:gd fmla="*/ 2211440 w 4807725" name="connsiteX924"/>
              <a:gd fmla="*/ 73260 h 3008458" name="connsiteY924"/>
              <a:gd fmla="*/ 1962984 w 4807725" name="connsiteX925"/>
              <a:gd fmla="*/ 67637 h 3008458" name="connsiteY925"/>
              <a:gd fmla="*/ 1943398 w 4807725" name="connsiteX926"/>
              <a:gd fmla="*/ 66860 h 3008458" name="connsiteY926"/>
              <a:gd fmla="*/ 640746 w 4807725" name="connsiteX927"/>
              <a:gd fmla="*/ 56878 h 3008458" name="connsiteY927"/>
              <a:gd fmla="*/ 595474 w 4807725" name="connsiteX928"/>
              <a:gd fmla="*/ 62728 h 3008458" name="connsiteY928"/>
              <a:gd fmla="*/ 476427 w 4807725" name="connsiteX929"/>
              <a:gd fmla="*/ 78111 h 3008458" name="connsiteY929"/>
              <a:gd fmla="*/ 434896 w 4807725" name="connsiteX930"/>
              <a:gd fmla="*/ 81985 h 3008458" name="connsiteY930"/>
              <a:gd fmla="*/ 502157 w 4807725" name="connsiteX931"/>
              <a:gd fmla="*/ 67818 h 3008458" name="connsiteY931"/>
              <a:gd fmla="*/ 593475 w 4807725" name="connsiteX932"/>
              <a:gd fmla="*/ 57317 h 3008458" name="connsiteY932"/>
              <a:gd fmla="*/ 1022730 w 4807725" name="connsiteX933"/>
              <a:gd fmla="*/ 53444 h 3008458" name="connsiteY933"/>
              <a:gd fmla="*/ 1196569 w 4807725" name="connsiteX934"/>
              <a:gd fmla="*/ 56376 h 3008458" name="connsiteY934"/>
              <a:gd fmla="*/ 1304451 w 4807725" name="connsiteX935"/>
              <a:gd fmla="*/ 59151 h 3008458" name="connsiteY935"/>
              <a:gd fmla="*/ 1658549 w 4807725" name="connsiteX936"/>
              <a:gd fmla="*/ 74478 h 3008458" name="connsiteY936"/>
              <a:gd fmla="*/ 1440595 w 4807725" name="connsiteX937"/>
              <a:gd fmla="*/ 80776 h 3008458" name="connsiteY937"/>
              <a:gd fmla="*/ 1247198 w 4807725" name="connsiteX938"/>
              <a:gd fmla="*/ 70250 h 3008458" name="connsiteY938"/>
              <a:gd fmla="*/ 765714 w 4807725" name="connsiteX939"/>
              <a:gd fmla="*/ 61750 h 3008458" name="connsiteY939"/>
              <a:gd fmla="*/ 679270 w 4807725" name="connsiteX940"/>
              <a:gd fmla="*/ 66518 h 3008458" name="connsiteY940"/>
              <a:gd fmla="*/ 779740 w 4807725" name="connsiteX941"/>
              <a:gd fmla="*/ 57196 h 3008458" name="connsiteY941"/>
              <a:gd fmla="*/ 1022730 w 4807725" name="connsiteX942"/>
              <a:gd fmla="*/ 53444 h 3008458" name="connsiteY942"/>
              <a:gd fmla="*/ 960020 w 4807725" name="connsiteX943"/>
              <a:gd fmla="*/ 39384 h 3008458" name="connsiteY943"/>
              <a:gd fmla="*/ 1208937 w 4807725" name="connsiteX944"/>
              <a:gd fmla="*/ 41949 h 3008458" name="connsiteY944"/>
              <a:gd fmla="*/ 1710189 w 4807725" name="connsiteX945"/>
              <a:gd fmla="*/ 57604 h 3008458" name="connsiteY945"/>
              <a:gd fmla="*/ 1943398 w 4807725" name="connsiteX946"/>
              <a:gd fmla="*/ 66860 h 3008458" name="connsiteY946"/>
              <a:gd fmla="*/ 1742777 w 4807725" name="connsiteX947"/>
              <a:gd fmla="*/ 72182 h 3008458" name="connsiteY947"/>
              <a:gd fmla="*/ 1659387 w 4807725" name="connsiteX948"/>
              <a:gd fmla="*/ 68282 h 3008458" name="connsiteY948"/>
              <a:gd fmla="*/ 1304451 w 4807725" name="connsiteX949"/>
              <a:gd fmla="*/ 59151 h 3008458" name="connsiteY949"/>
              <a:gd fmla="*/ 1268283 w 4807725" name="connsiteX950"/>
              <a:gd fmla="*/ 57586 h 3008458" name="connsiteY950"/>
              <a:gd fmla="*/ 1196569 w 4807725" name="connsiteX951"/>
              <a:gd fmla="*/ 56376 h 3008458" name="connsiteY951"/>
              <a:gd fmla="*/ 1166857 w 4807725" name="connsiteX952"/>
              <a:gd fmla="*/ 55612 h 3008458" name="connsiteY952"/>
              <a:gd fmla="*/ 686468 w 4807725" name="connsiteX953"/>
              <a:gd fmla="*/ 56453 h 3008458" name="connsiteY953"/>
              <a:gd fmla="*/ 640746 w 4807725" name="connsiteX954"/>
              <a:gd fmla="*/ 56878 h 3008458" name="connsiteY954"/>
              <a:gd fmla="*/ 714521 w 4807725" name="connsiteX955"/>
              <a:gd fmla="*/ 47345 h 3008458" name="connsiteY955"/>
              <a:gd fmla="*/ 960020 w 4807725" name="connsiteX956"/>
              <a:gd fmla="*/ 39384 h 3008458" name="connsiteY956"/>
              <a:gd fmla="*/ 1288539 w 4807725" name="connsiteX957"/>
              <a:gd fmla="*/ 588 h 3008458" name="connsiteY957"/>
              <a:gd fmla="*/ 2300511 w 4807725" name="connsiteX958"/>
              <a:gd fmla="*/ 13311 h 3008458" name="connsiteY958"/>
              <a:gd fmla="*/ 2804041 w 4807725" name="connsiteX959"/>
              <a:gd fmla="*/ 35984 h 3008458" name="connsiteY959"/>
              <a:gd fmla="*/ 3307572 w 4807725" name="connsiteX960"/>
              <a:gd fmla="*/ 58657 h 3008458" name="connsiteY960"/>
              <a:gd fmla="*/ 3792518 w 4807725" name="connsiteX961"/>
              <a:gd fmla="*/ 71850 h 3008458" name="connsiteY961"/>
              <a:gd fmla="*/ 3965698 w 4807725" name="connsiteX962"/>
              <a:gd fmla="*/ 83134 h 3008458" name="connsiteY962"/>
              <a:gd fmla="*/ 3942609 w 4807725" name="connsiteX963"/>
              <a:gd fmla="*/ 100241 h 3008458" name="connsiteY963"/>
              <a:gd fmla="*/ 3875166 w 4807725" name="connsiteX964"/>
              <a:gd fmla="*/ 98520 h 3008458" name="connsiteY964"/>
              <a:gd fmla="*/ 3862864 w 4807725" name="connsiteX965"/>
              <a:gd fmla="*/ 97490 h 3008458" name="connsiteY965"/>
              <a:gd fmla="*/ 3643140 w 4807725" name="connsiteX966"/>
              <a:gd fmla="*/ 89324 h 3008458" name="connsiteY966"/>
              <a:gd fmla="*/ 3139609 w 4807725" name="connsiteX967"/>
              <a:gd fmla="*/ 66652 h 3008458" name="connsiteY967"/>
              <a:gd fmla="*/ 2118523 w 4807725" name="connsiteX968"/>
              <a:gd fmla="*/ 25860 h 3008458" name="connsiteY968"/>
              <a:gd fmla="*/ 1139160 w 4807725" name="connsiteX969"/>
              <a:gd fmla="*/ 18063 h 3008458" name="connsiteY969"/>
              <a:gd fmla="*/ 681911 w 4807725" name="connsiteX970"/>
              <a:gd fmla="*/ 42419 h 3008458" name="connsiteY970"/>
              <a:gd fmla="*/ 443817 w 4807725" name="connsiteX971"/>
              <a:gd fmla="*/ 73186 h 3008458" name="connsiteY971"/>
              <a:gd fmla="*/ 335201 w 4807725" name="connsiteX972"/>
              <a:gd fmla="*/ 96817 h 3008458" name="connsiteY972"/>
              <a:gd fmla="*/ 330354 w 4807725" name="connsiteX973"/>
              <a:gd fmla="*/ 98945 h 3008458" name="connsiteY973"/>
              <a:gd fmla="*/ 284969 w 4807725" name="connsiteX974"/>
              <a:gd fmla="*/ 109249 h 3008458" name="connsiteY974"/>
              <a:gd fmla="*/ 153818 w 4807725" name="connsiteX975"/>
              <a:gd fmla="*/ 182861 h 3008458" name="connsiteY975"/>
              <a:gd fmla="*/ 147516 w 4807725" name="connsiteX976"/>
              <a:gd fmla="*/ 201071 h 3008458" name="connsiteY976"/>
              <a:gd fmla="*/ 99065 w 4807725" name="connsiteX977"/>
              <a:gd fmla="*/ 252999 h 3008458" name="connsiteY977"/>
              <a:gd fmla="*/ 55538 w 4807725" name="connsiteX978"/>
              <a:gd fmla="*/ 332339 h 3008458" name="connsiteY978"/>
              <a:gd fmla="*/ 47874 w 4807725" name="connsiteX979"/>
              <a:gd fmla="*/ 360796 h 3008458" name="connsiteY979"/>
              <a:gd fmla="*/ 40539 w 4807725" name="connsiteX980"/>
              <a:gd fmla="*/ 359268 h 3008458" name="connsiteY980"/>
              <a:gd fmla="*/ 45614 w 4807725" name="connsiteX981"/>
              <a:gd fmla="*/ 369186 h 3008458" name="connsiteY981"/>
              <a:gd fmla="*/ 30714 w 4807725" name="connsiteX982"/>
              <a:gd fmla="*/ 424514 h 3008458" name="connsiteY982"/>
              <a:gd fmla="*/ 30143 w 4807725" name="connsiteX983"/>
              <a:gd fmla="*/ 428610 h 3008458" name="connsiteY983"/>
              <a:gd fmla="*/ 25846 w 4807725" name="connsiteX984"/>
              <a:gd fmla="*/ 441609 h 3008458" name="connsiteY984"/>
              <a:gd fmla="*/ 21420 w 4807725" name="connsiteX985"/>
              <a:gd fmla="*/ 491168 h 3008458" name="connsiteY985"/>
              <a:gd fmla="*/ 16375 w 4807725" name="connsiteX986"/>
              <a:gd fmla="*/ 527344 h 3008458" name="connsiteY986"/>
              <a:gd fmla="*/ 18637 w 4807725" name="connsiteX987"/>
              <a:gd fmla="*/ 632056 h 3008458" name="connsiteY987"/>
              <a:gd fmla="*/ 19039 w 4807725" name="connsiteX988"/>
              <a:gd fmla="*/ 635697 h 3008458" name="connsiteY988"/>
              <a:gd fmla="*/ 19110 w 4807725" name="connsiteX989"/>
              <a:gd fmla="*/ 723047 h 3008458" name="connsiteY989"/>
              <a:gd fmla="*/ 23480 w 4807725" name="connsiteX990"/>
              <a:gd fmla="*/ 837983 h 3008458" name="connsiteY990"/>
              <a:gd fmla="*/ 22227 w 4807725" name="connsiteX991"/>
              <a:gd fmla="*/ 862102 h 3008458" name="connsiteY991"/>
              <a:gd fmla="*/ 13841 w 4807725" name="connsiteX992"/>
              <a:gd fmla="*/ 802328 h 3008458" name="connsiteY992"/>
              <a:gd fmla="*/ 1593 w 4807725" name="connsiteX993"/>
              <a:gd fmla="*/ 573595 h 3008458" name="connsiteY993"/>
              <a:gd fmla="*/ 83330 w 4807725" name="connsiteX994"/>
              <a:gd fmla="*/ 252290 h 3008458" name="connsiteY994"/>
              <a:gd fmla="*/ 378597 w 4807725" name="connsiteX995"/>
              <a:gd fmla="*/ 63334 h 3008458" name="connsiteY995"/>
              <a:gd fmla="*/ 1288539 w 4807725" name="connsiteX996"/>
              <a:gd fmla="*/ 588 h 3008458" name="connsiteY9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b="b" l="l" r="r" t="t"/>
            <a:pathLst>
              <a:path h="3008458" w="4807725">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Tree>
    <p:extLst>
      <p:ext uri="{BB962C8B-B14F-4D97-AF65-F5344CB8AC3E}">
        <p14:creationId val="348343539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00" id="12"/>
                                        <p:tgtEl>
                                          <p:spTgt spid="15"/>
                                        </p:tgtEl>
                                      </p:cBhvr>
                                    </p:animEffect>
                                    <p:anim calcmode="lin" valueType="num">
                                      <p:cBhvr>
                                        <p:cTn dur="700" fill="hold" id="13"/>
                                        <p:tgtEl>
                                          <p:spTgt spid="15"/>
                                        </p:tgtEl>
                                        <p:attrNameLst>
                                          <p:attrName>ppt_x</p:attrName>
                                        </p:attrNameLst>
                                      </p:cBhvr>
                                      <p:tavLst>
                                        <p:tav tm="0">
                                          <p:val>
                                            <p:strVal val="#ppt_x"/>
                                          </p:val>
                                        </p:tav>
                                        <p:tav tm="100000">
                                          <p:val>
                                            <p:strVal val="#ppt_x"/>
                                          </p:val>
                                        </p:tav>
                                      </p:tavLst>
                                    </p:anim>
                                    <p:anim calcmode="lin" valueType="num">
                                      <p:cBhvr>
                                        <p:cTn dur="7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50"/>
                            </p:stCondLst>
                            <p:childTnLst>
                              <p:par>
                                <p:cTn fill="hold" grpId="0" id="16" nodeType="afterEffect" presetClass="entr" presetID="55"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p:cTn dur="750" fill="hold" id="18"/>
                                        <p:tgtEl>
                                          <p:spTgt spid="5"/>
                                        </p:tgtEl>
                                        <p:attrNameLst>
                                          <p:attrName>ppt_w</p:attrName>
                                        </p:attrNameLst>
                                      </p:cBhvr>
                                      <p:tavLst>
                                        <p:tav tm="0">
                                          <p:val>
                                            <p:strVal val="#ppt_w*0.70"/>
                                          </p:val>
                                        </p:tav>
                                        <p:tav tm="100000">
                                          <p:val>
                                            <p:strVal val="#ppt_w"/>
                                          </p:val>
                                        </p:tav>
                                      </p:tavLst>
                                    </p:anim>
                                    <p:anim calcmode="lin" valueType="num">
                                      <p:cBhvr>
                                        <p:cTn dur="750" fill="hold" id="19"/>
                                        <p:tgtEl>
                                          <p:spTgt spid="5"/>
                                        </p:tgtEl>
                                        <p:attrNameLst>
                                          <p:attrName>ppt_h</p:attrName>
                                        </p:attrNameLst>
                                      </p:cBhvr>
                                      <p:tavLst>
                                        <p:tav tm="0">
                                          <p:val>
                                            <p:strVal val="#ppt_h"/>
                                          </p:val>
                                        </p:tav>
                                        <p:tav tm="100000">
                                          <p:val>
                                            <p:strVal val="#ppt_h"/>
                                          </p:val>
                                        </p:tav>
                                      </p:tavLst>
                                    </p:anim>
                                    <p:animEffect filter="fade" transition="in">
                                      <p:cBhvr>
                                        <p:cTn dur="750" id="20"/>
                                        <p:tgtEl>
                                          <p:spTgt spid="5"/>
                                        </p:tgtEl>
                                      </p:cBhvr>
                                    </p:animEffect>
                                  </p:childTnLst>
                                </p:cTn>
                              </p:par>
                            </p:childTnLst>
                          </p:cTn>
                        </p:par>
                        <p:par>
                          <p:cTn fill="hold" id="21" nodeType="afterGroup">
                            <p:stCondLst>
                              <p:cond delay="1600"/>
                            </p:stCondLst>
                            <p:childTnLst>
                              <p:par>
                                <p:cTn accel="50000" fill="hold" grpId="0" id="22" nodeType="afterEffect" presetClass="entr" presetID="38" presetSubtype="0">
                                  <p:stCondLst>
                                    <p:cond delay="0"/>
                                  </p:stCondLst>
                                  <p:iterate type="lt">
                                    <p:tmPct val="50000"/>
                                  </p:iterate>
                                  <p:childTnLst>
                                    <p:set>
                                      <p:cBhvr>
                                        <p:cTn dur="1" fill="hold" id="23">
                                          <p:stCondLst>
                                            <p:cond delay="0"/>
                                          </p:stCondLst>
                                        </p:cTn>
                                        <p:tgtEl>
                                          <p:spTgt spid="4"/>
                                        </p:tgtEl>
                                        <p:attrNameLst>
                                          <p:attrName>style.visibility</p:attrName>
                                        </p:attrNameLst>
                                      </p:cBhvr>
                                      <p:to>
                                        <p:strVal val="visible"/>
                                      </p:to>
                                    </p:set>
                                    <p:set>
                                      <p:cBhvr>
                                        <p:cTn dur="227" fill="hold" id="24">
                                          <p:stCondLst>
                                            <p:cond delay="0"/>
                                          </p:stCondLst>
                                        </p:cTn>
                                        <p:tgtEl>
                                          <p:spTgt spid="4"/>
                                        </p:tgtEl>
                                        <p:attrNameLst>
                                          <p:attrName>style.rotation</p:attrName>
                                        </p:attrNameLst>
                                      </p:cBhvr>
                                      <p:to>
                                        <p:strVal val="-45.0"/>
                                      </p:to>
                                    </p:set>
                                    <p:anim calcmode="lin" valueType="num">
                                      <p:cBhvr>
                                        <p:cTn dur="227" fill="hold" id="25">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dur="227" fill="hold" id="26">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autoRev="1" decel="50000" dur="78" fill="hold" id="27">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dur="68" fill="hold" id="28">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91344" y="512676"/>
            <a:ext cx="5594346" cy="6345324"/>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a:off x="731405" y="4310964"/>
            <a:ext cx="8143918" cy="3204356"/>
          </a:xfrm>
          <a:prstGeom prst="rect">
            <a:avLst/>
          </a:prstGeom>
          <a:effectLst>
            <a:outerShdw algn="tl" blurRad="368300" dir="3000000" dist="482600" rotWithShape="0">
              <a:prstClr val="black">
                <a:alpha val="40000"/>
              </a:prstClr>
            </a:outerShdw>
          </a:effectLst>
        </p:spPr>
      </p:pic>
      <p:sp>
        <p:nvSpPr>
          <p:cNvPr id="4" name="文本框 11"/>
          <p:cNvSpPr txBox="1"/>
          <p:nvPr/>
        </p:nvSpPr>
        <p:spPr>
          <a:xfrm>
            <a:off x="5933808" y="2200798"/>
            <a:ext cx="1198880" cy="396240"/>
          </a:xfrm>
          <a:prstGeom prst="rect">
            <a:avLst/>
          </a:prstGeom>
          <a:noFill/>
        </p:spPr>
        <p:txBody>
          <a:bodyPr rtlCol="0" wrap="none">
            <a:spAutoFit/>
          </a:bodyPr>
          <a:lstStyle>
            <a:defPPr>
              <a:defRPr lang="zh-CN"/>
            </a:defPPr>
            <a:lvl1pPr>
              <a:defRPr b="1" sz="2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以人为本</a:t>
            </a:r>
          </a:p>
        </p:txBody>
      </p:sp>
      <p:sp>
        <p:nvSpPr>
          <p:cNvPr id="5" name="矩形 4"/>
          <p:cNvSpPr/>
          <p:nvPr/>
        </p:nvSpPr>
        <p:spPr>
          <a:xfrm>
            <a:off x="5906623" y="2702449"/>
            <a:ext cx="5148572" cy="1200912"/>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分析说明，在此录入上述图表的综合分析说明，在此录入上述图表的综合分析说明。在此录入上述图表的综合分析说明，在此录入上述图表的综合分析说明，在此录入上述图表的综合分析说明。</a:t>
            </a:r>
          </a:p>
        </p:txBody>
      </p:sp>
      <p:sp>
        <p:nvSpPr>
          <p:cNvPr id="6" name="矩形 3"/>
          <p:cNvSpPr>
            <a:spLocks noChangeArrowheads="1"/>
          </p:cNvSpPr>
          <p:nvPr/>
        </p:nvSpPr>
        <p:spPr bwMode="auto">
          <a:xfrm>
            <a:off x="9031953" y="558426"/>
            <a:ext cx="2011680" cy="640080"/>
          </a:xfrm>
          <a:prstGeom prst="rect">
            <a:avLst/>
          </a:prstGeom>
          <a:noFill/>
          <a:extLst/>
        </p:spPr>
        <p:txBody>
          <a:bodyPr anchor="ctr" rtlCol="0" wrap="none">
            <a:spAutoFit/>
          </a:bodyPr>
          <a:lstStyle/>
          <a:p>
            <a:pPr algn="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sym charset="0" pitchFamily="34" typeface="Impact"/>
              </a:rPr>
              <a:t>公司文化</a:t>
            </a:r>
          </a:p>
        </p:txBody>
      </p:sp>
    </p:spTree>
    <p:extLst>
      <p:ext uri="{BB962C8B-B14F-4D97-AF65-F5344CB8AC3E}">
        <p14:creationId val="3970200651"/>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3">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750" id="12"/>
                                        <p:tgtEl>
                                          <p:spTgt spid="3"/>
                                        </p:tgtEl>
                                      </p:cBhvr>
                                    </p:animEffect>
                                    <p:anim calcmode="lin" valueType="num">
                                      <p:cBhvr>
                                        <p:cTn dur="750" fill="hold" id="13"/>
                                        <p:tgtEl>
                                          <p:spTgt spid="3"/>
                                        </p:tgtEl>
                                        <p:attrNameLst>
                                          <p:attrName>ppt_x</p:attrName>
                                        </p:attrNameLst>
                                      </p:cBhvr>
                                      <p:tavLst>
                                        <p:tav tm="0">
                                          <p:val>
                                            <p:strVal val="#ppt_x"/>
                                          </p:val>
                                        </p:tav>
                                        <p:tav tm="100000">
                                          <p:val>
                                            <p:strVal val="#ppt_x"/>
                                          </p:val>
                                        </p:tav>
                                      </p:tavLst>
                                    </p:anim>
                                    <p:anim calcmode="lin" valueType="num">
                                      <p:cBhvr>
                                        <p:cTn dur="75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50"/>
                                  </p:stCondLst>
                                  <p:childTnLst>
                                    <p:set>
                                      <p:cBhvr>
                                        <p:cTn dur="1" fill="hold" id="16">
                                          <p:stCondLst>
                                            <p:cond delay="0"/>
                                          </p:stCondLst>
                                        </p:cTn>
                                        <p:tgtEl>
                                          <p:spTgt spid="2"/>
                                        </p:tgtEl>
                                        <p:attrNameLst>
                                          <p:attrName>style.visibility</p:attrName>
                                        </p:attrNameLst>
                                      </p:cBhvr>
                                      <p:to>
                                        <p:strVal val="visible"/>
                                      </p:to>
                                    </p:set>
                                    <p:animEffect filter="fade" transition="in">
                                      <p:cBhvr>
                                        <p:cTn dur="750" id="17"/>
                                        <p:tgtEl>
                                          <p:spTgt spid="2"/>
                                        </p:tgtEl>
                                      </p:cBhvr>
                                    </p:animEffect>
                                    <p:anim calcmode="lin" valueType="num">
                                      <p:cBhvr>
                                        <p:cTn dur="750" fill="hold" id="18"/>
                                        <p:tgtEl>
                                          <p:spTgt spid="2"/>
                                        </p:tgtEl>
                                        <p:attrNameLst>
                                          <p:attrName>ppt_x</p:attrName>
                                        </p:attrNameLst>
                                      </p:cBhvr>
                                      <p:tavLst>
                                        <p:tav tm="0">
                                          <p:val>
                                            <p:strVal val="#ppt_x"/>
                                          </p:val>
                                        </p:tav>
                                        <p:tav tm="100000">
                                          <p:val>
                                            <p:strVal val="#ppt_x"/>
                                          </p:val>
                                        </p:tav>
                                      </p:tavLst>
                                    </p:anim>
                                    <p:anim calcmode="lin" valueType="num">
                                      <p:cBhvr>
                                        <p:cTn dur="750" fill="hold" id="19"/>
                                        <p:tgtEl>
                                          <p:spTgt spid="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400"/>
                            </p:stCondLst>
                            <p:childTnLst>
                              <p:par>
                                <p:cTn decel="100000" fill="hold" grpId="0" id="21" nodeType="afterEffect" presetClass="entr" presetID="49"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 calcmode="lin" valueType="num">
                                      <p:cBhvr>
                                        <p:cTn dur="500" fill="hold" id="25"/>
                                        <p:tgtEl>
                                          <p:spTgt spid="4"/>
                                        </p:tgtEl>
                                        <p:attrNameLst>
                                          <p:attrName>style.rotation</p:attrName>
                                        </p:attrNameLst>
                                      </p:cBhvr>
                                      <p:tavLst>
                                        <p:tav tm="0">
                                          <p:val>
                                            <p:fltVal val="360"/>
                                          </p:val>
                                        </p:tav>
                                        <p:tav tm="100000">
                                          <p:val>
                                            <p:fltVal val="0"/>
                                          </p:val>
                                        </p:tav>
                                      </p:tavLst>
                                    </p:anim>
                                    <p:animEffect filter="fade" transition="in">
                                      <p:cBhvr>
                                        <p:cTn dur="500" id="26"/>
                                        <p:tgtEl>
                                          <p:spTgt spid="4"/>
                                        </p:tgtEl>
                                      </p:cBhvr>
                                    </p:animEffect>
                                  </p:childTnLst>
                                </p:cTn>
                              </p:par>
                            </p:childTnLst>
                          </p:cTn>
                        </p:par>
                        <p:par>
                          <p:cTn fill="hold" id="27" nodeType="afterGroup">
                            <p:stCondLst>
                              <p:cond delay="1900"/>
                            </p:stCondLst>
                            <p:childTnLst>
                              <p:par>
                                <p:cTn fill="hold" grpId="0" id="28" nodeType="afterEffect" presetClass="entr" presetID="53" presetSubtype="0">
                                  <p:stCondLst>
                                    <p:cond delay="0"/>
                                  </p:stCondLst>
                                  <p:iterate type="lt">
                                    <p:tmPct val="2000"/>
                                  </p:iterate>
                                  <p:childTnLst>
                                    <p:set>
                                      <p:cBhvr>
                                        <p:cTn dur="1" fill="hold" id="29">
                                          <p:stCondLst>
                                            <p:cond delay="0"/>
                                          </p:stCondLst>
                                        </p:cTn>
                                        <p:tgtEl>
                                          <p:spTgt spid="5"/>
                                        </p:tgtEl>
                                        <p:attrNameLst>
                                          <p:attrName>style.visibility</p:attrName>
                                        </p:attrNameLst>
                                      </p:cBhvr>
                                      <p:to>
                                        <p:strVal val="visible"/>
                                      </p:to>
                                    </p:set>
                                    <p:anim calcmode="lin" valueType="num">
                                      <p:cBhvr>
                                        <p:cTn dur="850" fill="hold" id="30"/>
                                        <p:tgtEl>
                                          <p:spTgt spid="5"/>
                                        </p:tgtEl>
                                        <p:attrNameLst>
                                          <p:attrName>ppt_w</p:attrName>
                                        </p:attrNameLst>
                                      </p:cBhvr>
                                      <p:tavLst>
                                        <p:tav tm="0">
                                          <p:val>
                                            <p:fltVal val="0"/>
                                          </p:val>
                                        </p:tav>
                                        <p:tav tm="100000">
                                          <p:val>
                                            <p:strVal val="#ppt_w"/>
                                          </p:val>
                                        </p:tav>
                                      </p:tavLst>
                                    </p:anim>
                                    <p:anim calcmode="lin" valueType="num">
                                      <p:cBhvr>
                                        <p:cTn dur="850" fill="hold" id="31"/>
                                        <p:tgtEl>
                                          <p:spTgt spid="5"/>
                                        </p:tgtEl>
                                        <p:attrNameLst>
                                          <p:attrName>ppt_h</p:attrName>
                                        </p:attrNameLst>
                                      </p:cBhvr>
                                      <p:tavLst>
                                        <p:tav tm="0">
                                          <p:val>
                                            <p:fltVal val="0"/>
                                          </p:val>
                                        </p:tav>
                                        <p:tav tm="100000">
                                          <p:val>
                                            <p:strVal val="#ppt_h"/>
                                          </p:val>
                                        </p:tav>
                                      </p:tavLst>
                                    </p:anim>
                                    <p:animEffect filter="fade" transition="in">
                                      <p:cBhvr>
                                        <p:cTn dur="850" id="3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rot="4520285">
            <a:off x="4509539" y="5945148"/>
            <a:ext cx="12454647" cy="2688420"/>
          </a:xfrm>
          <a:prstGeom prst="rect">
            <a:avLst/>
          </a:prstGeom>
          <a:effectLst>
            <a:outerShdw algn="tl" blurRad="342900" dir="8400000" dist="444500" rotWithShape="0">
              <a:prstClr val="black">
                <a:alpha val="40000"/>
              </a:prstClr>
            </a:outerShdw>
          </a:effectLst>
        </p:spPr>
      </p:pic>
      <p:pic>
        <p:nvPicPr>
          <p:cNvPr id="2" name="图片 1"/>
          <p:cNvPicPr>
            <a:picLocks noChangeAspect="1"/>
          </p:cNvPicPr>
          <p:nvPr/>
        </p:nvPicPr>
        <p:blipFill>
          <a:blip r:embed="rId4">
            <a:extLst>
              <a:ext uri="{28A0092B-C50C-407E-A947-70E740481C1C}">
                <a14:useLocalDpi/>
              </a:ext>
            </a:extLst>
          </a:blip>
          <a:stretch>
            <a:fillRect/>
          </a:stretch>
        </p:blipFill>
        <p:spPr>
          <a:xfrm>
            <a:off x="1872209" y="2244325"/>
            <a:ext cx="8168285" cy="4656919"/>
          </a:xfrm>
          <a:prstGeom prst="rect">
            <a:avLst/>
          </a:prstGeom>
        </p:spPr>
      </p:pic>
      <p:sp>
        <p:nvSpPr>
          <p:cNvPr id="5" name="文本框 11"/>
          <p:cNvSpPr txBox="1"/>
          <p:nvPr/>
        </p:nvSpPr>
        <p:spPr>
          <a:xfrm>
            <a:off x="1091444" y="2442155"/>
            <a:ext cx="119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精益求精</a:t>
            </a:r>
          </a:p>
        </p:txBody>
      </p:sp>
      <p:sp>
        <p:nvSpPr>
          <p:cNvPr id="7" name="文本框 6"/>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公司文化</a:t>
            </a:r>
          </a:p>
        </p:txBody>
      </p:sp>
      <p:sp>
        <p:nvSpPr>
          <p:cNvPr id="8" name="矩形 7"/>
          <p:cNvSpPr/>
          <p:nvPr/>
        </p:nvSpPr>
        <p:spPr>
          <a:xfrm>
            <a:off x="1091444" y="2874068"/>
            <a:ext cx="4553359" cy="1200912"/>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点击此处录入上述图表的综合分析说明，在此录入上述图表的分析说明。点击此处录入上述图表的综合分析说明，点击此处录入上述图表的综合分析说明，点击此处录入上述图表的综合分析说明。</a:t>
            </a:r>
          </a:p>
        </p:txBody>
      </p:sp>
    </p:spTree>
    <p:extLst>
      <p:ext uri="{BB962C8B-B14F-4D97-AF65-F5344CB8AC3E}">
        <p14:creationId val="623850170"/>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1000" fill="hold" id="12"/>
                                        <p:tgtEl>
                                          <p:spTgt spid="4"/>
                                        </p:tgtEl>
                                        <p:attrNameLst>
                                          <p:attrName>ppt_x</p:attrName>
                                        </p:attrNameLst>
                                      </p:cBhvr>
                                      <p:tavLst>
                                        <p:tav tm="0">
                                          <p:val>
                                            <p:strVal val="0-#ppt_w/2"/>
                                          </p:val>
                                        </p:tav>
                                        <p:tav tm="100000">
                                          <p:val>
                                            <p:strVal val="#ppt_x"/>
                                          </p:val>
                                        </p:tav>
                                      </p:tavLst>
                                    </p:anim>
                                    <p:anim calcmode="lin" valueType="num">
                                      <p:cBhvr additive="base">
                                        <p:cTn dur="1000" fill="hold" id="13"/>
                                        <p:tgtEl>
                                          <p:spTgt spid="4"/>
                                        </p:tgtEl>
                                        <p:attrNameLst>
                                          <p:attrName>ppt_y</p:attrName>
                                        </p:attrNameLst>
                                      </p:cBhvr>
                                      <p:tavLst>
                                        <p:tav tm="0">
                                          <p:val>
                                            <p:strVal val="#ppt_y"/>
                                          </p:val>
                                        </p:tav>
                                        <p:tav tm="100000">
                                          <p:val>
                                            <p:strVal val="#ppt_y"/>
                                          </p:val>
                                        </p:tav>
                                      </p:tavLst>
                                    </p:anim>
                                  </p:childTnLst>
                                </p:cTn>
                              </p:par>
                              <p:par>
                                <p:cTn decel="100000" fill="hold" id="14" nodeType="withEffect" presetClass="entr" presetID="2" presetSubtype="8">
                                  <p:stCondLst>
                                    <p:cond delay="8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1000" fill="hold" id="16"/>
                                        <p:tgtEl>
                                          <p:spTgt spid="2"/>
                                        </p:tgtEl>
                                        <p:attrNameLst>
                                          <p:attrName>ppt_x</p:attrName>
                                        </p:attrNameLst>
                                      </p:cBhvr>
                                      <p:tavLst>
                                        <p:tav tm="0">
                                          <p:val>
                                            <p:strVal val="0-#ppt_w/2"/>
                                          </p:val>
                                        </p:tav>
                                        <p:tav tm="100000">
                                          <p:val>
                                            <p:strVal val="#ppt_x"/>
                                          </p:val>
                                        </p:tav>
                                      </p:tavLst>
                                    </p:anim>
                                    <p:anim calcmode="lin" valueType="num">
                                      <p:cBhvr additive="base">
                                        <p:cTn dur="1000" fill="hold" id="17"/>
                                        <p:tgtEl>
                                          <p:spTgt spid="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80"/>
                            </p:stCondLst>
                            <p:childTnLst>
                              <p:par>
                                <p:cTn decel="100000" fill="hold" grpId="0" id="19" nodeType="afterEffect" presetClass="entr" presetID="49"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 calcmode="lin" valueType="num">
                                      <p:cBhvr>
                                        <p:cTn dur="500" fill="hold" id="23"/>
                                        <p:tgtEl>
                                          <p:spTgt spid="5"/>
                                        </p:tgtEl>
                                        <p:attrNameLst>
                                          <p:attrName>style.rotation</p:attrName>
                                        </p:attrNameLst>
                                      </p:cBhvr>
                                      <p:tavLst>
                                        <p:tav tm="0">
                                          <p:val>
                                            <p:fltVal val="360"/>
                                          </p:val>
                                        </p:tav>
                                        <p:tav tm="100000">
                                          <p:val>
                                            <p:fltVal val="0"/>
                                          </p:val>
                                        </p:tav>
                                      </p:tavLst>
                                    </p:anim>
                                    <p:animEffect filter="fade" transition="in">
                                      <p:cBhvr>
                                        <p:cTn dur="500" id="24"/>
                                        <p:tgtEl>
                                          <p:spTgt spid="5"/>
                                        </p:tgtEl>
                                      </p:cBhvr>
                                    </p:animEffect>
                                  </p:childTnLst>
                                </p:cTn>
                              </p:par>
                            </p:childTnLst>
                          </p:cTn>
                        </p:par>
                        <p:par>
                          <p:cTn fill="hold" id="25" nodeType="afterGroup">
                            <p:stCondLst>
                              <p:cond delay="2080"/>
                            </p:stCondLst>
                            <p:childTnLst>
                              <p:par>
                                <p:cTn fill="hold" grpId="0" id="26" nodeType="afterEffect" presetClass="entr" presetID="53" presetSubtype="0">
                                  <p:stCondLst>
                                    <p:cond delay="0"/>
                                  </p:stCondLst>
                                  <p:iterate type="lt">
                                    <p:tmPct val="2000"/>
                                  </p:iterate>
                                  <p:childTnLst>
                                    <p:set>
                                      <p:cBhvr>
                                        <p:cTn dur="1" fill="hold" id="27">
                                          <p:stCondLst>
                                            <p:cond delay="0"/>
                                          </p:stCondLst>
                                        </p:cTn>
                                        <p:tgtEl>
                                          <p:spTgt spid="8"/>
                                        </p:tgtEl>
                                        <p:attrNameLst>
                                          <p:attrName>style.visibility</p:attrName>
                                        </p:attrNameLst>
                                      </p:cBhvr>
                                      <p:to>
                                        <p:strVal val="visible"/>
                                      </p:to>
                                    </p:set>
                                    <p:anim calcmode="lin" valueType="num">
                                      <p:cBhvr>
                                        <p:cTn dur="850" fill="hold" id="28"/>
                                        <p:tgtEl>
                                          <p:spTgt spid="8"/>
                                        </p:tgtEl>
                                        <p:attrNameLst>
                                          <p:attrName>ppt_w</p:attrName>
                                        </p:attrNameLst>
                                      </p:cBhvr>
                                      <p:tavLst>
                                        <p:tav tm="0">
                                          <p:val>
                                            <p:fltVal val="0"/>
                                          </p:val>
                                        </p:tav>
                                        <p:tav tm="100000">
                                          <p:val>
                                            <p:strVal val="#ppt_w"/>
                                          </p:val>
                                        </p:tav>
                                      </p:tavLst>
                                    </p:anim>
                                    <p:anim calcmode="lin" valueType="num">
                                      <p:cBhvr>
                                        <p:cTn dur="850" fill="hold" id="29"/>
                                        <p:tgtEl>
                                          <p:spTgt spid="8"/>
                                        </p:tgtEl>
                                        <p:attrNameLst>
                                          <p:attrName>ppt_h</p:attrName>
                                        </p:attrNameLst>
                                      </p:cBhvr>
                                      <p:tavLst>
                                        <p:tav tm="0">
                                          <p:val>
                                            <p:fltVal val="0"/>
                                          </p:val>
                                        </p:tav>
                                        <p:tav tm="100000">
                                          <p:val>
                                            <p:strVal val="#ppt_h"/>
                                          </p:val>
                                        </p:tav>
                                      </p:tavLst>
                                    </p:anim>
                                    <p:animEffect filter="fade" transition="in">
                                      <p:cBhvr>
                                        <p:cTn dur="850" id="3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a:off x="8148229" y="4769768"/>
            <a:ext cx="6771346" cy="2664296"/>
          </a:xfrm>
          <a:prstGeom prst="rect">
            <a:avLst/>
          </a:prstGeom>
          <a:effectLst>
            <a:outerShdw algn="tl" blurRad="368300" dir="3000000" dist="482600" rotWithShape="0">
              <a:prstClr val="black">
                <a:alpha val="40000"/>
              </a:prstClr>
            </a:outerShdw>
          </a:effectLst>
        </p:spPr>
      </p:pic>
      <p:sp>
        <p:nvSpPr>
          <p:cNvPr id="5" name="矩形 47"/>
          <p:cNvSpPr>
            <a:spLocks noChangeArrowheads="1"/>
          </p:cNvSpPr>
          <p:nvPr/>
        </p:nvSpPr>
        <p:spPr bwMode="auto">
          <a:xfrm>
            <a:off x="1019436" y="4003697"/>
            <a:ext cx="6012668" cy="2310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indent="360000">
              <a:lnSpc>
                <a:spcPct val="130000"/>
              </a:lnSpc>
              <a:spcBef>
                <a:spcPct val="0"/>
              </a:spcBef>
              <a:buNone/>
            </a:pPr>
            <a:r>
              <a:rPr altLang="en-US" lang="zh-CN" sz="1400">
                <a:solidFill>
                  <a:schemeClr val="tx1">
                    <a:lumMod val="75000"/>
                    <a:lumOff val="25000"/>
                  </a:schemeClr>
                </a:solidFill>
              </a:rPr>
              <a:t>品牌价值是品牌管理要素中最为核心的部分，也是品牌区别于同类竞争品牌的重要标志。品牌的资产主要体现在品牌的核心价值上，或者说品牌核心价值也是品牌精髓所在。</a:t>
            </a:r>
          </a:p>
          <a:p>
            <a:pPr indent="360000">
              <a:lnSpc>
                <a:spcPct val="130000"/>
              </a:lnSpc>
              <a:spcBef>
                <a:spcPct val="0"/>
              </a:spcBef>
              <a:buNone/>
            </a:pPr>
            <a:r>
              <a:rPr altLang="en-US" lang="zh-CN" sz="1400">
                <a:solidFill>
                  <a:schemeClr val="tx1">
                    <a:lumMod val="75000"/>
                    <a:lumOff val="25000"/>
                  </a:schemeClr>
                </a:solidFill>
              </a:rPr>
              <a:t>品牌价值是指品牌在某一个时点的、用类似有形资产评估方法计算出来金额=市场价格。如果它是适当的，或者是可以确认的，则可出现于资产负债表。它是指品牌在需求者心目中的综合形象——包括其属性、品质、档次(品位)、文化、个性等，代表着该品牌可以为需求者带来的价值。价值理论的多样化，使得品牌价值被赋予了不同的内涵。</a:t>
            </a:r>
          </a:p>
        </p:txBody>
      </p:sp>
      <p:sp>
        <p:nvSpPr>
          <p:cNvPr id="6" name="文本框 5"/>
          <p:cNvSpPr txBox="1"/>
          <p:nvPr/>
        </p:nvSpPr>
        <p:spPr>
          <a:xfrm>
            <a:off x="1019436" y="3104965"/>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品牌价值</a:t>
            </a:r>
          </a:p>
        </p:txBody>
      </p:sp>
      <p:pic>
        <p:nvPicPr>
          <p:cNvPr id="3" name="图片 2"/>
          <p:cNvPicPr>
            <a:picLocks noChangeAspect="1"/>
          </p:cNvPicPr>
          <p:nvPr/>
        </p:nvPicPr>
        <p:blipFill>
          <a:blip r:embed="rId4">
            <a:extLst>
              <a:ext uri="{28A0092B-C50C-407E-A947-70E740481C1C}">
                <a14:useLocalDpi/>
              </a:ext>
            </a:extLst>
          </a:blip>
          <a:stretch>
            <a:fillRect/>
          </a:stretch>
        </p:blipFill>
        <p:spPr>
          <a:xfrm>
            <a:off x="3725246" y="1174131"/>
            <a:ext cx="2166386" cy="2508193"/>
          </a:xfrm>
          <a:prstGeom prst="rect">
            <a:avLst/>
          </a:pr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4439816" y="-27384"/>
            <a:ext cx="722129" cy="2748904"/>
          </a:xfrm>
          <a:prstGeom prst="rect">
            <a:avLst/>
          </a:prstGeom>
        </p:spPr>
      </p:pic>
      <p:grpSp>
        <p:nvGrpSpPr>
          <p:cNvPr id="13" name="组合 12"/>
          <p:cNvGrpSpPr/>
          <p:nvPr/>
        </p:nvGrpSpPr>
        <p:grpSpPr>
          <a:xfrm>
            <a:off x="5635725" y="1484784"/>
            <a:ext cx="5356819" cy="3384376"/>
            <a:chOff x="5635725" y="1484784"/>
            <a:chExt cx="5356819" cy="3384376"/>
          </a:xfrm>
        </p:grpSpPr>
        <p:sp>
          <p:nvSpPr>
            <p:cNvPr id="12" name="矩形 11"/>
            <p:cNvSpPr/>
            <p:nvPr/>
          </p:nvSpPr>
          <p:spPr>
            <a:xfrm>
              <a:off x="9724627" y="1484784"/>
              <a:ext cx="1267917" cy="2518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6">
              <a:extLst>
                <a:ext uri="{28A0092B-C50C-407E-A947-70E740481C1C}">
                  <a14:useLocalDpi/>
                </a:ext>
              </a:extLst>
            </a:blip>
            <a:stretch>
              <a:fillRect/>
            </a:stretch>
          </p:blipFill>
          <p:spPr>
            <a:xfrm>
              <a:off x="5635725" y="1484784"/>
              <a:ext cx="4352029" cy="3384376"/>
            </a:xfrm>
            <a:prstGeom prst="rect">
              <a:avLst/>
            </a:prstGeom>
          </p:spPr>
        </p:pic>
      </p:grpSp>
    </p:spTree>
    <p:extLst>
      <p:ext uri="{BB962C8B-B14F-4D97-AF65-F5344CB8AC3E}">
        <p14:creationId val="243908885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1000" id="12"/>
                                        <p:tgtEl>
                                          <p:spTgt spid="6"/>
                                        </p:tgtEl>
                                      </p:cBhvr>
                                    </p:animEffect>
                                  </p:childTnLst>
                                </p:cTn>
                              </p:par>
                            </p:childTnLst>
                          </p:cTn>
                        </p:par>
                        <p:par>
                          <p:cTn fill="hold" id="13" nodeType="afterGroup">
                            <p:stCondLst>
                              <p:cond delay="1500"/>
                            </p:stCondLst>
                            <p:childTnLst>
                              <p:par>
                                <p:cTn fill="hold" id="14" nodeType="afterEffect" presetClass="entr" presetID="2" presetSubtype="6">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1+#ppt_w/2"/>
                                          </p:val>
                                        </p:tav>
                                        <p:tav tm="100000">
                                          <p:val>
                                            <p:strVal val="#ppt_x"/>
                                          </p:val>
                                        </p:tav>
                                      </p:tavLst>
                                    </p:anim>
                                    <p:anim calcmode="lin" valueType="num">
                                      <p:cBhvr additive="base">
                                        <p:cTn dur="500" fill="hold" id="17"/>
                                        <p:tgtEl>
                                          <p:spTgt spid="4"/>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000"/>
                            </p:stCondLst>
                            <p:childTnLst>
                              <p:par>
                                <p:cTn fill="hold" id="19" nodeType="afterEffect" presetClass="entr" presetID="55"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strVal val="#ppt_w*0.70"/>
                                          </p:val>
                                        </p:tav>
                                        <p:tav tm="100000">
                                          <p:val>
                                            <p:strVal val="#ppt_w"/>
                                          </p:val>
                                        </p:tav>
                                      </p:tavLst>
                                    </p:anim>
                                    <p:anim calcmode="lin" valueType="num">
                                      <p:cBhvr>
                                        <p:cTn dur="500" fill="hold" id="22"/>
                                        <p:tgtEl>
                                          <p:spTgt spid="13"/>
                                        </p:tgtEl>
                                        <p:attrNameLst>
                                          <p:attrName>ppt_h</p:attrName>
                                        </p:attrNameLst>
                                      </p:cBhvr>
                                      <p:tavLst>
                                        <p:tav tm="0">
                                          <p:val>
                                            <p:strVal val="#ppt_h"/>
                                          </p:val>
                                        </p:tav>
                                        <p:tav tm="100000">
                                          <p:val>
                                            <p:strVal val="#ppt_h"/>
                                          </p:val>
                                        </p:tav>
                                      </p:tavLst>
                                    </p:anim>
                                    <p:animEffect filter="fade" transition="in">
                                      <p:cBhvr>
                                        <p:cTn dur="500" id="23"/>
                                        <p:tgtEl>
                                          <p:spTgt spid="13"/>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iterate type="lt">
                                    <p:tmPct val="1000"/>
                                  </p:iterate>
                                  <p:childTnLst>
                                    <p:set>
                                      <p:cBhvr>
                                        <p:cTn dur="1" fill="hold" id="26">
                                          <p:stCondLst>
                                            <p:cond delay="0"/>
                                          </p:stCondLst>
                                        </p:cTn>
                                        <p:tgtEl>
                                          <p:spTgt spid="5">
                                            <p:txEl>
                                              <p:pRg end="0" st="0"/>
                                            </p:txEl>
                                          </p:spTgt>
                                        </p:tgtEl>
                                        <p:attrNameLst>
                                          <p:attrName>style.visibility</p:attrName>
                                        </p:attrNameLst>
                                      </p:cBhvr>
                                      <p:to>
                                        <p:strVal val="visible"/>
                                      </p:to>
                                    </p:set>
                                    <p:anim calcmode="lin" valueType="num">
                                      <p:cBhvr>
                                        <p:cTn dur="750" fill="hold" id="27"/>
                                        <p:tgtEl>
                                          <p:spTgt spid="5">
                                            <p:txEl>
                                              <p:pRg end="0" st="0"/>
                                            </p:txEl>
                                          </p:spTgt>
                                        </p:tgtEl>
                                        <p:attrNameLst>
                                          <p:attrName>ppt_w</p:attrName>
                                        </p:attrNameLst>
                                      </p:cBhvr>
                                      <p:tavLst>
                                        <p:tav tm="0">
                                          <p:val>
                                            <p:fltVal val="0"/>
                                          </p:val>
                                        </p:tav>
                                        <p:tav tm="100000">
                                          <p:val>
                                            <p:strVal val="#ppt_w"/>
                                          </p:val>
                                        </p:tav>
                                      </p:tavLst>
                                    </p:anim>
                                    <p:anim calcmode="lin" valueType="num">
                                      <p:cBhvr>
                                        <p:cTn dur="750" fill="hold" id="28"/>
                                        <p:tgtEl>
                                          <p:spTgt spid="5">
                                            <p:txEl>
                                              <p:pRg end="0" st="0"/>
                                            </p:txEl>
                                          </p:spTgt>
                                        </p:tgtEl>
                                        <p:attrNameLst>
                                          <p:attrName>ppt_h</p:attrName>
                                        </p:attrNameLst>
                                      </p:cBhvr>
                                      <p:tavLst>
                                        <p:tav tm="0">
                                          <p:val>
                                            <p:fltVal val="0"/>
                                          </p:val>
                                        </p:tav>
                                        <p:tav tm="100000">
                                          <p:val>
                                            <p:strVal val="#ppt_h"/>
                                          </p:val>
                                        </p:tav>
                                      </p:tavLst>
                                    </p:anim>
                                    <p:animEffect filter="fade" transition="in">
                                      <p:cBhvr>
                                        <p:cTn dur="750" id="29"/>
                                        <p:tgtEl>
                                          <p:spTgt spid="5">
                                            <p:txEl>
                                              <p:pRg end="0" st="0"/>
                                            </p:txEl>
                                          </p:spTgt>
                                        </p:tgtEl>
                                      </p:cBhvr>
                                    </p:animEffect>
                                  </p:childTnLst>
                                </p:cTn>
                              </p:par>
                            </p:childTnLst>
                          </p:cTn>
                        </p:par>
                        <p:par>
                          <p:cTn fill="hold" id="30" nodeType="afterGroup">
                            <p:stCondLst>
                              <p:cond delay="3250"/>
                            </p:stCondLst>
                            <p:childTnLst>
                              <p:par>
                                <p:cTn fill="hold" grpId="0" id="31" nodeType="afterEffect" presetClass="entr" presetID="53" presetSubtype="0">
                                  <p:stCondLst>
                                    <p:cond delay="0"/>
                                  </p:stCondLst>
                                  <p:iterate type="lt">
                                    <p:tmPct val="1000"/>
                                  </p:iterate>
                                  <p:childTnLst>
                                    <p:set>
                                      <p:cBhvr>
                                        <p:cTn dur="1" fill="hold" id="32">
                                          <p:stCondLst>
                                            <p:cond delay="0"/>
                                          </p:stCondLst>
                                        </p:cTn>
                                        <p:tgtEl>
                                          <p:spTgt spid="5">
                                            <p:txEl>
                                              <p:pRg end="1" st="1"/>
                                            </p:txEl>
                                          </p:spTgt>
                                        </p:tgtEl>
                                        <p:attrNameLst>
                                          <p:attrName>style.visibility</p:attrName>
                                        </p:attrNameLst>
                                      </p:cBhvr>
                                      <p:to>
                                        <p:strVal val="visible"/>
                                      </p:to>
                                    </p:set>
                                    <p:anim calcmode="lin" valueType="num">
                                      <p:cBhvr>
                                        <p:cTn dur="750" fill="hold" id="33"/>
                                        <p:tgtEl>
                                          <p:spTgt spid="5">
                                            <p:txEl>
                                              <p:pRg end="1" st="1"/>
                                            </p:txEl>
                                          </p:spTgt>
                                        </p:tgtEl>
                                        <p:attrNameLst>
                                          <p:attrName>ppt_w</p:attrName>
                                        </p:attrNameLst>
                                      </p:cBhvr>
                                      <p:tavLst>
                                        <p:tav tm="0">
                                          <p:val>
                                            <p:fltVal val="0"/>
                                          </p:val>
                                        </p:tav>
                                        <p:tav tm="100000">
                                          <p:val>
                                            <p:strVal val="#ppt_w"/>
                                          </p:val>
                                        </p:tav>
                                      </p:tavLst>
                                    </p:anim>
                                    <p:anim calcmode="lin" valueType="num">
                                      <p:cBhvr>
                                        <p:cTn dur="750" fill="hold" id="34"/>
                                        <p:tgtEl>
                                          <p:spTgt spid="5">
                                            <p:txEl>
                                              <p:pRg end="1" st="1"/>
                                            </p:txEl>
                                          </p:spTgt>
                                        </p:tgtEl>
                                        <p:attrNameLst>
                                          <p:attrName>ppt_h</p:attrName>
                                        </p:attrNameLst>
                                      </p:cBhvr>
                                      <p:tavLst>
                                        <p:tav tm="0">
                                          <p:val>
                                            <p:fltVal val="0"/>
                                          </p:val>
                                        </p:tav>
                                        <p:tav tm="100000">
                                          <p:val>
                                            <p:strVal val="#ppt_h"/>
                                          </p:val>
                                        </p:tav>
                                      </p:tavLst>
                                    </p:anim>
                                    <p:animEffect filter="fade" transition="in">
                                      <p:cBhvr>
                                        <p:cTn dur="750" id="35"/>
                                        <p:tgtEl>
                                          <p:spTgt spid="5">
                                            <p:txEl>
                                              <p:pRg end="1" st="1"/>
                                            </p:txEl>
                                          </p:spTgt>
                                        </p:tgtEl>
                                      </p:cBhvr>
                                    </p:animEffect>
                                  </p:childTnLst>
                                </p:cTn>
                              </p:par>
                            </p:childTnLst>
                          </p:cTn>
                        </p:par>
                        <p:par>
                          <p:cTn fill="hold" id="36" nodeType="afterGroup">
                            <p:stCondLst>
                              <p:cond delay="4000"/>
                            </p:stCondLst>
                            <p:childTnLst>
                              <p:par>
                                <p:cTn fill="hold" id="37" nodeType="afterEffect" presetClass="entr" presetID="6" presetSubtype="32">
                                  <p:stCondLst>
                                    <p:cond delay="0"/>
                                  </p:stCondLst>
                                  <p:childTnLst>
                                    <p:set>
                                      <p:cBhvr>
                                        <p:cTn dur="1" fill="hold" id="38">
                                          <p:stCondLst>
                                            <p:cond delay="0"/>
                                          </p:stCondLst>
                                        </p:cTn>
                                        <p:tgtEl>
                                          <p:spTgt spid="3"/>
                                        </p:tgtEl>
                                        <p:attrNameLst>
                                          <p:attrName>style.visibility</p:attrName>
                                        </p:attrNameLst>
                                      </p:cBhvr>
                                      <p:to>
                                        <p:strVal val="visible"/>
                                      </p:to>
                                    </p:set>
                                    <p:animEffect filter="circle(out)" transition="in">
                                      <p:cBhvr>
                                        <p:cTn dur="500" id="39"/>
                                        <p:tgtEl>
                                          <p:spTgt spid="3"/>
                                        </p:tgtEl>
                                      </p:cBhvr>
                                    </p:animEffect>
                                  </p:childTnLst>
                                </p:cTn>
                              </p:par>
                              <p:par>
                                <p:cTn fill="hold" id="40" nodeType="withEffect" presetClass="emph" presetID="26" presetSubtype="0">
                                  <p:stCondLst>
                                    <p:cond delay="500"/>
                                  </p:stCondLst>
                                  <p:childTnLst>
                                    <p:animEffect filter="fade" transition="out">
                                      <p:cBhvr>
                                        <p:cTn dur="500" id="41" tmFilter="0, 0; .2, .5; .8, .5; 1, 0"/>
                                        <p:tgtEl>
                                          <p:spTgt spid="3"/>
                                        </p:tgtEl>
                                      </p:cBhvr>
                                    </p:animEffect>
                                    <p:animScale>
                                      <p:cBhvr>
                                        <p:cTn autoRev="1" dur="250" fill="hold" id="42"/>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 uiExpand="1"/>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5807968" y="2215376"/>
            <a:ext cx="6379096" cy="4629322"/>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flipH="1" rot="12651045">
            <a:off x="9660469" y="-831362"/>
            <a:ext cx="3087309" cy="5205172"/>
          </a:xfrm>
          <a:prstGeom prst="rect">
            <a:avLst/>
          </a:prstGeom>
          <a:effectLst>
            <a:outerShdw algn="tl" blurRad="241300" dir="2700000" dist="330200" rotWithShape="0">
              <a:prstClr val="black">
                <a:alpha val="40000"/>
              </a:prstClr>
            </a:outerShdw>
          </a:effectLst>
        </p:spPr>
      </p:pic>
      <p:sp>
        <p:nvSpPr>
          <p:cNvPr id="4" name="文本框 3"/>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服务理念</a:t>
            </a:r>
          </a:p>
        </p:txBody>
      </p:sp>
      <p:sp>
        <p:nvSpPr>
          <p:cNvPr id="5" name="矩形 4"/>
          <p:cNvSpPr/>
          <p:nvPr/>
        </p:nvSpPr>
        <p:spPr>
          <a:xfrm>
            <a:off x="4223793" y="2135166"/>
            <a:ext cx="2468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一触即发的服务响应</a:t>
            </a:r>
          </a:p>
        </p:txBody>
      </p:sp>
      <p:sp>
        <p:nvSpPr>
          <p:cNvPr id="6" name="矩形 47"/>
          <p:cNvSpPr>
            <a:spLocks noChangeArrowheads="1"/>
          </p:cNvSpPr>
          <p:nvPr/>
        </p:nvSpPr>
        <p:spPr bwMode="auto">
          <a:xfrm>
            <a:off x="4223792" y="2536939"/>
            <a:ext cx="2937890"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在此录入图表的综合描述说明，在此录入图表的描述说明，在此录入上述图表的描述说明。</a:t>
            </a:r>
          </a:p>
        </p:txBody>
      </p:sp>
      <p:sp>
        <p:nvSpPr>
          <p:cNvPr id="7" name="矩形 6"/>
          <p:cNvSpPr/>
          <p:nvPr/>
        </p:nvSpPr>
        <p:spPr>
          <a:xfrm>
            <a:off x="921197" y="4024138"/>
            <a:ext cx="2468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洞察敏锐的服务意识</a:t>
            </a:r>
          </a:p>
        </p:txBody>
      </p:sp>
      <p:sp>
        <p:nvSpPr>
          <p:cNvPr id="8" name="矩形 47"/>
          <p:cNvSpPr>
            <a:spLocks noChangeArrowheads="1"/>
          </p:cNvSpPr>
          <p:nvPr/>
        </p:nvSpPr>
        <p:spPr bwMode="auto">
          <a:xfrm>
            <a:off x="921197" y="4425910"/>
            <a:ext cx="2863434"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在此录入图表的描述说明，在此录入上述图表的描述说明，在此录入上述图表的描述说明。</a:t>
            </a:r>
          </a:p>
        </p:txBody>
      </p:sp>
      <p:sp>
        <p:nvSpPr>
          <p:cNvPr id="9" name="矩形 8"/>
          <p:cNvSpPr/>
          <p:nvPr/>
        </p:nvSpPr>
        <p:spPr>
          <a:xfrm>
            <a:off x="4223793" y="4024138"/>
            <a:ext cx="2468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谦虚谨慎的服务态度</a:t>
            </a:r>
          </a:p>
        </p:txBody>
      </p:sp>
      <p:sp>
        <p:nvSpPr>
          <p:cNvPr id="10" name="矩形 47"/>
          <p:cNvSpPr>
            <a:spLocks noChangeArrowheads="1"/>
          </p:cNvSpPr>
          <p:nvPr/>
        </p:nvSpPr>
        <p:spPr bwMode="auto">
          <a:xfrm>
            <a:off x="4223792" y="4425910"/>
            <a:ext cx="2963290"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在此录入图表的综合描述说明，在此录入图表的描述说明，在此录入上述图表的描述说明。</a:t>
            </a:r>
          </a:p>
        </p:txBody>
      </p:sp>
      <p:sp>
        <p:nvSpPr>
          <p:cNvPr id="11" name="矩形 10"/>
          <p:cNvSpPr/>
          <p:nvPr/>
        </p:nvSpPr>
        <p:spPr>
          <a:xfrm>
            <a:off x="921197" y="2135166"/>
            <a:ext cx="2468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专业优质的服务团队</a:t>
            </a:r>
          </a:p>
        </p:txBody>
      </p:sp>
      <p:sp>
        <p:nvSpPr>
          <p:cNvPr id="12" name="矩形 47"/>
          <p:cNvSpPr>
            <a:spLocks noChangeArrowheads="1"/>
          </p:cNvSpPr>
          <p:nvPr/>
        </p:nvSpPr>
        <p:spPr bwMode="auto">
          <a:xfrm>
            <a:off x="921197" y="2536939"/>
            <a:ext cx="2942064"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在此录入图表的综合描述说明，在此录入图表的综合描述说明，在此录入图表的综合描述说明。</a:t>
            </a:r>
          </a:p>
        </p:txBody>
      </p:sp>
    </p:spTree>
    <p:extLst>
      <p:ext uri="{BB962C8B-B14F-4D97-AF65-F5344CB8AC3E}">
        <p14:creationId val="137987410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750" fill="hold" id="12"/>
                                        <p:tgtEl>
                                          <p:spTgt spid="2"/>
                                        </p:tgtEl>
                                        <p:attrNameLst>
                                          <p:attrName>ppt_x</p:attrName>
                                        </p:attrNameLst>
                                      </p:cBhvr>
                                      <p:tavLst>
                                        <p:tav tm="0">
                                          <p:val>
                                            <p:strVal val="1+#ppt_w/2"/>
                                          </p:val>
                                        </p:tav>
                                        <p:tav tm="100000">
                                          <p:val>
                                            <p:strVal val="#ppt_x"/>
                                          </p:val>
                                        </p:tav>
                                      </p:tavLst>
                                    </p:anim>
                                    <p:anim calcmode="lin" valueType="num">
                                      <p:cBhvr additive="base">
                                        <p:cTn dur="750" fill="hold" id="13"/>
                                        <p:tgtEl>
                                          <p:spTgt spid="2"/>
                                        </p:tgtEl>
                                        <p:attrNameLst>
                                          <p:attrName>ppt_y</p:attrName>
                                        </p:attrNameLst>
                                      </p:cBhvr>
                                      <p:tavLst>
                                        <p:tav tm="0">
                                          <p:val>
                                            <p:strVal val="#ppt_y"/>
                                          </p:val>
                                        </p:tav>
                                        <p:tav tm="100000">
                                          <p:val>
                                            <p:strVal val="#ppt_y"/>
                                          </p:val>
                                        </p:tav>
                                      </p:tavLst>
                                    </p:anim>
                                  </p:childTnLst>
                                </p:cTn>
                              </p:par>
                              <p:par>
                                <p:cTn fill="hold" id="14" nodeType="withEffect" presetClass="entr" presetID="2" presetSubtype="3">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1000" fill="hold" id="16"/>
                                        <p:tgtEl>
                                          <p:spTgt spid="3"/>
                                        </p:tgtEl>
                                        <p:attrNameLst>
                                          <p:attrName>ppt_x</p:attrName>
                                        </p:attrNameLst>
                                      </p:cBhvr>
                                      <p:tavLst>
                                        <p:tav tm="0">
                                          <p:val>
                                            <p:strVal val="1+#ppt_w/2"/>
                                          </p:val>
                                        </p:tav>
                                        <p:tav tm="100000">
                                          <p:val>
                                            <p:strVal val="#ppt_x"/>
                                          </p:val>
                                        </p:tav>
                                      </p:tavLst>
                                    </p:anim>
                                    <p:anim calcmode="lin" valueType="num">
                                      <p:cBhvr additive="base">
                                        <p:cTn dur="1000" fill="hold" id="17"/>
                                        <p:tgtEl>
                                          <p:spTgt spid="3"/>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350" id="21"/>
                                        <p:tgtEl>
                                          <p:spTgt spid="11"/>
                                        </p:tgtEl>
                                        <p:attrNameLst>
                                          <p:attrName>ppt_x</p:attrName>
                                        </p:attrNameLst>
                                      </p:cBhvr>
                                      <p:tavLst>
                                        <p:tav tm="0">
                                          <p:val>
                                            <p:strVal val="#ppt_x+#ppt_w*1.125000"/>
                                          </p:val>
                                        </p:tav>
                                        <p:tav tm="100000">
                                          <p:val>
                                            <p:strVal val="#ppt_x"/>
                                          </p:val>
                                        </p:tav>
                                      </p:tavLst>
                                    </p:anim>
                                    <p:animEffect filter="wipe(left)" transition="in">
                                      <p:cBhvr>
                                        <p:cTn dur="350" id="22"/>
                                        <p:tgtEl>
                                          <p:spTgt spid="11"/>
                                        </p:tgtEl>
                                      </p:cBhvr>
                                    </p:animEffect>
                                  </p:childTnLst>
                                </p:cTn>
                              </p:par>
                              <p:par>
                                <p:cTn fill="hold" grpId="0" id="23" nodeType="withEffect" presetClass="entr" presetID="12" presetSubtype="2">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350" id="25"/>
                                        <p:tgtEl>
                                          <p:spTgt spid="12"/>
                                        </p:tgtEl>
                                        <p:attrNameLst>
                                          <p:attrName>ppt_x</p:attrName>
                                        </p:attrNameLst>
                                      </p:cBhvr>
                                      <p:tavLst>
                                        <p:tav tm="0">
                                          <p:val>
                                            <p:strVal val="#ppt_x+#ppt_w*1.125000"/>
                                          </p:val>
                                        </p:tav>
                                        <p:tav tm="100000">
                                          <p:val>
                                            <p:strVal val="#ppt_x"/>
                                          </p:val>
                                        </p:tav>
                                      </p:tavLst>
                                    </p:anim>
                                    <p:animEffect filter="wipe(left)" transition="in">
                                      <p:cBhvr>
                                        <p:cTn dur="350" id="26"/>
                                        <p:tgtEl>
                                          <p:spTgt spid="12"/>
                                        </p:tgtEl>
                                      </p:cBhvr>
                                    </p:animEffect>
                                  </p:childTnLst>
                                </p:cTn>
                              </p:par>
                            </p:childTnLst>
                          </p:cTn>
                        </p:par>
                        <p:par>
                          <p:cTn fill="hold" id="27" nodeType="afterGroup">
                            <p:stCondLst>
                              <p:cond delay="1850"/>
                            </p:stCondLst>
                            <p:childTnLst>
                              <p:par>
                                <p:cTn fill="hold" grpId="0" id="28" nodeType="afterEffect" presetClass="entr" presetID="12" presetSubtype="8">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additive="base">
                                        <p:cTn dur="350" id="30"/>
                                        <p:tgtEl>
                                          <p:spTgt spid="5"/>
                                        </p:tgtEl>
                                        <p:attrNameLst>
                                          <p:attrName>ppt_x</p:attrName>
                                        </p:attrNameLst>
                                      </p:cBhvr>
                                      <p:tavLst>
                                        <p:tav tm="0">
                                          <p:val>
                                            <p:strVal val="#ppt_x-#ppt_w*1.125000"/>
                                          </p:val>
                                        </p:tav>
                                        <p:tav tm="100000">
                                          <p:val>
                                            <p:strVal val="#ppt_x"/>
                                          </p:val>
                                        </p:tav>
                                      </p:tavLst>
                                    </p:anim>
                                    <p:animEffect filter="wipe(right)" transition="in">
                                      <p:cBhvr>
                                        <p:cTn dur="350" id="31"/>
                                        <p:tgtEl>
                                          <p:spTgt spid="5"/>
                                        </p:tgtEl>
                                      </p:cBhvr>
                                    </p:animEffect>
                                  </p:childTnLst>
                                </p:cTn>
                              </p:par>
                              <p:par>
                                <p:cTn fill="hold" grpId="0" id="32" nodeType="withEffect" presetClass="entr" presetID="12" presetSubtype="8">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additive="base">
                                        <p:cTn dur="350" id="34"/>
                                        <p:tgtEl>
                                          <p:spTgt spid="6"/>
                                        </p:tgtEl>
                                        <p:attrNameLst>
                                          <p:attrName>ppt_x</p:attrName>
                                        </p:attrNameLst>
                                      </p:cBhvr>
                                      <p:tavLst>
                                        <p:tav tm="0">
                                          <p:val>
                                            <p:strVal val="#ppt_x-#ppt_w*1.125000"/>
                                          </p:val>
                                        </p:tav>
                                        <p:tav tm="100000">
                                          <p:val>
                                            <p:strVal val="#ppt_x"/>
                                          </p:val>
                                        </p:tav>
                                      </p:tavLst>
                                    </p:anim>
                                    <p:animEffect filter="wipe(right)" transition="in">
                                      <p:cBhvr>
                                        <p:cTn dur="350" id="35"/>
                                        <p:tgtEl>
                                          <p:spTgt spid="6"/>
                                        </p:tgtEl>
                                      </p:cBhvr>
                                    </p:animEffect>
                                  </p:childTnLst>
                                </p:cTn>
                              </p:par>
                            </p:childTnLst>
                          </p:cTn>
                        </p:par>
                        <p:par>
                          <p:cTn fill="hold" id="36" nodeType="afterGroup">
                            <p:stCondLst>
                              <p:cond delay="2200"/>
                            </p:stCondLst>
                            <p:childTnLst>
                              <p:par>
                                <p:cTn fill="hold" grpId="0" id="37" nodeType="afterEffect" presetClass="entr" presetID="12" presetSubtype="2">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350" id="39"/>
                                        <p:tgtEl>
                                          <p:spTgt spid="7"/>
                                        </p:tgtEl>
                                        <p:attrNameLst>
                                          <p:attrName>ppt_x</p:attrName>
                                        </p:attrNameLst>
                                      </p:cBhvr>
                                      <p:tavLst>
                                        <p:tav tm="0">
                                          <p:val>
                                            <p:strVal val="#ppt_x+#ppt_w*1.125000"/>
                                          </p:val>
                                        </p:tav>
                                        <p:tav tm="100000">
                                          <p:val>
                                            <p:strVal val="#ppt_x"/>
                                          </p:val>
                                        </p:tav>
                                      </p:tavLst>
                                    </p:anim>
                                    <p:animEffect filter="wipe(left)" transition="in">
                                      <p:cBhvr>
                                        <p:cTn dur="350" id="40"/>
                                        <p:tgtEl>
                                          <p:spTgt spid="7"/>
                                        </p:tgtEl>
                                      </p:cBhvr>
                                    </p:animEffect>
                                  </p:childTnLst>
                                </p:cTn>
                              </p:par>
                              <p:par>
                                <p:cTn fill="hold" grpId="0" id="41" nodeType="withEffect" presetClass="entr" presetID="12" presetSubtype="2">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additive="base">
                                        <p:cTn dur="350" id="43"/>
                                        <p:tgtEl>
                                          <p:spTgt spid="8"/>
                                        </p:tgtEl>
                                        <p:attrNameLst>
                                          <p:attrName>ppt_x</p:attrName>
                                        </p:attrNameLst>
                                      </p:cBhvr>
                                      <p:tavLst>
                                        <p:tav tm="0">
                                          <p:val>
                                            <p:strVal val="#ppt_x+#ppt_w*1.125000"/>
                                          </p:val>
                                        </p:tav>
                                        <p:tav tm="100000">
                                          <p:val>
                                            <p:strVal val="#ppt_x"/>
                                          </p:val>
                                        </p:tav>
                                      </p:tavLst>
                                    </p:anim>
                                    <p:animEffect filter="wipe(left)" transition="in">
                                      <p:cBhvr>
                                        <p:cTn dur="350" id="44"/>
                                        <p:tgtEl>
                                          <p:spTgt spid="8"/>
                                        </p:tgtEl>
                                      </p:cBhvr>
                                    </p:animEffect>
                                  </p:childTnLst>
                                </p:cTn>
                              </p:par>
                            </p:childTnLst>
                          </p:cTn>
                        </p:par>
                        <p:par>
                          <p:cTn fill="hold" id="45" nodeType="afterGroup">
                            <p:stCondLst>
                              <p:cond delay="2550"/>
                            </p:stCondLst>
                            <p:childTnLst>
                              <p:par>
                                <p:cTn fill="hold" grpId="0" id="46" nodeType="afterEffect" presetClass="entr" presetID="12" presetSubtype="8">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350" id="48"/>
                                        <p:tgtEl>
                                          <p:spTgt spid="9"/>
                                        </p:tgtEl>
                                        <p:attrNameLst>
                                          <p:attrName>ppt_x</p:attrName>
                                        </p:attrNameLst>
                                      </p:cBhvr>
                                      <p:tavLst>
                                        <p:tav tm="0">
                                          <p:val>
                                            <p:strVal val="#ppt_x-#ppt_w*1.125000"/>
                                          </p:val>
                                        </p:tav>
                                        <p:tav tm="100000">
                                          <p:val>
                                            <p:strVal val="#ppt_x"/>
                                          </p:val>
                                        </p:tav>
                                      </p:tavLst>
                                    </p:anim>
                                    <p:animEffect filter="wipe(right)" transition="in">
                                      <p:cBhvr>
                                        <p:cTn dur="350" id="49"/>
                                        <p:tgtEl>
                                          <p:spTgt spid="9"/>
                                        </p:tgtEl>
                                      </p:cBhvr>
                                    </p:animEffect>
                                  </p:childTnLst>
                                </p:cTn>
                              </p:par>
                              <p:par>
                                <p:cTn fill="hold" grpId="0" id="50" nodeType="withEffect" presetClass="entr" presetID="12" presetSubtype="8">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additive="base">
                                        <p:cTn dur="350" id="52"/>
                                        <p:tgtEl>
                                          <p:spTgt spid="10"/>
                                        </p:tgtEl>
                                        <p:attrNameLst>
                                          <p:attrName>ppt_x</p:attrName>
                                        </p:attrNameLst>
                                      </p:cBhvr>
                                      <p:tavLst>
                                        <p:tav tm="0">
                                          <p:val>
                                            <p:strVal val="#ppt_x-#ppt_w*1.125000"/>
                                          </p:val>
                                        </p:tav>
                                        <p:tav tm="100000">
                                          <p:val>
                                            <p:strVal val="#ppt_x"/>
                                          </p:val>
                                        </p:tav>
                                      </p:tavLst>
                                    </p:anim>
                                    <p:animEffect filter="wipe(right)" transition="in">
                                      <p:cBhvr>
                                        <p:cTn dur="350" id="5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1231924"/>
            <a:ext cx="12190371" cy="3216110"/>
            <a:chOff x="-1782304" y="3011680"/>
            <a:chExt cx="14567776" cy="3843326"/>
          </a:xfrm>
        </p:grpSpPr>
        <p:cxnSp>
          <p:nvCxnSpPr>
            <p:cNvPr id="7" name="直接连接符 6"/>
            <p:cNvCxnSpPr/>
            <p:nvPr/>
          </p:nvCxnSpPr>
          <p:spPr>
            <a:xfrm>
              <a:off x="-1782304" y="5336057"/>
              <a:ext cx="5721273" cy="143773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28A0092B-C50C-407E-A947-70E740481C1C}">
                  <a14:useLocalDpi/>
                </a:ext>
              </a:extLst>
            </a:blip>
            <a:stretch>
              <a:fillRect/>
            </a:stretch>
          </p:blipFill>
          <p:spPr>
            <a:xfrm>
              <a:off x="7058682" y="3092204"/>
              <a:ext cx="5726790" cy="3309713"/>
            </a:xfrm>
            <a:prstGeom prst="rect">
              <a:avLst/>
            </a:prstGeom>
            <a:effectLst>
              <a:outerShdw algn="tl" blurRad="241300" dir="2700000" dist="330200" rotWithShape="0">
                <a:prstClr val="black">
                  <a:alpha val="40000"/>
                </a:prstClr>
              </a:outerShdw>
            </a:effectLst>
          </p:spPr>
        </p:pic>
        <p:pic>
          <p:nvPicPr>
            <p:cNvPr id="3" name="图片 2"/>
            <p:cNvPicPr>
              <a:picLocks noChangeAspect="1"/>
            </p:cNvPicPr>
            <p:nvPr/>
          </p:nvPicPr>
          <p:blipFill>
            <a:blip r:embed="rId4">
              <a:extLst>
                <a:ext uri="{28A0092B-C50C-407E-A947-70E740481C1C}">
                  <a14:useLocalDpi/>
                </a:ext>
              </a:extLst>
            </a:blip>
            <a:stretch>
              <a:fillRect/>
            </a:stretch>
          </p:blipFill>
          <p:spPr>
            <a:xfrm>
              <a:off x="1251749" y="3011680"/>
              <a:ext cx="6540929" cy="3843326"/>
            </a:xfrm>
            <a:prstGeom prst="rect">
              <a:avLst/>
            </a:prstGeom>
          </p:spPr>
        </p:pic>
      </p:grpSp>
      <p:sp>
        <p:nvSpPr>
          <p:cNvPr id="6" name="矩形 50"/>
          <p:cNvSpPr>
            <a:spLocks noChangeArrowheads="1"/>
          </p:cNvSpPr>
          <p:nvPr/>
        </p:nvSpPr>
        <p:spPr bwMode="auto">
          <a:xfrm>
            <a:off x="1252274" y="4689140"/>
            <a:ext cx="300990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en-US" b="1" lang="zh-CN" sz="2200">
                <a:solidFill>
                  <a:schemeClr val="tx1">
                    <a:lumMod val="75000"/>
                    <a:lumOff val="25000"/>
                  </a:schemeClr>
                </a:solidFill>
              </a:rPr>
              <a:t>专注专业 </a:t>
            </a:r>
          </a:p>
        </p:txBody>
      </p:sp>
      <p:sp>
        <p:nvSpPr>
          <p:cNvPr id="8" name="矩形 17"/>
          <p:cNvSpPr>
            <a:spLocks noChangeArrowheads="1"/>
          </p:cNvSpPr>
          <p:nvPr/>
        </p:nvSpPr>
        <p:spPr bwMode="auto">
          <a:xfrm>
            <a:off x="1526854" y="5177998"/>
            <a:ext cx="2460745"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在此录入上述图片的分析说明，在此录入上述图片的综合分析说明，在此录入上述图片的分析说明。</a:t>
            </a:r>
          </a:p>
        </p:txBody>
      </p:sp>
      <p:sp>
        <p:nvSpPr>
          <p:cNvPr id="9" name="矩形 59"/>
          <p:cNvSpPr>
            <a:spLocks noChangeArrowheads="1"/>
          </p:cNvSpPr>
          <p:nvPr/>
        </p:nvSpPr>
        <p:spPr bwMode="auto">
          <a:xfrm>
            <a:off x="4723604" y="4689140"/>
            <a:ext cx="300990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en-US" b="1" lang="zh-CN" sz="2200">
                <a:solidFill>
                  <a:schemeClr val="tx1">
                    <a:lumMod val="75000"/>
                    <a:lumOff val="25000"/>
                  </a:schemeClr>
                </a:solidFill>
                <a:sym charset="-122" panose="020b0503020204020204" pitchFamily="34" typeface="微软雅黑"/>
              </a:rPr>
              <a:t>精诚协作</a:t>
            </a:r>
          </a:p>
        </p:txBody>
      </p:sp>
      <p:sp>
        <p:nvSpPr>
          <p:cNvPr id="10" name="矩形 62"/>
          <p:cNvSpPr>
            <a:spLocks noChangeArrowheads="1"/>
          </p:cNvSpPr>
          <p:nvPr/>
        </p:nvSpPr>
        <p:spPr bwMode="auto">
          <a:xfrm>
            <a:off x="8194934" y="4689140"/>
            <a:ext cx="300990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en-US" b="1" lang="zh-CN" sz="2200">
                <a:solidFill>
                  <a:schemeClr val="tx1">
                    <a:lumMod val="75000"/>
                    <a:lumOff val="25000"/>
                  </a:schemeClr>
                </a:solidFill>
                <a:sym charset="-122" panose="020b0503020204020204" pitchFamily="34" typeface="微软雅黑"/>
              </a:rPr>
              <a:t>开放成长</a:t>
            </a:r>
          </a:p>
        </p:txBody>
      </p:sp>
      <p:sp>
        <p:nvSpPr>
          <p:cNvPr id="11" name="矩形 17"/>
          <p:cNvSpPr>
            <a:spLocks noChangeArrowheads="1"/>
          </p:cNvSpPr>
          <p:nvPr/>
        </p:nvSpPr>
        <p:spPr bwMode="auto">
          <a:xfrm>
            <a:off x="4998184" y="5177998"/>
            <a:ext cx="2460745"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在此录入上述图片的分析说明，在此录入上述图片的综合分析说明，在此录入上述图片的分析说明。</a:t>
            </a:r>
          </a:p>
        </p:txBody>
      </p:sp>
      <p:sp>
        <p:nvSpPr>
          <p:cNvPr id="12" name="矩形 17"/>
          <p:cNvSpPr>
            <a:spLocks noChangeArrowheads="1"/>
          </p:cNvSpPr>
          <p:nvPr/>
        </p:nvSpPr>
        <p:spPr bwMode="auto">
          <a:xfrm>
            <a:off x="8469514" y="5177998"/>
            <a:ext cx="2460745"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在此录入上述图片的分析说明，在此录入上述图片的综合分析说明，在此录入上述图片的分析说明。</a:t>
            </a:r>
          </a:p>
        </p:txBody>
      </p:sp>
      <p:sp>
        <p:nvSpPr>
          <p:cNvPr id="13" name="文本框 12"/>
          <p:cNvSpPr txBox="1"/>
          <p:nvPr/>
        </p:nvSpPr>
        <p:spPr>
          <a:xfrm>
            <a:off x="5212893"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企业理念</a:t>
            </a:r>
          </a:p>
        </p:txBody>
      </p:sp>
    </p:spTree>
    <p:extLst>
      <p:ext uri="{BB962C8B-B14F-4D97-AF65-F5344CB8AC3E}">
        <p14:creationId val="28117050"/>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dissolve"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childTnLst>
                                </p:cTn>
                              </p:par>
                              <p:par>
                                <p:cTn fill="hold" id="12" nodeType="withEffect" presetClass="entr" presetID="2" presetSubtype="8">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1250" fill="hold" id="14"/>
                                        <p:tgtEl>
                                          <p:spTgt spid="2"/>
                                        </p:tgtEl>
                                        <p:attrNameLst>
                                          <p:attrName>ppt_x</p:attrName>
                                        </p:attrNameLst>
                                      </p:cBhvr>
                                      <p:tavLst>
                                        <p:tav tm="0">
                                          <p:val>
                                            <p:strVal val="0-#ppt_w/2"/>
                                          </p:val>
                                        </p:tav>
                                        <p:tav tm="100000">
                                          <p:val>
                                            <p:strVal val="#ppt_x"/>
                                          </p:val>
                                        </p:tav>
                                      </p:tavLst>
                                    </p:anim>
                                    <p:anim calcmode="lin" valueType="num">
                                      <p:cBhvr additive="base">
                                        <p:cTn dur="1250" fill="hold" id="15"/>
                                        <p:tgtEl>
                                          <p:spTgt spid="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randombar(horizontal)" transition="in">
                                      <p:cBhvr>
                                        <p:cTn dur="500" id="19"/>
                                        <p:tgtEl>
                                          <p:spTgt spid="6"/>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8"/>
                                        </p:tgtEl>
                                        <p:attrNameLst>
                                          <p:attrName>style.visibility</p:attrName>
                                        </p:attrNameLst>
                                      </p:cBhvr>
                                      <p:to>
                                        <p:strVal val="visible"/>
                                      </p:to>
                                    </p:set>
                                    <p:animEffect filter="randombar(horizontal)" transition="in">
                                      <p:cBhvr>
                                        <p:cTn dur="500" id="22"/>
                                        <p:tgtEl>
                                          <p:spTgt spid="8"/>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9"/>
                                        </p:tgtEl>
                                        <p:attrNameLst>
                                          <p:attrName>style.visibility</p:attrName>
                                        </p:attrNameLst>
                                      </p:cBhvr>
                                      <p:to>
                                        <p:strVal val="visible"/>
                                      </p:to>
                                    </p:set>
                                    <p:animEffect filter="randombar(horizontal)" transition="in">
                                      <p:cBhvr>
                                        <p:cTn dur="500" id="25"/>
                                        <p:tgtEl>
                                          <p:spTgt spid="9"/>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11"/>
                                        </p:tgtEl>
                                        <p:attrNameLst>
                                          <p:attrName>style.visibility</p:attrName>
                                        </p:attrNameLst>
                                      </p:cBhvr>
                                      <p:to>
                                        <p:strVal val="visible"/>
                                      </p:to>
                                    </p:set>
                                    <p:animEffect filter="randombar(horizontal)" transition="in">
                                      <p:cBhvr>
                                        <p:cTn dur="500" id="28"/>
                                        <p:tgtEl>
                                          <p:spTgt spid="11"/>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0"/>
                                        </p:tgtEl>
                                        <p:attrNameLst>
                                          <p:attrName>style.visibility</p:attrName>
                                        </p:attrNameLst>
                                      </p:cBhvr>
                                      <p:to>
                                        <p:strVal val="visible"/>
                                      </p:to>
                                    </p:set>
                                    <p:animEffect filter="randombar(horizontal)" transition="in">
                                      <p:cBhvr>
                                        <p:cTn dur="500" id="31"/>
                                        <p:tgtEl>
                                          <p:spTgt spid="10"/>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2"/>
                                        </p:tgtEl>
                                        <p:attrNameLst>
                                          <p:attrName>style.visibility</p:attrName>
                                        </p:attrNameLst>
                                      </p:cBhvr>
                                      <p:to>
                                        <p:strVal val="visible"/>
                                      </p:to>
                                    </p:set>
                                    <p:animEffect filter="randombar(horizontal)" transition="in">
                                      <p:cBhvr>
                                        <p:cTn dur="500" id="3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1"/>
      <p:bldP grpId="0" spid="12"/>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523492" y="2816932"/>
            <a:ext cx="6708068" cy="3771136"/>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a:off x="6829019" y="3089016"/>
            <a:ext cx="5423665" cy="5847932"/>
          </a:xfrm>
          <a:prstGeom prst="rect">
            <a:avLst/>
          </a:prstGeom>
          <a:effectLst>
            <a:outerShdw algn="tl" blurRad="241300" dir="2700000" dist="330200" rotWithShape="0">
              <a:prstClr val="black">
                <a:alpha val="40000"/>
              </a:prstClr>
            </a:outerShdw>
          </a:effectLst>
        </p:spPr>
      </p:pic>
      <p:sp>
        <p:nvSpPr>
          <p:cNvPr id="5" name="TextBox 107"/>
          <p:cNvSpPr txBox="1"/>
          <p:nvPr/>
        </p:nvSpPr>
        <p:spPr>
          <a:xfrm>
            <a:off x="1034781" y="1469796"/>
            <a:ext cx="1012244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6" name="文本框 5"/>
          <p:cNvSpPr txBox="1"/>
          <p:nvPr/>
        </p:nvSpPr>
        <p:spPr>
          <a:xfrm>
            <a:off x="5090161"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工作模式</a:t>
            </a:r>
          </a:p>
        </p:txBody>
      </p:sp>
    </p:spTree>
    <p:extLst>
      <p:ext uri="{BB962C8B-B14F-4D97-AF65-F5344CB8AC3E}">
        <p14:creationId val="321339213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childTnLst>
                                </p:cTn>
                              </p:par>
                              <p:par>
                                <p:cTn fill="hold" id="13" nodeType="withEffect" presetClass="path" presetID="0" presetSubtype="0">
                                  <p:stCondLst>
                                    <p:cond delay="0"/>
                                  </p:stCondLst>
                                  <p:childTnLst>
                                    <p:animMotion origin="layout" path="M -0.38385 0.1007 L -0.38385 0.10093 C -0.38385 0.09723 -0.38359 0.07199 -0.38164 0.0632 C -0.3802 0.05602 -0.37838 0.0551 -0.37591 0.04908 C -0.37304 0.0419 -0.37435 0.04121 -0.37018 0.03519 C -0.36875 0.03311 -0.36705 0.03195 -0.36562 0.03033 C -0.36289 0.02477 -0.36028 0.01899 -0.35638 0.01644 C -0.3552 0.01551 -0.35403 0.01528 -0.35299 0.01412 C -0.35052 0.01135 -0.34856 0.00718 -0.34609 0.00463 C -0.34297 0.00162 -0.3401 -0.00254 -0.33685 -0.00463 C -0.33567 -0.00555 -0.33463 -0.00601 -0.33346 -0.00694 C -0.3319 -0.00833 -0.33033 -0.01041 -0.32877 -0.0118 C -0.32656 -0.01365 -0.32422 -0.01481 -0.322 -0.01643 C -0.32005 -0.01782 -0.31823 -0.02037 -0.31614 -0.02106 C -0.31211 -0.02268 -0.30768 -0.02268 -0.30351 -0.02338 C -0.29427 -0.02268 -0.28515 -0.02314 -0.27591 -0.02106 C -0.27448 -0.02083 -0.27369 -0.01759 -0.27252 -0.01643 C -0.27148 -0.01527 -0.27018 -0.01481 -0.26914 -0.01412 C -0.25833 0.00232 -0.27031 -0.01527 -0.25989 -0.00231 C -0.25742 0.00047 -0.25299 0.00695 -0.25299 0.00718 C -0.25208 0.01019 -0.25143 0.01343 -0.25065 0.01644 C -0.24856 0.02362 -0.24739 0.02524 -0.24492 0.03264 C -0.24375 0.03658 -0.2427 0.04051 -0.2414 0.04445 C -0.24075 0.04676 -0.23997 0.04908 -0.23919 0.05139 C -0.23958 0.07246 -0.23932 0.09375 -0.24036 0.11459 C -0.24036 0.11737 -0.24166 0.11945 -0.24257 0.12176 C -0.24492 0.12732 -0.247 0.13125 -0.25065 0.13334 C -0.25299 0.13473 -0.25533 0.13473 -0.25755 0.13565 C -0.26106 0.13727 -0.26224 0.1382 -0.26549 0.14051 C -0.27057 0.13959 -0.27552 0.13912 -0.2806 0.13797 C -0.28255 0.1375 -0.2845 0.13727 -0.28619 0.13565 C -0.28802 0.13403 -0.28932 0.13102 -0.29088 0.12871 C -0.29166 0.12547 -0.2927 0.12269 -0.29323 0.11945 C -0.29388 0.11482 -0.29388 0.10996 -0.29427 0.10533 C -0.29466 0.10139 -0.29518 0.09746 -0.29544 0.09352 C -0.29518 0.07477 -0.29492 0.05602 -0.29427 0.0375 C -0.29401 0.02662 -0.2931 0.0213 -0.29088 0.01158 C -0.28945 0.00533 -0.28815 -0.00115 -0.28619 -0.00694 C -0.28476 -0.0118 -0.28255 -0.01574 -0.28164 -0.02106 C -0.28138 -0.02338 -0.28125 -0.02615 -0.2806 -0.02801 C -0.27903 -0.0324 -0.27643 -0.03541 -0.27474 -0.03981 C -0.27239 -0.04652 -0.26627 -0.06412 -0.26328 -0.06551 L -0.25872 -0.06782 C -0.25716 -0.07037 -0.25273 -0.07731 -0.25065 -0.07963 C -0.2431 -0.08796 -0.24257 -0.08796 -0.2358 -0.09351 C -0.22695 -0.09282 -0.21797 -0.09259 -0.20924 -0.0912 C -0.20807 -0.0912 -0.2069 -0.09004 -0.20586 -0.08888 C -0.20273 -0.08611 -0.19948 -0.08356 -0.19661 -0.07963 C -0.19557 -0.07801 -0.1944 -0.07638 -0.19323 -0.075 C -0.19179 -0.07314 -0.1901 -0.07199 -0.18854 -0.07013 C -0.1806 -0.06018 -0.18737 -0.06551 -0.18047 -0.06088 C -0.17942 -0.05856 -0.17812 -0.05648 -0.17708 -0.05393 C -0.17617 -0.05162 -0.17578 -0.04884 -0.17487 -0.04676 C -0.17343 -0.04398 -0.17174 -0.04213 -0.17018 -0.03981 C -0.1651 -0.01921 -0.16797 -0.02592 -0.16328 -0.01643 C -0.15976 0.0051 -0.16575 -0.02847 -0.15872 -4.07407E-06 C -0.15768 0.0044 -0.15638 0.01412 -0.15638 0.01436 C -0.15455 0.04445 -0.15416 0.04375 -0.15638 0.08658 C -0.15664 0.09005 -0.15794 0.09283 -0.15872 0.09584 C -0.15924 0.09815 -0.15924 0.10093 -0.15976 0.10301 C -0.16067 0.10533 -0.1651 0.11366 -0.16679 0.11459 C -0.16966 0.11621 -0.17291 0.11598 -0.17591 0.1169 C -0.17786 0.1176 -0.17981 0.11852 -0.18177 0.11945 C -0.18359 0.11852 -0.18567 0.11899 -0.1875 0.1169 C -0.18867 0.11551 -0.19166 0.10186 -0.19192 0.1007 C -0.19648 0.08542 -0.19609 0.09144 -0.19778 0.07963 C -0.1983 0.07639 -0.19843 0.07338 -0.19895 0.07014 C -0.19961 0.06551 -0.20117 0.05625 -0.20117 0.05649 C -0.20104 0.05348 -0.20091 0.02593 -0.19895 0.01644 C -0.1983 0.01389 -0.19739 0.01181 -0.19661 0.00926 C -0.19505 0.00324 -0.19388 -0.00347 -0.19192 -0.00949 C -0.18528 -0.02986 -0.19609 0.00255 -0.18515 -0.02801 C -0.18268 -0.03495 -0.1789 -0.04953 -0.17487 -0.05393 C -0.17174 -0.05694 -0.16849 -0.05926 -0.16562 -0.06319 C -0.16445 -0.06481 -0.16341 -0.06689 -0.16224 -0.06782 C -0.15924 -0.07013 -0.15599 -0.0706 -0.15299 -0.07268 L -0.14609 -0.07731 C -0.14492 -0.07801 -0.14375 -0.07916 -0.1427 -0.07963 C -0.13307 -0.08287 -0.13815 -0.08125 -0.1276 -0.08426 C -0.11549 -0.08356 -0.10325 -0.08333 -0.09088 -0.08194 C -0.08958 -0.08171 -0.08229 -0.07824 -0.0806 -0.07731 C -0.07825 -0.07592 -0.07356 -0.07268 -0.07356 -0.07245 C -0.06132 -0.05578 -0.07994 -0.08194 -0.06679 -0.06088 C -0.06458 -0.0574 -0.05989 -0.05162 -0.05989 -0.05138 C -0.05833 -0.04676 -0.05612 -0.04282 -0.05533 -0.0375 C -0.05481 -0.03518 -0.05481 -0.03263 -0.05416 -0.03055 C -0.05286 -0.02546 -0.05117 -0.02106 -0.04948 -0.01643 L -0.04726 -0.00949 C -0.04401 0.01713 -0.04531 0.00278 -0.04726 0.05625 C -0.04739 0.05857 -0.04778 0.06088 -0.04843 0.0632 C -0.04895 0.06574 -0.05 0.06783 -0.05065 0.07014 C -0.05117 0.07246 -0.05117 0.07524 -0.05182 0.07732 C -0.05299 0.07987 -0.05872 0.08542 -0.05989 0.08658 C -0.06067 0.08889 -0.06106 0.09213 -0.06211 0.09352 C -0.06614 0.09862 -0.06966 0.09746 -0.07356 0.1007 C -0.07539 0.10186 -0.07669 0.10371 -0.07825 0.10533 C -0.08398 0.1044 -0.08971 0.10417 -0.09544 0.10301 C -0.09674 0.10278 -0.09791 0.10209 -0.09895 0.1007 C -0.1 0.09885 -0.10039 0.09584 -0.1013 0.09352 C -0.10859 0.07547 -0.1013 0.09699 -0.10703 0.07963 L -0.10937 0.06551 C -0.10963 0.0632 -0.10976 0.06065 -0.11041 0.05857 L -0.11276 0.05139 C -0.11237 0.03264 -0.11211 0.01389 -0.11158 -0.00463 C -0.11106 -0.02176 -0.11132 -0.01481 -0.1082 -0.02569 C -0.10729 -0.0287 -0.10677 -0.03217 -0.10586 -0.03518 C -0.10416 -0.04027 -0.10234 -0.04051 -0.10013 -0.04444 C -0.09882 -0.04652 -0.09791 -0.04976 -0.09674 -0.05162 C -0.0957 -0.05277 -0.09427 -0.05277 -0.09323 -0.05393 C -0.09192 -0.05509 -0.09075 -0.05671 -0.08971 -0.05856 C -0.0888 -0.05995 -0.08854 -0.0625 -0.0875 -0.06319 C -0.0845 -0.06551 -0.08125 -0.06597 -0.07825 -0.06782 L -0.07135 -0.07268 C -0.06744 -0.07176 -0.05989 -0.07129 -0.05533 -0.06782 C -0.04583 -0.06064 -0.05625 -0.06481 -0.04388 -0.05856 C -0.04218 -0.05763 -0.04062 -0.05717 -0.03919 -0.05625 C -0.03685 -0.05486 -0.03463 -0.05277 -0.03229 -0.05162 C -0.03073 -0.05069 -0.02929 -0.04976 -0.02773 -0.04907 C -0.02578 -0.04838 -0.02382 -0.04768 -0.022 -0.04676 C -0.0207 -0.04629 -0.01966 -0.04537 -0.01849 -0.04444 C -0.01731 -0.04213 -0.01627 -0.03958 -0.0151 -0.0375 C -0.01354 -0.03495 -0.01172 -0.0331 -0.01041 -0.03055 C -0.0095 -0.02847 -0.00898 -0.02569 -0.00807 -0.02338 C -0.00716 -0.02083 -0.00573 -0.01898 -0.00468 -0.01643 C -0.00377 -0.01435 -0.00299 -0.0118 -0.00247 -0.00949 C 0.00026 0.00139 -0.00273 -0.00532 -3.54167E-06 -4.07407E-06" pathEditMode="relative" ptsTypes="AAAAAAAAAAAAAAAAAAAAAAAAAAAAAAAAAAAAAAAAAAAAAAAAAAAAAAAAAAAAAAAAAAAAAAAAAAAAAAAAAAAAAAAAAAAAAAAAAAAAAAAAAAAAAAAAAAAAAAAAAAAAAA" rAng="0">
                                      <p:cBhvr>
                                        <p:cTn dur="1500" fill="hold" id="14"/>
                                        <p:tgtEl>
                                          <p:spTgt spid="3"/>
                                        </p:tgtEl>
                                        <p:attrNameLst>
                                          <p:attrName>ppt_x</p:attrName>
                                          <p:attrName>ppt_y</p:attrName>
                                        </p:attrNameLst>
                                      </p:cBhvr>
                                      <p:rCtr x="19193" y="-7731"/>
                                    </p:animMotion>
                                  </p:childTnLst>
                                </p:cTn>
                              </p:par>
                              <p:par>
                                <p:cTn fill="hold" id="15" nodeType="withEffect" presetClass="entr" presetID="22" presetSubtype="8">
                                  <p:stCondLst>
                                    <p:cond delay="10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1500" id="17"/>
                                        <p:tgtEl>
                                          <p:spTgt spid="2"/>
                                        </p:tgtEl>
                                      </p:cBhvr>
                                    </p:animEffect>
                                  </p:childTnLst>
                                </p:cTn>
                              </p:par>
                            </p:childTnLst>
                          </p:cTn>
                        </p:par>
                        <p:par>
                          <p:cTn fill="hold" id="18" nodeType="afterGroup">
                            <p:stCondLst>
                              <p:cond delay="2100"/>
                            </p:stCondLst>
                            <p:childTnLst>
                              <p:par>
                                <p:cTn fill="hold" grpId="0" id="19" nodeType="afterEffect" presetClass="entr" presetID="16" presetSubtype="37">
                                  <p:stCondLst>
                                    <p:cond delay="0"/>
                                  </p:stCondLst>
                                  <p:childTnLst>
                                    <p:set>
                                      <p:cBhvr>
                                        <p:cTn dur="1" fill="hold" id="20">
                                          <p:stCondLst>
                                            <p:cond delay="0"/>
                                          </p:stCondLst>
                                        </p:cTn>
                                        <p:tgtEl>
                                          <p:spTgt spid="5"/>
                                        </p:tgtEl>
                                        <p:attrNameLst>
                                          <p:attrName>style.visibility</p:attrName>
                                        </p:attrNameLst>
                                      </p:cBhvr>
                                      <p:to>
                                        <p:strVal val="visible"/>
                                      </p:to>
                                    </p:set>
                                    <p:animEffect filter="barn(outVertical)"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004730" y="4427731"/>
            <a:ext cx="9607994" cy="3780420"/>
          </a:xfrm>
          <a:prstGeom prst="rect">
            <a:avLst/>
          </a:prstGeom>
          <a:effectLst>
            <a:outerShdw algn="tl" blurRad="571500" dir="4800000" dist="431800" rotWithShape="0">
              <a:prstClr val="black">
                <a:alpha val="45000"/>
              </a:prstClr>
            </a:outerShdw>
          </a:effectLst>
        </p:spPr>
      </p:pic>
      <p:sp>
        <p:nvSpPr>
          <p:cNvPr id="4" name="TextBox 64"/>
          <p:cNvSpPr txBox="1"/>
          <p:nvPr/>
        </p:nvSpPr>
        <p:spPr>
          <a:xfrm>
            <a:off x="4051979" y="2996952"/>
            <a:ext cx="4056380" cy="10058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1" lang="zh-CN" spc="100" sz="6000">
                <a:latin charset="-122" panose="02010600010101010101" pitchFamily="2" typeface="方正喵呜体"/>
                <a:ea charset="-122" panose="02010600010101010101" pitchFamily="2" typeface="方正喵呜体"/>
              </a:rPr>
              <a:t>产品与服务</a:t>
            </a:r>
          </a:p>
        </p:txBody>
      </p:sp>
      <p:sp>
        <p:nvSpPr>
          <p:cNvPr id="5" name="文本框 4"/>
          <p:cNvSpPr txBox="1"/>
          <p:nvPr/>
        </p:nvSpPr>
        <p:spPr>
          <a:xfrm>
            <a:off x="5175931" y="2347720"/>
            <a:ext cx="1808480" cy="579120"/>
          </a:xfrm>
          <a:prstGeom prst="rect">
            <a:avLst/>
          </a:prstGeom>
          <a:noFill/>
        </p:spPr>
        <p:txBody>
          <a:bodyPr rtlCol="0" wrap="none">
            <a:spAutoFit/>
          </a:bodyPr>
          <a:lstStyle/>
          <a:p>
            <a:pPr algn="ctr"/>
            <a:r>
              <a:rPr altLang="en-US" lang="zh-CN" sz="3200">
                <a:solidFill>
                  <a:schemeClr val="tx1">
                    <a:lumMod val="75000"/>
                    <a:lumOff val="25000"/>
                  </a:schemeClr>
                </a:solidFill>
                <a:latin charset="-122" panose="02010600010101010101" pitchFamily="2" typeface="方正喵呜体"/>
                <a:ea charset="-122" panose="02010600010101010101" pitchFamily="2" typeface="方正喵呜体"/>
              </a:rPr>
              <a:t>第三部分</a:t>
            </a:r>
          </a:p>
        </p:txBody>
      </p:sp>
      <p:sp>
        <p:nvSpPr>
          <p:cNvPr id="15" name="任意多边形 14"/>
          <p:cNvSpPr/>
          <p:nvPr/>
        </p:nvSpPr>
        <p:spPr>
          <a:xfrm>
            <a:off x="3753224" y="1673609"/>
            <a:ext cx="4807725" cy="3008458"/>
          </a:xfrm>
          <a:custGeom>
            <a:gdLst>
              <a:gd fmla="*/ 1898965 w 4807725" name="connsiteX0"/>
              <a:gd fmla="*/ 2960016 h 3008458" name="connsiteY0"/>
              <a:gd fmla="*/ 1995255 w 4807725" name="connsiteX1"/>
              <a:gd fmla="*/ 2965055 h 3008458" name="connsiteY1"/>
              <a:gd fmla="*/ 2110137 w 4807725" name="connsiteX2"/>
              <a:gd fmla="*/ 2960720 h 3008458" name="connsiteY2"/>
              <a:gd fmla="*/ 2361902 w 4807725" name="connsiteX3"/>
              <a:gd fmla="*/ 2972057 h 3008458" name="connsiteY3"/>
              <a:gd fmla="*/ 2565419 w 4807725" name="connsiteX4"/>
              <a:gd fmla="*/ 2973677 h 3008458" name="connsiteY4"/>
              <a:gd fmla="*/ 2426597 w 4807725" name="connsiteX5"/>
              <a:gd fmla="*/ 2974322 h 3008458" name="connsiteY5"/>
              <a:gd fmla="*/ 1928149 w 4807725" name="connsiteX6"/>
              <a:gd fmla="*/ 2973270 h 3008458" name="connsiteY6"/>
              <a:gd fmla="*/ 1424263 w 4807725" name="connsiteX7"/>
              <a:gd fmla="*/ 2997254 h 3008458" name="connsiteY7"/>
              <a:gd fmla="*/ 957900 w 4807725" name="connsiteX8"/>
              <a:gd fmla="*/ 2993541 h 3008458" name="connsiteY8"/>
              <a:gd fmla="*/ 967369 w 4807725" name="connsiteX9"/>
              <a:gd fmla="*/ 2974953 h 3008458" name="connsiteY9"/>
              <a:gd fmla="*/ 1293824 w 4807725" name="connsiteX10"/>
              <a:gd fmla="*/ 2977552 h 3008458" name="connsiteY10"/>
              <a:gd fmla="*/ 1629747 w 4807725" name="connsiteX11"/>
              <a:gd fmla="*/ 2961562 h 3008458" name="connsiteY11"/>
              <a:gd fmla="*/ 1787608 w 4807725" name="connsiteX12"/>
              <a:gd fmla="*/ 2960656 h 3008458" name="connsiteY12"/>
              <a:gd fmla="*/ 1792405 w 4807725" name="connsiteX13"/>
              <a:gd fmla="*/ 2961107 h 3008458" name="connsiteY13"/>
              <a:gd fmla="*/ 1815460 w 4807725" name="connsiteX14"/>
              <a:gd fmla="*/ 2960496 h 3008458" name="connsiteY14"/>
              <a:gd fmla="*/ 1258838 w 4807725" name="connsiteX15"/>
              <a:gd fmla="*/ 2936138 h 3008458" name="connsiteY15"/>
              <a:gd fmla="*/ 1219490 w 4807725" name="connsiteX16"/>
              <a:gd fmla="*/ 2939632 h 3008458" name="connsiteY16"/>
              <a:gd fmla="*/ 990865 w 4807725" name="connsiteX17"/>
              <a:gd fmla="*/ 2951809 h 3008458" name="connsiteY17"/>
              <a:gd fmla="*/ 859723 w 4807725" name="connsiteX18"/>
              <a:gd fmla="*/ 2947849 h 3008458" name="connsiteY18"/>
              <a:gd fmla="*/ 794242 w 4807725" name="connsiteX19"/>
              <a:gd fmla="*/ 2943845 h 3008458" name="connsiteY19"/>
              <a:gd fmla="*/ 839956 w 4807725" name="connsiteX20"/>
              <a:gd fmla="*/ 2940693 h 3008458" name="connsiteY20"/>
              <a:gd fmla="*/ 972282 w 4807725" name="connsiteX21"/>
              <a:gd fmla="*/ 2942330 h 3008458" name="connsiteY21"/>
              <a:gd fmla="*/ 1120958 w 4807725" name="connsiteX22"/>
              <a:gd fmla="*/ 2940597 h 3008458" name="connsiteY22"/>
              <a:gd fmla="*/ 3481733 w 4807725" name="connsiteX23"/>
              <a:gd fmla="*/ 2931248 h 3008458" name="connsiteY23"/>
              <a:gd fmla="*/ 3593607 w 4807725" name="connsiteX24"/>
              <a:gd fmla="*/ 2937601 h 3008458" name="connsiteY24"/>
              <a:gd fmla="*/ 3419025 w 4807725" name="connsiteX25"/>
              <a:gd fmla="*/ 2950727 h 3008458" name="connsiteY25"/>
              <a:gd fmla="*/ 3264081 w 4807725" name="connsiteX26"/>
              <a:gd fmla="*/ 2957532 h 3008458" name="connsiteY26"/>
              <a:gd fmla="*/ 3103127 w 4807725" name="connsiteX27"/>
              <a:gd fmla="*/ 2959002 h 3008458" name="connsiteY27"/>
              <a:gd fmla="*/ 2956435 w 4807725" name="connsiteX28"/>
              <a:gd fmla="*/ 2955282 h 3008458" name="connsiteY28"/>
              <a:gd fmla="*/ 3146175 w 4807725" name="connsiteX29"/>
              <a:gd fmla="*/ 2952054 h 3008458" name="connsiteY29"/>
              <a:gd fmla="*/ 3391779 w 4807725" name="connsiteX30"/>
              <a:gd fmla="*/ 2939939 h 3008458" name="connsiteY30"/>
              <a:gd fmla="*/ 4396877 w 4807725" name="connsiteX31"/>
              <a:gd fmla="*/ 2921907 h 3008458" name="connsiteY31"/>
              <a:gd fmla="*/ 4393921 w 4807725" name="connsiteX32"/>
              <a:gd fmla="*/ 2923129 h 3008458" name="connsiteY32"/>
              <a:gd fmla="*/ 4320984 w 4807725" name="connsiteX33"/>
              <a:gd fmla="*/ 2940994 h 3008458" name="connsiteY33"/>
              <a:gd fmla="*/ 3910370 w 4807725" name="connsiteX34"/>
              <a:gd fmla="*/ 2965721 h 3008458" name="connsiteY34"/>
              <a:gd fmla="*/ 3387901 w 4807725" name="connsiteX35"/>
              <a:gd fmla="*/ 2980225 h 3008458" name="connsiteY35"/>
              <a:gd fmla="*/ 2874902 w 4807725" name="connsiteX36"/>
              <a:gd fmla="*/ 2976141 h 3008458" name="connsiteY36"/>
              <a:gd fmla="*/ 2565419 w 4807725" name="connsiteX37"/>
              <a:gd fmla="*/ 2973677 h 3008458" name="connsiteY37"/>
              <a:gd fmla="*/ 2935564 w 4807725" name="connsiteX38"/>
              <a:gd fmla="*/ 2971958 h 3008458" name="connsiteY38"/>
              <a:gd fmla="*/ 3264081 w 4807725" name="connsiteX39"/>
              <a:gd fmla="*/ 2957532 h 3008458" name="connsiteY39"/>
              <a:gd fmla="*/ 3358932 w 4807725" name="connsiteX40"/>
              <a:gd fmla="*/ 2956665 h 3008458" name="connsiteY40"/>
              <a:gd fmla="*/ 3873204 w 4807725" name="connsiteX41"/>
              <a:gd fmla="*/ 2946761 h 3008458" name="connsiteY41"/>
              <a:gd fmla="*/ 3954468 w 4807725" name="connsiteX42"/>
              <a:gd fmla="*/ 2942353 h 3008458" name="connsiteY42"/>
              <a:gd fmla="*/ 4036867 w 4807725" name="connsiteX43"/>
              <a:gd fmla="*/ 2941454 h 3008458" name="connsiteY43"/>
              <a:gd fmla="*/ 4120412 w 4807725" name="connsiteX44"/>
              <a:gd fmla="*/ 2944063 h 3008458" name="connsiteY44"/>
              <a:gd fmla="*/ 4302400 w 4807725" name="connsiteX45"/>
              <a:gd fmla="*/ 2931514 h 3008458" name="connsiteY45"/>
              <a:gd fmla="*/ 4305062 w 4807725" name="connsiteX46"/>
              <a:gd fmla="*/ 2930842 h 3008458" name="connsiteY46"/>
              <a:gd fmla="*/ 4363063 w 4807725" name="connsiteX47"/>
              <a:gd fmla="*/ 2927331 h 3008458" name="connsiteY47"/>
              <a:gd fmla="*/ 1493078 w 4807725" name="connsiteX48"/>
              <a:gd fmla="*/ 2920857 h 3008458" name="connsiteY48"/>
              <a:gd fmla="*/ 1557263 w 4807725" name="connsiteX49"/>
              <a:gd fmla="*/ 2926070 h 3008458" name="connsiteY49"/>
              <a:gd fmla="*/ 1565186 w 4807725" name="connsiteX50"/>
              <a:gd fmla="*/ 2930687 h 3008458" name="connsiteY50"/>
              <a:gd fmla="*/ 1437506 w 4807725" name="connsiteX51"/>
              <a:gd fmla="*/ 2942534 h 3008458" name="connsiteY51"/>
              <a:gd fmla="*/ 1280153 w 4807725" name="connsiteX52"/>
              <a:gd fmla="*/ 2935449 h 3008458" name="connsiteY52"/>
              <a:gd fmla="*/ 1258838 w 4807725" name="connsiteX53"/>
              <a:gd fmla="*/ 2936138 h 3008458" name="connsiteY53"/>
              <a:gd fmla="*/ 1400339 w 4807725" name="connsiteX54"/>
              <a:gd fmla="*/ 2923574 h 3008458" name="connsiteY54"/>
              <a:gd fmla="*/ 1438401 w 4807725" name="connsiteX55"/>
              <a:gd fmla="*/ 2922431 h 3008458" name="connsiteY55"/>
              <a:gd fmla="*/ 1472129 w 4807725" name="connsiteX56"/>
              <a:gd fmla="*/ 2922323 h 3008458" name="connsiteY56"/>
              <a:gd fmla="*/ 1590737 w 4807725" name="connsiteX57"/>
              <a:gd fmla="*/ 2920626 h 3008458" name="connsiteY57"/>
              <a:gd fmla="*/ 1591884 w 4807725" name="connsiteX58"/>
              <a:gd fmla="*/ 2920630 h 3008458" name="connsiteY58"/>
              <a:gd fmla="*/ 1616437 w 4807725" name="connsiteX59"/>
              <a:gd fmla="*/ 2929523 h 3008458" name="connsiteY59"/>
              <a:gd fmla="*/ 1853815 w 4807725" name="connsiteX60"/>
              <a:gd fmla="*/ 2935350 h 3008458" name="connsiteY60"/>
              <a:gd fmla="*/ 2072970 w 4807725" name="connsiteX61"/>
              <a:gd fmla="*/ 2941760 h 3008458" name="connsiteY61"/>
              <a:gd fmla="*/ 2338762 w 4807725" name="connsiteX62"/>
              <a:gd fmla="*/ 2948543 h 3008458" name="connsiteY62"/>
              <a:gd fmla="*/ 2851761 w 4807725" name="connsiteX63"/>
              <a:gd fmla="*/ 2952627 h 3008458" name="connsiteY63"/>
              <a:gd fmla="*/ 2956435 w 4807725" name="connsiteX64"/>
              <a:gd fmla="*/ 2955282 h 3008458" name="connsiteY64"/>
              <a:gd fmla="*/ 2898008 w 4807725" name="connsiteX65"/>
              <a:gd fmla="*/ 2956276 h 3008458" name="connsiteY65"/>
              <a:gd fmla="*/ 2651189 w 4807725" name="connsiteX66"/>
              <a:gd fmla="*/ 2955696 h 3008458" name="connsiteY66"/>
              <a:gd fmla="*/ 1898965 w 4807725" name="connsiteX67"/>
              <a:gd fmla="*/ 2960016 h 3008458" name="connsiteY67"/>
              <a:gd fmla="*/ 1876955 w 4807725" name="connsiteX68"/>
              <a:gd fmla="*/ 2958864 h 3008458" name="connsiteY68"/>
              <a:gd fmla="*/ 1815460 w 4807725" name="connsiteX69"/>
              <a:gd fmla="*/ 2960496 h 3008458" name="connsiteY69"/>
              <a:gd fmla="*/ 1787608 w 4807725" name="connsiteX70"/>
              <a:gd fmla="*/ 2960656 h 3008458" name="connsiteY70"/>
              <a:gd fmla="*/ 1704437 w 4807725" name="connsiteX71"/>
              <a:gd fmla="*/ 2952825 h 3008458" name="connsiteY71"/>
              <a:gd fmla="*/ 1572090 w 4807725" name="connsiteX72"/>
              <a:gd fmla="*/ 2934711 h 3008458" name="connsiteY72"/>
              <a:gd fmla="*/ 1565186 w 4807725" name="connsiteX73"/>
              <a:gd fmla="*/ 2930687 h 3008458" name="connsiteY73"/>
              <a:gd fmla="*/ 1588024 w 4807725" name="connsiteX74"/>
              <a:gd fmla="*/ 2928568 h 3008458" name="connsiteY74"/>
              <a:gd fmla="*/ 1547666 w 4807725" name="connsiteX75"/>
              <a:gd fmla="*/ 2920477 h 3008458" name="connsiteY75"/>
              <a:gd fmla="*/ 1585439 w 4807725" name="connsiteX76"/>
              <a:gd fmla="*/ 2920608 h 3008458" name="connsiteY76"/>
              <a:gd fmla="*/ 1585745 w 4807725" name="connsiteX77"/>
              <a:gd fmla="*/ 2921550 h 3008458" name="connsiteY77"/>
              <a:gd fmla="*/ 1588024 w 4807725" name="connsiteX78"/>
              <a:gd fmla="*/ 2928568 h 3008458" name="connsiteY78"/>
              <a:gd fmla="*/ 1557263 w 4807725" name="connsiteX79"/>
              <a:gd fmla="*/ 2926070 h 3008458" name="connsiteY79"/>
              <a:gd fmla="*/ 1135687 w 4807725" name="connsiteX80"/>
              <a:gd fmla="*/ 2920300 h 3008458" name="connsiteY80"/>
              <a:gd fmla="*/ 1236460 w 4807725" name="connsiteX81"/>
              <a:gd fmla="*/ 2921363 h 3008458" name="connsiteY81"/>
              <a:gd fmla="*/ 1168297 w 4807725" name="connsiteX82"/>
              <a:gd fmla="*/ 2925226 h 3008458" name="connsiteY82"/>
              <a:gd fmla="*/ 792455 w 4807725" name="connsiteX83"/>
              <a:gd fmla="*/ 2929451 h 3008458" name="connsiteY83"/>
              <a:gd fmla="*/ 740018 w 4807725" name="connsiteX84"/>
              <a:gd fmla="*/ 2923973 h 3008458" name="connsiteY84"/>
              <a:gd fmla="*/ 893739 w 4807725" name="connsiteX85"/>
              <a:gd fmla="*/ 2921290 h 3008458" name="connsiteY85"/>
              <a:gd fmla="*/ 1135687 w 4807725" name="connsiteX86"/>
              <a:gd fmla="*/ 2920300 h 3008458" name="connsiteY86"/>
              <a:gd fmla="*/ 2408939 w 4807725" name="connsiteX87"/>
              <a:gd fmla="*/ 2919939 h 3008458" name="connsiteY87"/>
              <a:gd fmla="*/ 2701463 w 4807725" name="connsiteX88"/>
              <a:gd fmla="*/ 2922915 h 3008458" name="connsiteY88"/>
              <a:gd fmla="*/ 2534776 w 4807725" name="connsiteX89"/>
              <a:gd fmla="*/ 2931439 h 3008458" name="connsiteY89"/>
              <a:gd fmla="*/ 2037512 w 4807725" name="connsiteX90"/>
              <a:gd fmla="*/ 2928063 h 3008458" name="connsiteY90"/>
              <a:gd fmla="*/ 1873587 w 4807725" name="connsiteX91"/>
              <a:gd fmla="*/ 2921609 h 3008458" name="connsiteY91"/>
              <a:gd fmla="*/ 1895895 w 4807725" name="connsiteX92"/>
              <a:gd fmla="*/ 2921687 h 3008458" name="connsiteY92"/>
              <a:gd fmla="*/ 2408939 w 4807725" name="connsiteX93"/>
              <a:gd fmla="*/ 2919939 h 3008458" name="connsiteY93"/>
              <a:gd fmla="*/ 1269180 w 4807725" name="connsiteX94"/>
              <a:gd fmla="*/ 2919509 h 3008458" name="connsiteY94"/>
              <a:gd fmla="*/ 1375882 w 4807725" name="connsiteX95"/>
              <a:gd fmla="*/ 2919880 h 3008458" name="connsiteY95"/>
              <a:gd fmla="*/ 1500842 w 4807725" name="connsiteX96"/>
              <a:gd fmla="*/ 2920314 h 3008458" name="connsiteY96"/>
              <a:gd fmla="*/ 1493078 w 4807725" name="connsiteX97"/>
              <a:gd fmla="*/ 2920857 h 3008458" name="connsiteY97"/>
              <a:gd fmla="*/ 1492473 w 4807725" name="connsiteX98"/>
              <a:gd fmla="*/ 2920808 h 3008458" name="connsiteY98"/>
              <a:gd fmla="*/ 1438401 w 4807725" name="connsiteX99"/>
              <a:gd fmla="*/ 2922431 h 3008458" name="connsiteY99"/>
              <a:gd fmla="*/ 1361286 w 4807725" name="connsiteX100"/>
              <a:gd fmla="*/ 2922680 h 3008458" name="connsiteY100"/>
              <a:gd fmla="*/ 1236460 w 4807725" name="connsiteX101"/>
              <a:gd fmla="*/ 2921363 h 3008458" name="connsiteY101"/>
              <a:gd fmla="*/ 1584589 w 4807725" name="connsiteX102"/>
              <a:gd fmla="*/ 2917988 h 3008458" name="connsiteY102"/>
              <a:gd fmla="*/ 1590863 w 4807725" name="connsiteX103"/>
              <a:gd fmla="*/ 2920260 h 3008458" name="connsiteY103"/>
              <a:gd fmla="*/ 1590737 w 4807725" name="connsiteX104"/>
              <a:gd fmla="*/ 2920626 h 3008458" name="connsiteY104"/>
              <a:gd fmla="*/ 1585439 w 4807725" name="connsiteX105"/>
              <a:gd fmla="*/ 2920608 h 3008458" name="connsiteY105"/>
              <a:gd fmla="*/ 1542398 w 4807725" name="connsiteX106"/>
              <a:gd fmla="*/ 2917407 h 3008458" name="connsiteY106"/>
              <a:gd fmla="*/ 1547666 w 4807725" name="connsiteX107"/>
              <a:gd fmla="*/ 2920477 h 3008458" name="connsiteY107"/>
              <a:gd fmla="*/ 1500842 w 4807725" name="connsiteX108"/>
              <a:gd fmla="*/ 2920314 h 3008458" name="connsiteY108"/>
              <a:gd fmla="*/ 1590137 w 4807725" name="connsiteX109"/>
              <a:gd fmla="*/ 2915033 h 3008458" name="connsiteY109"/>
              <a:gd fmla="*/ 1789161 w 4807725" name="connsiteX110"/>
              <a:gd fmla="*/ 2918285 h 3008458" name="connsiteY110"/>
              <a:gd fmla="*/ 1873587 w 4807725" name="connsiteX111"/>
              <a:gd fmla="*/ 2921609 h 3008458" name="connsiteY111"/>
              <a:gd fmla="*/ 1591884 w 4807725" name="connsiteX112"/>
              <a:gd fmla="*/ 2920630 h 3008458" name="connsiteY112"/>
              <a:gd fmla="*/ 1590863 w 4807725" name="connsiteX113"/>
              <a:gd fmla="*/ 2920260 h 3008458" name="connsiteY113"/>
              <a:gd fmla="*/ 1591005 w 4807725" name="connsiteX114"/>
              <a:gd fmla="*/ 2919843 h 3008458" name="connsiteY114"/>
              <a:gd fmla="*/ 1578941 w 4807725" name="connsiteX115"/>
              <a:gd fmla="*/ 2914850 h 3008458" name="connsiteY115"/>
              <a:gd fmla="*/ 1583594 w 4807725" name="connsiteX116"/>
              <a:gd fmla="*/ 2914926 h 3008458" name="connsiteY116"/>
              <a:gd fmla="*/ 1584589 w 4807725" name="connsiteX117"/>
              <a:gd fmla="*/ 2917988 h 3008458" name="connsiteY117"/>
              <a:gd fmla="*/ 1579647 w 4807725" name="connsiteX118"/>
              <a:gd fmla="*/ 2916198 h 3008458" name="connsiteY118"/>
              <a:gd fmla="*/ 1577617 w 4807725" name="connsiteX119"/>
              <a:gd fmla="*/ 2914943 h 3008458" name="connsiteY119"/>
              <a:gd fmla="*/ 1583467 w 4807725" name="connsiteX120"/>
              <a:gd fmla="*/ 2914533 h 3008458" name="connsiteY120"/>
              <a:gd fmla="*/ 1590096 w 4807725" name="connsiteX121"/>
              <a:gd fmla="*/ 2914805 h 3008458" name="connsiteY121"/>
              <a:gd fmla="*/ 1590137 w 4807725" name="connsiteX122"/>
              <a:gd fmla="*/ 2915033 h 3008458" name="connsiteY122"/>
              <a:gd fmla="*/ 1583594 w 4807725" name="connsiteX123"/>
              <a:gd fmla="*/ 2914926 h 3008458" name="connsiteY123"/>
              <a:gd fmla="*/ 1536830 w 4807725" name="connsiteX124"/>
              <a:gd fmla="*/ 2914162 h 3008458" name="connsiteY124"/>
              <a:gd fmla="*/ 1577427 w 4807725" name="connsiteX125"/>
              <a:gd fmla="*/ 2914825 h 3008458" name="connsiteY125"/>
              <a:gd fmla="*/ 1577617 w 4807725" name="connsiteX126"/>
              <a:gd fmla="*/ 2914943 h 3008458" name="connsiteY126"/>
              <a:gd fmla="*/ 1542398 w 4807725" name="connsiteX127"/>
              <a:gd fmla="*/ 2917407 h 3008458" name="connsiteY127"/>
              <a:gd fmla="*/ 1575364 w 4807725" name="connsiteX128"/>
              <a:gd fmla="*/ 2913549 h 3008458" name="connsiteY128"/>
              <a:gd fmla="*/ 1583467 w 4807725" name="connsiteX129"/>
              <a:gd fmla="*/ 2914533 h 3008458" name="connsiteY129"/>
              <a:gd fmla="*/ 1578941 w 4807725" name="connsiteX130"/>
              <a:gd fmla="*/ 2914850 h 3008458" name="connsiteY130"/>
              <a:gd fmla="*/ 1577427 w 4807725" name="connsiteX131"/>
              <a:gd fmla="*/ 2914825 h 3008458" name="connsiteY131"/>
              <a:gd fmla="*/ 4384972 w 4807725" name="connsiteX132"/>
              <a:gd fmla="*/ 2909743 h 3008458" name="connsiteY132"/>
              <a:gd fmla="*/ 4379649 w 4807725" name="connsiteX133"/>
              <a:gd fmla="*/ 2912007 h 3008458" name="connsiteY133"/>
              <a:gd fmla="*/ 4305062 w 4807725" name="connsiteX134"/>
              <a:gd fmla="*/ 2930842 h 3008458" name="connsiteY134"/>
              <a:gd fmla="*/ 4150173 w 4807725" name="connsiteX135"/>
              <a:gd fmla="*/ 2940217 h 3008458" name="connsiteY135"/>
              <a:gd fmla="*/ 4036867 w 4807725" name="connsiteX136"/>
              <a:gd fmla="*/ 2941454 h 3008458" name="connsiteY136"/>
              <a:gd fmla="*/ 3995099 w 4807725" name="connsiteX137"/>
              <a:gd fmla="*/ 2940149 h 3008458" name="connsiteY137"/>
              <a:gd fmla="*/ 3954468 w 4807725" name="connsiteX138"/>
              <a:gd fmla="*/ 2942353 h 3008458" name="connsiteY138"/>
              <a:gd fmla="*/ 3933867 w 4807725" name="connsiteX139"/>
              <a:gd fmla="*/ 2942578 h 3008458" name="connsiteY139"/>
              <a:gd fmla="*/ 3687842 w 4807725" name="connsiteX140"/>
              <a:gd fmla="*/ 2942952 h 3008458" name="connsiteY140"/>
              <a:gd fmla="*/ 3593607 w 4807725" name="connsiteX141"/>
              <a:gd fmla="*/ 2937601 h 3008458" name="connsiteY141"/>
              <a:gd fmla="*/ 3661906 w 4807725" name="connsiteX142"/>
              <a:gd fmla="*/ 2932466 h 3008458" name="connsiteY142"/>
              <a:gd fmla="*/ 3773360 w 4807725" name="connsiteX143"/>
              <a:gd fmla="*/ 2919947 h 3008458" name="connsiteY143"/>
              <a:gd fmla="*/ 3844234 w 4807725" name="connsiteX144"/>
              <a:gd fmla="*/ 2923200 h 3008458" name="connsiteY144"/>
              <a:gd fmla="*/ 4097272 w 4807725" name="connsiteX145"/>
              <a:gd fmla="*/ 2920549 h 3008458" name="connsiteY145"/>
              <a:gd fmla="*/ 4297843 w 4807725" name="connsiteX146"/>
              <a:gd fmla="*/ 2917480 h 3008458" name="connsiteY146"/>
              <a:gd fmla="*/ 1536461 w 4807725" name="connsiteX147"/>
              <a:gd fmla="*/ 2908825 h 3008458" name="connsiteY147"/>
              <a:gd fmla="*/ 1545481 w 4807725" name="connsiteX148"/>
              <a:gd fmla="*/ 2909920 h 3008458" name="connsiteY148"/>
              <a:gd fmla="*/ 1536830 w 4807725" name="connsiteX149"/>
              <a:gd fmla="*/ 2914162 h 3008458" name="connsiteY149"/>
              <a:gd fmla="*/ 3008483 w 4807725" name="connsiteX150"/>
              <a:gd fmla="*/ 2907214 h 3008458" name="connsiteY150"/>
              <a:gd fmla="*/ 3598298 w 4807725" name="connsiteX151"/>
              <a:gd fmla="*/ 2911910 h 3008458" name="connsiteY151"/>
              <a:gd fmla="*/ 3658948 w 4807725" name="connsiteX152"/>
              <a:gd fmla="*/ 2914695 h 3008458" name="connsiteY152"/>
              <a:gd fmla="*/ 3630908 w 4807725" name="connsiteX153"/>
              <a:gd fmla="*/ 2916836 h 3008458" name="connsiteY153"/>
              <a:gd fmla="*/ 3481733 w 4807725" name="connsiteX154"/>
              <a:gd fmla="*/ 2931248 h 3008458" name="connsiteY154"/>
              <a:gd fmla="*/ 3448920 w 4807725" name="connsiteX155"/>
              <a:gd fmla="*/ 2929385 h 3008458" name="connsiteY155"/>
              <a:gd fmla="*/ 2935920 w 4807725" name="connsiteX156"/>
              <a:gd fmla="*/ 2925301 h 3008458" name="connsiteY156"/>
              <a:gd fmla="*/ 2701463 w 4807725" name="connsiteX157"/>
              <a:gd fmla="*/ 2922915 h 3008458" name="connsiteY157"/>
              <a:gd fmla="*/ 1546300 w 4807725" name="connsiteX158"/>
              <a:gd fmla="*/ 2895573 h 3008458" name="connsiteY158"/>
              <a:gd fmla="*/ 1575364 w 4807725" name="connsiteX159"/>
              <a:gd fmla="*/ 2913549 h 3008458" name="connsiteY159"/>
              <a:gd fmla="*/ 1545481 w 4807725" name="connsiteX160"/>
              <a:gd fmla="*/ 2909920 h 3008458" name="connsiteY160"/>
              <a:gd fmla="*/ 1548534 w 4807725" name="connsiteX161"/>
              <a:gd fmla="*/ 2908423 h 3008458" name="connsiteY161"/>
              <a:gd fmla="*/ 1546300 w 4807725" name="connsiteX162"/>
              <a:gd fmla="*/ 2895573 h 3008458" name="connsiteY162"/>
              <a:gd fmla="*/ 1546300 w 4807725" name="connsiteX163"/>
              <a:gd fmla="*/ 2895573 h 3008458" name="connsiteY163"/>
              <a:gd fmla="*/ 2572299 w 4807725" name="connsiteX164"/>
              <a:gd fmla="*/ 2903742 h 3008458" name="connsiteY164"/>
              <a:gd fmla="*/ 2674902 w 4807725" name="connsiteX165"/>
              <a:gd fmla="*/ 2904559 h 3008458" name="connsiteY165"/>
              <a:gd fmla="*/ 2404337 w 4807725" name="connsiteX166"/>
              <a:gd fmla="*/ 2911737 h 3008458" name="connsiteY166"/>
              <a:gd fmla="*/ 1546300 w 4807725" name="connsiteX167"/>
              <a:gd fmla="*/ 2895573 h 3008458" name="connsiteY167"/>
              <a:gd fmla="*/ 294594 w 4807725" name="connsiteX168"/>
              <a:gd fmla="*/ 2865211 h 3008458" name="connsiteY168"/>
              <a:gd fmla="*/ 315173 w 4807725" name="connsiteX169"/>
              <a:gd fmla="*/ 2876440 h 3008458" name="connsiteY169"/>
              <a:gd fmla="*/ 330203 w 4807725" name="connsiteX170"/>
              <a:gd fmla="*/ 2881261 h 3008458" name="connsiteY170"/>
              <a:gd fmla="*/ 340648 w 4807725" name="connsiteX171"/>
              <a:gd fmla="*/ 2889985 h 3008458" name="connsiteY171"/>
              <a:gd fmla="*/ 389506 w 4807725" name="connsiteX172"/>
              <a:gd fmla="*/ 2914360 h 3008458" name="connsiteY172"/>
              <a:gd fmla="*/ 513546 w 4807725" name="connsiteX173"/>
              <a:gd fmla="*/ 2932262 h 3008458" name="connsiteY173"/>
              <a:gd fmla="*/ 551650 w 4807725" name="connsiteX174"/>
              <a:gd fmla="*/ 2930303 h 3008458" name="connsiteY174"/>
              <a:gd fmla="*/ 631490 w 4807725" name="connsiteX175"/>
              <a:gd fmla="*/ 2937356 h 3008458" name="connsiteY175"/>
              <a:gd fmla="*/ 739101 w 4807725" name="connsiteX176"/>
              <a:gd fmla="*/ 2940473 h 3008458" name="connsiteY176"/>
              <a:gd fmla="*/ 794242 w 4807725" name="connsiteX177"/>
              <a:gd fmla="*/ 2943845 h 3008458" name="connsiteY177"/>
              <a:gd fmla="*/ 711048 w 4807725" name="connsiteX178"/>
              <a:gd fmla="*/ 2949582 h 3008458" name="connsiteY178"/>
              <a:gd fmla="*/ 477866 w 4807725" name="connsiteX179"/>
              <a:gd fmla="*/ 2947725 h 3008458" name="connsiteY179"/>
              <a:gd fmla="*/ 296589 w 4807725" name="connsiteX180"/>
              <a:gd fmla="*/ 2866960 h 3008458" name="connsiteY180"/>
              <a:gd fmla="*/ 284233 w 4807725" name="connsiteX181"/>
              <a:gd fmla="*/ 2837751 h 3008458" name="connsiteY181"/>
              <a:gd fmla="*/ 346989 w 4807725" name="connsiteX182"/>
              <a:gd fmla="*/ 2870715 h 3008458" name="connsiteY182"/>
              <a:gd fmla="*/ 561790 w 4807725" name="connsiteX183"/>
              <a:gd fmla="*/ 2912961 h 3008458" name="connsiteY183"/>
              <a:gd fmla="*/ 612445 w 4807725" name="connsiteX184"/>
              <a:gd fmla="*/ 2914669 h 3008458" name="connsiteY184"/>
              <a:gd fmla="*/ 622688 w 4807725" name="connsiteX185"/>
              <a:gd fmla="*/ 2916216 h 3008458" name="connsiteY185"/>
              <a:gd fmla="*/ 639506 w 4807725" name="connsiteX186"/>
              <a:gd fmla="*/ 2915582 h 3008458" name="connsiteY186"/>
              <a:gd fmla="*/ 669324 w 4807725" name="connsiteX187"/>
              <a:gd fmla="*/ 2916587 h 3008458" name="connsiteY187"/>
              <a:gd fmla="*/ 740018 w 4807725" name="connsiteX188"/>
              <a:gd fmla="*/ 2923973 h 3008458" name="connsiteY188"/>
              <a:gd fmla="*/ 641271 w 4807725" name="connsiteX189"/>
              <a:gd fmla="*/ 2925696 h 3008458" name="connsiteY189"/>
              <a:gd fmla="*/ 551650 w 4807725" name="connsiteX190"/>
              <a:gd fmla="*/ 2930303 h 3008458" name="connsiteY190"/>
              <a:gd fmla="*/ 521743 w 4807725" name="connsiteX191"/>
              <a:gd fmla="*/ 2927661 h 3008458" name="connsiteY191"/>
              <a:gd fmla="*/ 414693 w 4807725" name="connsiteX192"/>
              <a:gd fmla="*/ 2908363 h 3008458" name="connsiteY192"/>
              <a:gd fmla="*/ 330203 w 4807725" name="connsiteX193"/>
              <a:gd fmla="*/ 2881261 h 3008458" name="connsiteY193"/>
              <a:gd fmla="*/ 298432 w 4807725" name="connsiteX194"/>
              <a:gd fmla="*/ 2854726 h 3008458" name="connsiteY194"/>
              <a:gd fmla="*/ 138453 w 4807725" name="connsiteX195"/>
              <a:gd fmla="*/ 2809709 h 3008458" name="connsiteY195"/>
              <a:gd fmla="*/ 124426 w 4807725" name="connsiteX196"/>
              <a:gd fmla="*/ 2814263 h 3008458" name="connsiteY196"/>
              <a:gd fmla="*/ 138453 w 4807725" name="connsiteX197"/>
              <a:gd fmla="*/ 2809709 h 3008458" name="connsiteY197"/>
              <a:gd fmla="*/ 128210 w 4807725" name="connsiteX198"/>
              <a:gd fmla="*/ 2711762 h 3008458" name="connsiteY198"/>
              <a:gd fmla="*/ 144559 w 4807725" name="connsiteX199"/>
              <a:gd fmla="*/ 2745809 h 3008458" name="connsiteY199"/>
              <a:gd fmla="*/ 138453 w 4807725" name="connsiteX200"/>
              <a:gd fmla="*/ 2809709 h 3008458" name="connsiteY200"/>
              <a:gd fmla="*/ 127211 w 4807725" name="connsiteX201"/>
              <a:gd fmla="*/ 2738821 h 3008458" name="connsiteY201"/>
              <a:gd fmla="*/ 147875 w 4807725" name="connsiteX202"/>
              <a:gd fmla="*/ 2711111 h 3008458" name="connsiteY202"/>
              <a:gd fmla="*/ 171234 w 4807725" name="connsiteX203"/>
              <a:gd fmla="*/ 2753977 h 3008458" name="connsiteY203"/>
              <a:gd fmla="*/ 206370 w 4807725" name="connsiteX204"/>
              <a:gd fmla="*/ 2790747 h 3008458" name="connsiteY204"/>
              <a:gd fmla="*/ 243594 w 4807725" name="connsiteX205"/>
              <a:gd fmla="*/ 2815471 h 3008458" name="connsiteY205"/>
              <a:gd fmla="*/ 255617 w 4807725" name="connsiteX206"/>
              <a:gd fmla="*/ 2831055 h 3008458" name="connsiteY206"/>
              <a:gd fmla="*/ 294594 w 4807725" name="connsiteX207"/>
              <a:gd fmla="*/ 2865211 h 3008458" name="connsiteY207"/>
              <a:gd fmla="*/ 232731 w 4807725" name="connsiteX208"/>
              <a:gd fmla="*/ 2831456 h 3008458" name="connsiteY208"/>
              <a:gd fmla="*/ 157392 w 4807725" name="connsiteX209"/>
              <a:gd fmla="*/ 2772531 h 3008458" name="connsiteY209"/>
              <a:gd fmla="*/ 144559 w 4807725" name="connsiteX210"/>
              <a:gd fmla="*/ 2745809 h 3008458" name="connsiteY210"/>
              <a:gd fmla="*/ 107234 w 4807725" name="connsiteX211"/>
              <a:gd fmla="*/ 2612857 h 3008458" name="connsiteY211"/>
              <a:gd fmla="*/ 122076 w 4807725" name="connsiteX212"/>
              <a:gd fmla="*/ 2663765 h 3008458" name="connsiteY212"/>
              <a:gd fmla="*/ 129480 w 4807725" name="connsiteX213"/>
              <a:gd fmla="*/ 2677352 h 3008458" name="connsiteY213"/>
              <a:gd fmla="*/ 128210 w 4807725" name="connsiteX214"/>
              <a:gd fmla="*/ 2711762 h 3008458" name="connsiteY214"/>
              <a:gd fmla="*/ 120311 w 4807725" name="connsiteX215"/>
              <a:gd fmla="*/ 2695314 h 3008458" name="connsiteY215"/>
              <a:gd fmla="*/ 85922 w 4807725" name="connsiteX216"/>
              <a:gd fmla="*/ 2599831 h 3008458" name="connsiteY216"/>
              <a:gd fmla="*/ 115499 w 4807725" name="connsiteX217"/>
              <a:gd fmla="*/ 2685293 h 3008458" name="connsiteY217"/>
              <a:gd fmla="*/ 120311 w 4807725" name="connsiteX218"/>
              <a:gd fmla="*/ 2695314 h 3008458" name="connsiteY218"/>
              <a:gd fmla="*/ 127211 w 4807725" name="connsiteX219"/>
              <a:gd fmla="*/ 2738821 h 3008458" name="connsiteY219"/>
              <a:gd fmla="*/ 124426 w 4807725" name="connsiteX220"/>
              <a:gd fmla="*/ 2814263 h 3008458" name="connsiteY220"/>
              <a:gd fmla="*/ 89978 w 4807725" name="connsiteX221"/>
              <a:gd fmla="*/ 2639523 h 3008458" name="connsiteY221"/>
              <a:gd fmla="*/ 139422 w 4807725" name="connsiteX222"/>
              <a:gd fmla="*/ 2547806 h 3008458" name="connsiteY222"/>
              <a:gd fmla="*/ 232081 w 4807725" name="connsiteX223"/>
              <a:gd fmla="*/ 2763794 h 3008458" name="connsiteY223"/>
              <a:gd fmla="*/ 262396 w 4807725" name="connsiteX224"/>
              <a:gd fmla="*/ 2811643 h 3008458" name="connsiteY224"/>
              <a:gd fmla="*/ 284233 w 4807725" name="connsiteX225"/>
              <a:gd fmla="*/ 2837751 h 3008458" name="connsiteY225"/>
              <a:gd fmla="*/ 250309 w 4807725" name="connsiteX226"/>
              <a:gd fmla="*/ 2819931 h 3008458" name="connsiteY226"/>
              <a:gd fmla="*/ 243594 w 4807725" name="connsiteX227"/>
              <a:gd fmla="*/ 2815471 h 3008458" name="connsiteY227"/>
              <a:gd fmla="*/ 222567 w 4807725" name="connsiteX228"/>
              <a:gd fmla="*/ 2788215 h 3008458" name="connsiteY228"/>
              <a:gd fmla="*/ 176687 w 4807725" name="connsiteX229"/>
              <a:gd fmla="*/ 2688696 h 3008458" name="connsiteY229"/>
              <a:gd fmla="*/ 145163 w 4807725" name="connsiteX230"/>
              <a:gd fmla="*/ 2601595 h 3008458" name="connsiteY230"/>
              <a:gd fmla="*/ 144788 w 4807725" name="connsiteX231"/>
              <a:gd fmla="*/ 2590456 h 3008458" name="connsiteY231"/>
              <a:gd fmla="*/ 114890 w 4807725" name="connsiteX232"/>
              <a:gd fmla="*/ 2517953 h 3008458" name="connsiteY232"/>
              <a:gd fmla="*/ 145163 w 4807725" name="connsiteX233"/>
              <a:gd fmla="*/ 2601595 h 3008458" name="connsiteY233"/>
              <a:gd fmla="*/ 148589 w 4807725" name="connsiteX234"/>
              <a:gd fmla="*/ 2703637 h 3008458" name="connsiteY234"/>
              <a:gd fmla="*/ 147875 w 4807725" name="connsiteX235"/>
              <a:gd fmla="*/ 2711111 h 3008458" name="connsiteY235"/>
              <a:gd fmla="*/ 129480 w 4807725" name="connsiteX236"/>
              <a:gd fmla="*/ 2677352 h 3008458" name="connsiteY236"/>
              <a:gd fmla="*/ 129570 w 4807725" name="connsiteX237"/>
              <a:gd fmla="*/ 2674907 h 3008458" name="connsiteY237"/>
              <a:gd fmla="*/ 117091 w 4807725" name="connsiteX238"/>
              <a:gd fmla="*/ 2552908 h 3008458" name="connsiteY238"/>
              <a:gd fmla="*/ 4703995 w 4807725" name="connsiteX239"/>
              <a:gd fmla="*/ 2396904 h 3008458" name="connsiteY239"/>
              <a:gd fmla="*/ 4704217 w 4807725" name="connsiteX240"/>
              <a:gd fmla="*/ 2397881 h 3008458" name="connsiteY240"/>
              <a:gd fmla="*/ 4702900 w 4807725" name="connsiteX241"/>
              <a:gd fmla="*/ 2398110 h 3008458" name="connsiteY241"/>
              <a:gd fmla="*/ 4715742 w 4807725" name="connsiteX242"/>
              <a:gd fmla="*/ 2395879 h 3008458" name="connsiteY242"/>
              <a:gd fmla="*/ 4716177 w 4807725" name="connsiteX243"/>
              <a:gd fmla="*/ 2396765 h 3008458" name="connsiteY243"/>
              <a:gd fmla="*/ 4713009 w 4807725" name="connsiteX244"/>
              <a:gd fmla="*/ 2410342 h 3008458" name="connsiteY244"/>
              <a:gd fmla="*/ 4707457 w 4807725" name="connsiteX245"/>
              <a:gd fmla="*/ 2412144 h 3008458" name="connsiteY245"/>
              <a:gd fmla="*/ 4704217 w 4807725" name="connsiteX246"/>
              <a:gd fmla="*/ 2397881 h 3008458" name="connsiteY246"/>
              <a:gd fmla="*/ 4717120 w 4807725" name="connsiteX247"/>
              <a:gd fmla="*/ 2388383 h 3008458" name="connsiteY247"/>
              <a:gd fmla="*/ 4721483 w 4807725" name="connsiteX248"/>
              <a:gd fmla="*/ 2407590 h 3008458" name="connsiteY248"/>
              <a:gd fmla="*/ 4716177 w 4807725" name="connsiteX249"/>
              <a:gd fmla="*/ 2396765 h 3008458" name="connsiteY249"/>
              <a:gd fmla="*/ 4716926 w 4807725" name="connsiteX250"/>
              <a:gd fmla="*/ 2393555 h 3008458" name="connsiteY250"/>
              <a:gd fmla="*/ 4734553 w 4807725" name="connsiteX251"/>
              <a:gd fmla="*/ 2338544 h 3008458" name="connsiteY251"/>
              <a:gd fmla="*/ 4721127 w 4807725" name="connsiteX252"/>
              <a:gd fmla="*/ 2454247 h 3008458" name="connsiteY252"/>
              <a:gd fmla="*/ 4659042 w 4807725" name="connsiteX253"/>
              <a:gd fmla="*/ 2645060 h 3008458" name="connsiteY253"/>
              <a:gd fmla="*/ 4573816 w 4807725" name="connsiteX254"/>
              <a:gd fmla="*/ 2812358 h 3008458" name="connsiteY254"/>
              <a:gd fmla="*/ 4519022 w 4807725" name="connsiteX255"/>
              <a:gd fmla="*/ 2859238 h 3008458" name="connsiteY255"/>
              <a:gd fmla="*/ 4463840 w 4807725" name="connsiteX256"/>
              <a:gd fmla="*/ 2893335 h 3008458" name="connsiteY256"/>
              <a:gd fmla="*/ 4388268 w 4807725" name="connsiteX257"/>
              <a:gd fmla="*/ 2909451 h 3008458" name="connsiteY257"/>
              <a:gd fmla="*/ 4384972 w 4807725" name="connsiteX258"/>
              <a:gd fmla="*/ 2909743 h 3008458" name="connsiteY258"/>
              <a:gd fmla="*/ 4454368 w 4807725" name="connsiteX259"/>
              <a:gd fmla="*/ 2880231 h 3008458" name="connsiteY259"/>
              <a:gd fmla="*/ 4578728 w 4807725" name="connsiteX260"/>
              <a:gd fmla="*/ 2779735 h 3008458" name="connsiteY260"/>
              <a:gd fmla="*/ 4659397 w 4807725" name="connsiteX261"/>
              <a:gd fmla="*/ 2598403 h 3008458" name="connsiteY261"/>
              <a:gd fmla="*/ 4693422 w 4807725" name="connsiteX262"/>
              <a:gd fmla="*/ 2494271 h 3008458" name="connsiteY262"/>
              <a:gd fmla="*/ 4713009 w 4807725" name="connsiteX263"/>
              <a:gd fmla="*/ 2410342 h 3008458" name="connsiteY263"/>
              <a:gd fmla="*/ 4714470 w 4807725" name="connsiteX264"/>
              <a:gd fmla="*/ 2409867 h 3008458" name="connsiteY264"/>
              <a:gd fmla="*/ 4721483 w 4807725" name="connsiteX265"/>
              <a:gd fmla="*/ 2407590 h 3008458" name="connsiteY265"/>
              <a:gd fmla="*/ 4688536 w 4807725" name="connsiteX266"/>
              <a:gd fmla="*/ 2328846 h 3008458" name="connsiteY266"/>
              <a:gd fmla="*/ 4694117 w 4807725" name="connsiteX267"/>
              <a:gd fmla="*/ 2353415 h 3008458" name="connsiteY267"/>
              <a:gd fmla="*/ 4688671 w 4807725" name="connsiteX268"/>
              <a:gd fmla="*/ 2448302 h 3008458" name="connsiteY268"/>
              <a:gd fmla="*/ 4645371 w 4807725" name="connsiteX269"/>
              <a:gd fmla="*/ 2602957 h 3008458" name="connsiteY269"/>
              <a:gd fmla="*/ 4522978 w 4807725" name="connsiteX270"/>
              <a:gd fmla="*/ 2751295 h 3008458" name="connsiteY270"/>
              <a:gd fmla="*/ 4345191 w 4807725" name="connsiteX271"/>
              <a:gd fmla="*/ 2824536 h 3008458" name="connsiteY271"/>
              <a:gd fmla="*/ 3906169 w 4807725" name="connsiteX272"/>
              <a:gd fmla="*/ 2905029 h 3008458" name="connsiteY272"/>
              <a:gd fmla="*/ 3773360 w 4807725" name="connsiteX273"/>
              <a:gd fmla="*/ 2919947 h 3008458" name="connsiteY273"/>
              <a:gd fmla="*/ 3658948 w 4807725" name="connsiteX274"/>
              <a:gd fmla="*/ 2914695 h 3008458" name="connsiteY274"/>
              <a:gd fmla="*/ 3872990 w 4807725" name="connsiteX275"/>
              <a:gd fmla="*/ 2898349 h 3008458" name="connsiteY275"/>
              <a:gd fmla="*/ 4111654 w 4807725" name="connsiteX276"/>
              <a:gd fmla="*/ 2869337 h 3008458" name="connsiteY276"/>
              <a:gd fmla="*/ 4326608 w 4807725" name="connsiteX277"/>
              <a:gd fmla="*/ 2815056 h 3008458" name="connsiteY277"/>
              <a:gd fmla="*/ 4518421 w 4807725" name="connsiteX278"/>
              <a:gd fmla="*/ 2737261 h 3008458" name="connsiteY278"/>
              <a:gd fmla="*/ 4689229 w 4807725" name="connsiteX279"/>
              <a:gd fmla="*/ 2356007 h 3008458" name="connsiteY279"/>
              <a:gd fmla="*/ 88343 w 4807725" name="connsiteX280"/>
              <a:gd fmla="*/ 2326940 h 3008458" name="connsiteY280"/>
              <a:gd fmla="*/ 105440 w 4807725" name="connsiteX281"/>
              <a:gd fmla="*/ 2427488 h 3008458" name="connsiteY281"/>
              <a:gd fmla="*/ 110317 w 4807725" name="connsiteX282"/>
              <a:gd fmla="*/ 2445326 h 3008458" name="connsiteY282"/>
              <a:gd fmla="*/ 114890 w 4807725" name="connsiteX283"/>
              <a:gd fmla="*/ 2517953 h 3008458" name="connsiteY283"/>
              <a:gd fmla="*/ 101320 w 4807725" name="connsiteX284"/>
              <a:gd fmla="*/ 2480458 h 3008458" name="connsiteY284"/>
              <a:gd fmla="*/ 93881 w 4807725" name="connsiteX285"/>
              <a:gd fmla="*/ 2445595 h 3008458" name="connsiteY285"/>
              <a:gd fmla="*/ 88753 w 4807725" name="connsiteX286"/>
              <a:gd fmla="*/ 2370124 h 3008458" name="connsiteY286"/>
              <a:gd fmla="*/ 4719546 w 4807725" name="connsiteX287"/>
              <a:gd fmla="*/ 2323866 h 3008458" name="connsiteY287"/>
              <a:gd fmla="*/ 4717120 w 4807725" name="connsiteX288"/>
              <a:gd fmla="*/ 2388383 h 3008458" name="connsiteY288"/>
              <a:gd fmla="*/ 4713361 w 4807725" name="connsiteX289"/>
              <a:gd fmla="*/ 2371831 h 3008458" name="connsiteY289"/>
              <a:gd fmla="*/ 4697550 w 4807725" name="connsiteX290"/>
              <a:gd fmla="*/ 2293602 h 3008458" name="connsiteY290"/>
              <a:gd fmla="*/ 4698921 w 4807725" name="connsiteX291"/>
              <a:gd fmla="*/ 2308257 h 3008458" name="connsiteY291"/>
              <a:gd fmla="*/ 4713361 w 4807725" name="connsiteX292"/>
              <a:gd fmla="*/ 2371831 h 3008458" name="connsiteY292"/>
              <a:gd fmla="*/ 4712369 w 4807725" name="connsiteX293"/>
              <a:gd fmla="*/ 2379521 h 3008458" name="connsiteY293"/>
              <a:gd fmla="*/ 4712894 w 4807725" name="connsiteX294"/>
              <a:gd fmla="*/ 2387108 h 3008458" name="connsiteY294"/>
              <a:gd fmla="*/ 4703995 w 4807725" name="connsiteX295"/>
              <a:gd fmla="*/ 2396904 h 3008458" name="connsiteY295"/>
              <a:gd fmla="*/ 4694117 w 4807725" name="connsiteX296"/>
              <a:gd fmla="*/ 2353415 h 3008458" name="connsiteY296"/>
              <a:gd fmla="*/ 67541 w 4807725" name="connsiteX297"/>
              <a:gd fmla="*/ 2253087 h 3008458" name="connsiteY297"/>
              <a:gd fmla="*/ 68033 w 4807725" name="connsiteX298"/>
              <a:gd fmla="*/ 2258557 h 3008458" name="connsiteY298"/>
              <a:gd fmla="*/ 78101 w 4807725" name="connsiteX299"/>
              <a:gd fmla="*/ 2371643 h 3008458" name="connsiteY299"/>
              <a:gd fmla="*/ 93881 w 4807725" name="connsiteX300"/>
              <a:gd fmla="*/ 2445595 h 3008458" name="connsiteY300"/>
              <a:gd fmla="*/ 103757 w 4807725" name="connsiteX301"/>
              <a:gd fmla="*/ 2590931 h 3008458" name="connsiteY301"/>
              <a:gd fmla="*/ 107234 w 4807725" name="connsiteX302"/>
              <a:gd fmla="*/ 2612857 h 3008458" name="connsiteY302"/>
              <a:gd fmla="*/ 92249 w 4807725" name="connsiteX303"/>
              <a:gd fmla="*/ 2561458 h 3008458" name="connsiteY303"/>
              <a:gd fmla="*/ 71940 w 4807725" name="connsiteX304"/>
              <a:gd fmla="*/ 2462972 h 3008458" name="connsiteY304"/>
              <a:gd fmla="*/ 71736 w 4807725" name="connsiteX305"/>
              <a:gd fmla="*/ 2460976 h 3008458" name="connsiteY305"/>
              <a:gd fmla="*/ 4685913 w 4807725" name="connsiteX306"/>
              <a:gd fmla="*/ 2241330 h 3008458" name="connsiteY306"/>
              <a:gd fmla="*/ 4686648 w 4807725" name="connsiteX307"/>
              <a:gd fmla="*/ 2254792 h 3008458" name="connsiteY307"/>
              <a:gd fmla="*/ 4688536 w 4807725" name="connsiteX308"/>
              <a:gd fmla="*/ 2328846 h 3008458" name="connsiteY308"/>
              <a:gd fmla="*/ 4684895 w 4807725" name="connsiteX309"/>
              <a:gd fmla="*/ 2312812 h 3008458" name="connsiteY309"/>
              <a:gd fmla="*/ 4683034 w 4807725" name="connsiteX310"/>
              <a:gd fmla="*/ 2292917 h 3008458" name="connsiteY310"/>
              <a:gd fmla="*/ 4685383 w 4807725" name="connsiteX311"/>
              <a:gd fmla="*/ 2248658 h 3008458" name="connsiteY311"/>
              <a:gd fmla="*/ 4671371 w 4807725" name="connsiteX312"/>
              <a:gd fmla="*/ 2129094 h 3008458" name="connsiteY312"/>
              <a:gd fmla="*/ 4676270 w 4807725" name="connsiteX313"/>
              <a:gd fmla="*/ 2220589 h 3008458" name="connsiteY313"/>
              <a:gd fmla="*/ 4683034 w 4807725" name="connsiteX314"/>
              <a:gd fmla="*/ 2292917 h 3008458" name="connsiteY314"/>
              <a:gd fmla="*/ 4679937 w 4807725" name="connsiteX315"/>
              <a:gd fmla="*/ 2351267 h 3008458" name="connsiteY315"/>
              <a:gd fmla="*/ 4674491 w 4807725" name="connsiteX316"/>
              <a:gd fmla="*/ 2453876 h 3008458" name="connsiteY316"/>
              <a:gd fmla="*/ 4593822 w 4807725" name="connsiteX317"/>
              <a:gd fmla="*/ 2635209 h 3008458" name="connsiteY317"/>
              <a:gd fmla="*/ 4439175 w 4807725" name="connsiteX318"/>
              <a:gd fmla="*/ 2731964 h 3008458" name="connsiteY318"/>
              <a:gd fmla="*/ 4018737 w 4807725" name="connsiteX319"/>
              <a:gd fmla="*/ 2821937 h 3008458" name="connsiteY319"/>
              <a:gd fmla="*/ 3537991 w 4807725" name="connsiteX320"/>
              <a:gd fmla="*/ 2869436 h 3008458" name="connsiteY320"/>
              <a:gd fmla="*/ 3038093 w 4807725" name="connsiteX321"/>
              <a:gd fmla="*/ 2905700 h 3008458" name="connsiteY321"/>
              <a:gd fmla="*/ 3008483 w 4807725" name="connsiteX322"/>
              <a:gd fmla="*/ 2907214 h 3008458" name="connsiteY322"/>
              <a:gd fmla="*/ 2674902 w 4807725" name="connsiteX323"/>
              <a:gd fmla="*/ 2904559 h 3008458" name="connsiteY323"/>
              <a:gd fmla="*/ 2911641 w 4807725" name="connsiteX324"/>
              <a:gd fmla="*/ 2898278 h 3008458" name="connsiteY324"/>
              <a:gd fmla="*/ 3412109 w 4807725" name="connsiteX325"/>
              <a:gd fmla="*/ 2863768 h 3008458" name="connsiteY325"/>
              <a:gd fmla="*/ 3906881 w 4807725" name="connsiteX326"/>
              <a:gd fmla="*/ 2811714 h 3008458" name="connsiteY326"/>
              <a:gd fmla="*/ 4350459 w 4807725" name="connsiteX327"/>
              <a:gd fmla="*/ 2745255 h 3008458" name="connsiteY327"/>
              <a:gd fmla="*/ 4551743 w 4807725" name="connsiteX328"/>
              <a:gd fmla="*/ 2648872 h 3008458" name="connsiteY328"/>
              <a:gd fmla="*/ 4646438 w 4807725" name="connsiteX329"/>
              <a:gd fmla="*/ 2462985 h 3008458" name="connsiteY329"/>
              <a:gd fmla="*/ 4661887 w 4807725" name="connsiteX330"/>
              <a:gd fmla="*/ 2271801 h 3008458" name="connsiteY330"/>
              <a:gd fmla="*/ 4695094 w 4807725" name="connsiteX331"/>
              <a:gd fmla="*/ 2120384 h 3008458" name="connsiteY331"/>
              <a:gd fmla="*/ 4694930 w 4807725" name="connsiteX332"/>
              <a:gd fmla="*/ 2124355 h 3008458" name="connsiteY332"/>
              <a:gd fmla="*/ 4697915 w 4807725" name="connsiteX333"/>
              <a:gd fmla="*/ 2287252 h 3008458" name="connsiteY333"/>
              <a:gd fmla="*/ 4697550 w 4807725" name="connsiteX334"/>
              <a:gd fmla="*/ 2293602 h 3008458" name="connsiteY334"/>
              <a:gd fmla="*/ 4690296 w 4807725" name="connsiteX335"/>
              <a:gd fmla="*/ 2216035 h 3008458" name="connsiteY335"/>
              <a:gd fmla="*/ 4690597 w 4807725" name="connsiteX336"/>
              <a:gd fmla="*/ 2176555 h 3008458" name="connsiteY336"/>
              <a:gd fmla="*/ 4693856 w 4807725" name="connsiteX337"/>
              <a:gd fmla="*/ 2131492 h 3008458" name="connsiteY337"/>
              <a:gd fmla="*/ 4699370 w 4807725" name="connsiteX338"/>
              <a:gd fmla="*/ 2017807 h 3008458" name="connsiteY338"/>
              <a:gd fmla="*/ 4704377 w 4807725" name="connsiteX339"/>
              <a:gd fmla="*/ 2037122 h 3008458" name="connsiteY339"/>
              <a:gd fmla="*/ 4695094 w 4807725" name="connsiteX340"/>
              <a:gd fmla="*/ 2120384 h 3008458" name="connsiteY340"/>
              <a:gd fmla="*/ 4707672 w 4807725" name="connsiteX341"/>
              <a:gd fmla="*/ 1990470 h 3008458" name="connsiteY341"/>
              <a:gd fmla="*/ 4729205 w 4807725" name="connsiteX342"/>
              <a:gd fmla="*/ 2082925 h 3008458" name="connsiteY342"/>
              <a:gd fmla="*/ 4737554 w 4807725" name="connsiteX343"/>
              <a:gd fmla="*/ 2184216 h 3008458" name="connsiteY343"/>
              <a:gd fmla="*/ 4719546 w 4807725" name="connsiteX344"/>
              <a:gd fmla="*/ 2323866 h 3008458" name="connsiteY344"/>
              <a:gd fmla="*/ 4724971 w 4807725" name="connsiteX345"/>
              <a:gd fmla="*/ 2179566 h 3008458" name="connsiteY345"/>
              <a:gd fmla="*/ 4713460 w 4807725" name="connsiteX346"/>
              <a:gd fmla="*/ 2073978 h 3008458" name="connsiteY346"/>
              <a:gd fmla="*/ 4704377 w 4807725" name="connsiteX347"/>
              <a:gd fmla="*/ 2037122 h 3008458" name="connsiteY347"/>
              <a:gd fmla="*/ 4705745 w 4807725" name="connsiteX348"/>
              <a:gd fmla="*/ 2024851 h 3008458" name="connsiteY348"/>
              <a:gd fmla="*/ 4687518 w 4807725" name="connsiteX349"/>
              <a:gd fmla="*/ 1968714 h 3008458" name="connsiteY349"/>
              <a:gd fmla="*/ 4692042 w 4807725" name="connsiteX350"/>
              <a:gd fmla="*/ 1987070 h 3008458" name="connsiteY350"/>
              <a:gd fmla="*/ 4691185 w 4807725" name="connsiteX351"/>
              <a:gd fmla="*/ 2099391 h 3008458" name="connsiteY351"/>
              <a:gd fmla="*/ 4690597 w 4807725" name="connsiteX352"/>
              <a:gd fmla="*/ 2176555 h 3008458" name="connsiteY352"/>
              <a:gd fmla="*/ 4685913 w 4807725" name="connsiteX353"/>
              <a:gd fmla="*/ 2241330 h 3008458" name="connsiteY353"/>
              <a:gd fmla="*/ 4681405 w 4807725" name="connsiteX354"/>
              <a:gd fmla="*/ 2158805 h 3008458" name="connsiteY354"/>
              <a:gd fmla="*/ 4687518 w 4807725" name="connsiteX355"/>
              <a:gd fmla="*/ 1968714 h 3008458" name="connsiteY355"/>
              <a:gd fmla="*/ 4701544 w 4807725" name="connsiteX356"/>
              <a:gd fmla="*/ 1964159 h 3008458" name="connsiteY356"/>
              <a:gd fmla="*/ 4699370 w 4807725" name="connsiteX357"/>
              <a:gd fmla="*/ 2017807 h 3008458" name="connsiteY357"/>
              <a:gd fmla="*/ 4692042 w 4807725" name="connsiteX358"/>
              <a:gd fmla="*/ 1987070 h 3008458" name="connsiteY358"/>
              <a:gd fmla="*/ 4692075 w 4807725" name="connsiteX359"/>
              <a:gd fmla="*/ 1982748 h 3008458" name="connsiteY359"/>
              <a:gd fmla="*/ 4691343 w 4807725" name="connsiteX360"/>
              <a:gd fmla="*/ 1967471 h 3008458" name="connsiteY360"/>
              <a:gd fmla="*/ 4694531 w 4807725" name="connsiteX361"/>
              <a:gd fmla="*/ 1966436 h 3008458" name="connsiteY361"/>
              <a:gd fmla="*/ 4701544 w 4807725" name="connsiteX362"/>
              <a:gd fmla="*/ 1964159 h 3008458" name="connsiteY362"/>
              <a:gd fmla="*/ 4690837 w 4807725" name="connsiteX363"/>
              <a:gd fmla="*/ 1956895 h 3008458" name="connsiteY363"/>
              <a:gd fmla="*/ 4691343 w 4807725" name="connsiteX364"/>
              <a:gd fmla="*/ 1967471 h 3008458" name="connsiteY364"/>
              <a:gd fmla="*/ 4687518 w 4807725" name="connsiteX365"/>
              <a:gd fmla="*/ 1968714 h 3008458" name="connsiteY365"/>
              <a:gd fmla="*/ 88178 w 4807725" name="connsiteX366"/>
              <a:gd fmla="*/ 1768755 h 3008458" name="connsiteY366"/>
              <a:gd fmla="*/ 89879 w 4807725" name="connsiteX367"/>
              <a:gd fmla="*/ 1841559 h 3008458" name="connsiteY367"/>
              <a:gd fmla="*/ 84549 w 4807725" name="connsiteX368"/>
              <a:gd fmla="*/ 1927401 h 3008458" name="connsiteY368"/>
              <a:gd fmla="*/ 88343 w 4807725" name="connsiteX369"/>
              <a:gd fmla="*/ 2326940 h 3008458" name="connsiteY369"/>
              <a:gd fmla="*/ 86260 w 4807725" name="connsiteX370"/>
              <a:gd fmla="*/ 2314695 h 3008458" name="connsiteY370"/>
              <a:gd fmla="*/ 85261 w 4807725" name="connsiteX371"/>
              <a:gd fmla="*/ 1834087 h 3008458" name="connsiteY371"/>
              <a:gd fmla="*/ 96701 w 4807725" name="connsiteX372"/>
              <a:gd fmla="*/ 1731671 h 3008458" name="connsiteY372"/>
              <a:gd fmla="*/ 97105 w 4807725" name="connsiteX373"/>
              <a:gd fmla="*/ 1734716 h 3008458" name="connsiteY373"/>
              <a:gd fmla="*/ 99287 w 4807725" name="connsiteX374"/>
              <a:gd fmla="*/ 1829532 h 3008458" name="connsiteY374"/>
              <a:gd fmla="*/ 123427 w 4807725" name="connsiteX375"/>
              <a:gd fmla="*/ 2333655 h 3008458" name="connsiteY375"/>
              <a:gd fmla="*/ 128848 w 4807725" name="connsiteX376"/>
              <a:gd fmla="*/ 2463763 h 3008458" name="connsiteY376"/>
              <a:gd fmla="*/ 139422 w 4807725" name="connsiteX377"/>
              <a:gd fmla="*/ 2547806 h 3008458" name="connsiteY377"/>
              <a:gd fmla="*/ 136422 w 4807725" name="connsiteX378"/>
              <a:gd fmla="*/ 2540813 h 3008458" name="connsiteY378"/>
              <a:gd fmla="*/ 110317 w 4807725" name="connsiteX379"/>
              <a:gd fmla="*/ 2445326 h 3008458" name="connsiteY379"/>
              <a:gd fmla="*/ 101296 w 4807725" name="connsiteX380"/>
              <a:gd fmla="*/ 2302056 h 3008458" name="connsiteY380"/>
              <a:gd fmla="*/ 94705 w 4807725" name="connsiteX381"/>
              <a:gd fmla="*/ 2048216 h 3008458" name="connsiteY381"/>
              <a:gd fmla="*/ 89879 w 4807725" name="connsiteX382"/>
              <a:gd fmla="*/ 1841559 h 3008458" name="connsiteY382"/>
              <a:gd fmla="*/ 94586 w 4807725" name="connsiteX383"/>
              <a:gd fmla="*/ 1625275 h 3008458" name="connsiteY383"/>
              <a:gd fmla="*/ 96944 w 4807725" name="connsiteX384"/>
              <a:gd fmla="*/ 1727746 h 3008458" name="connsiteY384"/>
              <a:gd fmla="*/ 96701 w 4807725" name="connsiteX385"/>
              <a:gd fmla="*/ 1731671 h 3008458" name="connsiteY385"/>
              <a:gd fmla="*/ 95442 w 4807725" name="connsiteX386"/>
              <a:gd fmla="*/ 1722183 h 3008458" name="connsiteY386"/>
              <a:gd fmla="*/ 94136 w 4807725" name="connsiteX387"/>
              <a:gd fmla="*/ 1635340 h 3008458" name="connsiteY387"/>
              <a:gd fmla="*/ 78559 w 4807725" name="connsiteX388"/>
              <a:gd fmla="*/ 1596702 h 3008458" name="connsiteY388"/>
              <a:gd fmla="*/ 77214 w 4807725" name="connsiteX389"/>
              <a:gd fmla="*/ 1666046 h 3008458" name="connsiteY389"/>
              <a:gd fmla="*/ 64543 w 4807725" name="connsiteX390"/>
              <a:gd fmla="*/ 2104551 h 3008458" name="connsiteY390"/>
              <a:gd fmla="*/ 67541 w 4807725" name="connsiteX391"/>
              <a:gd fmla="*/ 2253087 h 3008458" name="connsiteY391"/>
              <a:gd fmla="*/ 57083 w 4807725" name="connsiteX392"/>
              <a:gd fmla="*/ 2136789 h 3008458" name="connsiteY392"/>
              <a:gd fmla="*/ 67033 w 4807725" name="connsiteX393"/>
              <a:gd fmla="*/ 1777949 h 3008458" name="connsiteY393"/>
              <a:gd fmla="*/ 80352 w 4807725" name="connsiteX394"/>
              <a:gd fmla="*/ 1504188 h 3008458" name="connsiteY394"/>
              <a:gd fmla="*/ 82451 w 4807725" name="connsiteX395"/>
              <a:gd fmla="*/ 1534505 h 3008458" name="connsiteY395"/>
              <a:gd fmla="*/ 82269 w 4807725" name="connsiteX396"/>
              <a:gd fmla="*/ 1538354 h 3008458" name="connsiteY396"/>
              <a:gd fmla="*/ 78559 w 4807725" name="connsiteX397"/>
              <a:gd fmla="*/ 1596702 h 3008458" name="connsiteY397"/>
              <a:gd fmla="*/ 89206 w 4807725" name="connsiteX398"/>
              <a:gd fmla="*/ 1391530 h 3008458" name="connsiteY398"/>
              <a:gd fmla="*/ 92854 w 4807725" name="connsiteX399"/>
              <a:gd fmla="*/ 1550014 h 3008458" name="connsiteY399"/>
              <a:gd fmla="*/ 94136 w 4807725" name="connsiteX400"/>
              <a:gd fmla="*/ 1635340 h 3008458" name="connsiteY400"/>
              <a:gd fmla="*/ 88178 w 4807725" name="connsiteX401"/>
              <a:gd fmla="*/ 1768755 h 3008458" name="connsiteY401"/>
              <a:gd fmla="*/ 82838 w 4807725" name="connsiteX402"/>
              <a:gd fmla="*/ 1540108 h 3008458" name="connsiteY402"/>
              <a:gd fmla="*/ 82451 w 4807725" name="connsiteX403"/>
              <a:gd fmla="*/ 1534505 h 3008458" name="connsiteY403"/>
              <a:gd fmla="*/ 108249 w 4807725" name="connsiteX404"/>
              <a:gd fmla="*/ 1325701 h 3008458" name="connsiteY404"/>
              <a:gd fmla="*/ 108871 w 4807725" name="connsiteX405"/>
              <a:gd fmla="*/ 1518808 h 3008458" name="connsiteY405"/>
              <a:gd fmla="*/ 180244 w 4807725" name="connsiteX406"/>
              <a:gd fmla="*/ 2222123 h 3008458" name="connsiteY406"/>
              <a:gd fmla="*/ 234571 w 4807725" name="connsiteX407"/>
              <a:gd fmla="*/ 2437192 h 3008458" name="connsiteY407"/>
              <a:gd fmla="*/ 279785 w 4807725" name="connsiteX408"/>
              <a:gd fmla="*/ 2624193 h 3008458" name="connsiteY408"/>
              <a:gd fmla="*/ 353051 w 4807725" name="connsiteX409"/>
              <a:gd fmla="*/ 2802085 h 3008458" name="connsiteY409"/>
              <a:gd fmla="*/ 534328 w 4807725" name="connsiteX410"/>
              <a:gd fmla="*/ 2882851 h 3008458" name="connsiteY410"/>
              <a:gd fmla="*/ 753483 w 4807725" name="connsiteX411"/>
              <a:gd fmla="*/ 2889261 h 3008458" name="connsiteY411"/>
              <a:gd fmla="*/ 1019274 w 4807725" name="connsiteX412"/>
              <a:gd fmla="*/ 2896043 h 3008458" name="connsiteY412"/>
              <a:gd fmla="*/ 1546300 w 4807725" name="connsiteX413"/>
              <a:gd fmla="*/ 2895573 h 3008458" name="connsiteY413"/>
              <a:gd fmla="*/ 1536305 w 4807725" name="connsiteX414"/>
              <a:gd fmla="*/ 2906575 h 3008458" name="connsiteY414"/>
              <a:gd fmla="*/ 1536461 w 4807725" name="connsiteX415"/>
              <a:gd fmla="*/ 2908825 h 3008458" name="connsiteY415"/>
              <a:gd fmla="*/ 1481320 w 4807725" name="connsiteX416"/>
              <a:gd fmla="*/ 2902128 h 3008458" name="connsiteY416"/>
              <a:gd fmla="*/ 1273207 w 4807725" name="connsiteX417"/>
              <a:gd fmla="*/ 2919281 h 3008458" name="connsiteY417"/>
              <a:gd fmla="*/ 1269180 w 4807725" name="connsiteX418"/>
              <a:gd fmla="*/ 2919509 h 3008458" name="connsiteY418"/>
              <a:gd fmla="*/ 855869 w 4807725" name="connsiteX419"/>
              <a:gd fmla="*/ 2918073 h 3008458" name="connsiteY419"/>
              <a:gd fmla="*/ 737570 w 4807725" name="connsiteX420"/>
              <a:gd fmla="*/ 2911882 h 3008458" name="connsiteY420"/>
              <a:gd fmla="*/ 639506 w 4807725" name="connsiteX421"/>
              <a:gd fmla="*/ 2915582 h 3008458" name="connsiteY421"/>
              <a:gd fmla="*/ 612445 w 4807725" name="connsiteX422"/>
              <a:gd fmla="*/ 2914669 h 3008458" name="connsiteY422"/>
              <a:gd fmla="*/ 427029 w 4807725" name="connsiteX423"/>
              <a:gd fmla="*/ 2886662 h 3008458" name="connsiteY423"/>
              <a:gd fmla="*/ 252088 w 4807725" name="connsiteX424"/>
              <a:gd fmla="*/ 2586644 h 3008458" name="connsiteY424"/>
              <a:gd fmla="*/ 123903 w 4807725" name="connsiteX425"/>
              <a:gd fmla="*/ 1936682 h 3008458" name="connsiteY425"/>
              <a:gd fmla="*/ 97105 w 4807725" name="connsiteX426"/>
              <a:gd fmla="*/ 1734716 h 3008458" name="connsiteY426"/>
              <a:gd fmla="*/ 96944 w 4807725" name="connsiteX427"/>
              <a:gd fmla="*/ 1727746 h 3008458" name="connsiteY427"/>
              <a:gd fmla="*/ 99171 w 4807725" name="connsiteX428"/>
              <a:gd fmla="*/ 1691884 h 3008458" name="connsiteY428"/>
              <a:gd fmla="*/ 106690 w 4807725" name="connsiteX429"/>
              <a:gd fmla="*/ 1470308 h 3008458" name="connsiteY429"/>
              <a:gd fmla="*/ 103539 w 4807725" name="connsiteX430"/>
              <a:gd fmla="*/ 1424789 h 3008458" name="connsiteY430"/>
              <a:gd fmla="*/ 107757 w 4807725" name="connsiteX431"/>
              <a:gd fmla="*/ 1330336 h 3008458" name="connsiteY431"/>
              <a:gd fmla="*/ 98656 w 4807725" name="connsiteX432"/>
              <a:gd fmla="*/ 1267073 h 3008458" name="connsiteY432"/>
              <a:gd fmla="*/ 97763 w 4807725" name="connsiteX433"/>
              <a:gd fmla="*/ 1341338 h 3008458" name="connsiteY433"/>
              <a:gd fmla="*/ 103539 w 4807725" name="connsiteX434"/>
              <a:gd fmla="*/ 1424789 h 3008458" name="connsiteY434"/>
              <a:gd fmla="*/ 96509 w 4807725" name="connsiteX435"/>
              <a:gd fmla="*/ 1582211 h 3008458" name="connsiteY435"/>
              <a:gd fmla="*/ 94586 w 4807725" name="connsiteX436"/>
              <a:gd fmla="*/ 1625275 h 3008458" name="connsiteY436"/>
              <a:gd fmla="*/ 92854 w 4807725" name="connsiteX437"/>
              <a:gd fmla="*/ 1550014 h 3008458" name="connsiteY437"/>
              <a:gd fmla="*/ 91961 w 4807725" name="connsiteX438"/>
              <a:gd fmla="*/ 1490604 h 3008458" name="connsiteY438"/>
              <a:gd fmla="*/ 98952 w 4807725" name="connsiteX439"/>
              <a:gd fmla="*/ 1252917 h 3008458" name="connsiteY439"/>
              <a:gd fmla="*/ 98999 w 4807725" name="connsiteX440"/>
              <a:gd fmla="*/ 1255610 h 3008458" name="connsiteY440"/>
              <a:gd fmla="*/ 98656 w 4807725" name="connsiteX441"/>
              <a:gd fmla="*/ 1267073 h 3008458" name="connsiteY441"/>
              <a:gd fmla="*/ 98814 w 4807725" name="connsiteX442"/>
              <a:gd fmla="*/ 1253913 h 3008458" name="connsiteY442"/>
              <a:gd fmla="*/ 96105 w 4807725" name="connsiteX443"/>
              <a:gd fmla="*/ 1092651 h 3008458" name="connsiteY443"/>
              <a:gd fmla="*/ 98877 w 4807725" name="connsiteX444"/>
              <a:gd fmla="*/ 1248713 h 3008458" name="connsiteY444"/>
              <a:gd fmla="*/ 98814 w 4807725" name="connsiteX445"/>
              <a:gd fmla="*/ 1253913 h 3008458" name="connsiteY445"/>
              <a:gd fmla="*/ 94087 w 4807725" name="connsiteX446"/>
              <a:gd fmla="*/ 1288233 h 3008458" name="connsiteY446"/>
              <a:gd fmla="*/ 89206 w 4807725" name="connsiteX447"/>
              <a:gd fmla="*/ 1391530 h 3008458" name="connsiteY447"/>
              <a:gd fmla="*/ 87901 w 4807725" name="connsiteX448"/>
              <a:gd fmla="*/ 1334843 h 3008458" name="connsiteY448"/>
              <a:gd fmla="*/ 85716 w 4807725" name="connsiteX449"/>
              <a:gd fmla="*/ 1311508 h 3008458" name="connsiteY449"/>
              <a:gd fmla="*/ 90241 w 4807725" name="connsiteX450"/>
              <a:gd fmla="*/ 1180883 h 3008458" name="connsiteY450"/>
              <a:gd fmla="*/ 4705768 w 4807725" name="connsiteX451"/>
              <a:gd fmla="*/ 1074866 h 3008458" name="connsiteY451"/>
              <a:gd fmla="*/ 4725820 w 4807725" name="connsiteX452"/>
              <a:gd fmla="*/ 1227121 h 3008458" name="connsiteY452"/>
              <a:gd fmla="*/ 4728681 w 4807725" name="connsiteX453"/>
              <a:gd fmla="*/ 1251224 h 3008458" name="connsiteY453"/>
              <a:gd fmla="*/ 4733155 w 4807725" name="connsiteX454"/>
              <a:gd fmla="*/ 1488477 h 3008458" name="connsiteY454"/>
              <a:gd fmla="*/ 4743019 w 4807725" name="connsiteX455"/>
              <a:gd fmla="*/ 2293817 h 3008458" name="connsiteY455"/>
              <a:gd fmla="*/ 4734553 w 4807725" name="connsiteX456"/>
              <a:gd fmla="*/ 2338544 h 3008458" name="connsiteY456"/>
              <a:gd fmla="*/ 4735479 w 4807725" name="connsiteX457"/>
              <a:gd fmla="*/ 2330566 h 3008458" name="connsiteY457"/>
              <a:gd fmla="*/ 4739344 w 4807725" name="connsiteX458"/>
              <a:gd fmla="*/ 2205927 h 3008458" name="connsiteY458"/>
              <a:gd fmla="*/ 4737554 w 4807725" name="connsiteX459"/>
              <a:gd fmla="*/ 2184216 h 3008458" name="connsiteY459"/>
              <a:gd fmla="*/ 4742808 w 4807725" name="connsiteX460"/>
              <a:gd fmla="*/ 2143473 h 3008458" name="connsiteY460"/>
              <a:gd fmla="*/ 4724921 w 4807725" name="connsiteX461"/>
              <a:gd fmla="*/ 1679499 h 3008458" name="connsiteY461"/>
              <a:gd fmla="*/ 4721720 w 4807725" name="connsiteX462"/>
              <a:gd fmla="*/ 1641905 h 3008458" name="connsiteY462"/>
              <a:gd fmla="*/ 4723285 w 4807725" name="connsiteX463"/>
              <a:gd fmla="*/ 1559555 h 3008458" name="connsiteY463"/>
              <a:gd fmla="*/ 4713662 w 4807725" name="connsiteX464"/>
              <a:gd fmla="*/ 1330697 h 3008458" name="connsiteY464"/>
              <a:gd fmla="*/ 4705610 w 4807725" name="connsiteX465"/>
              <a:gd fmla="*/ 1266544 h 3008458" name="connsiteY465"/>
              <a:gd fmla="*/ 112331 w 4807725" name="connsiteX466"/>
              <a:gd fmla="*/ 1069237 h 3008458" name="connsiteY466"/>
              <a:gd fmla="*/ 110345 w 4807725" name="connsiteX467"/>
              <a:gd fmla="*/ 1170208 h 3008458" name="connsiteY467"/>
              <a:gd fmla="*/ 98952 w 4807725" name="connsiteX468"/>
              <a:gd fmla="*/ 1252917 h 3008458" name="connsiteY468"/>
              <a:gd fmla="*/ 98877 w 4807725" name="connsiteX469"/>
              <a:gd fmla="*/ 1248713 h 3008458" name="connsiteY469"/>
              <a:gd fmla="*/ 99355 w 4807725" name="connsiteX470"/>
              <a:gd fmla="*/ 1208952 h 3008458" name="connsiteY470"/>
              <a:gd fmla="*/ 109011 w 4807725" name="connsiteX471"/>
              <a:gd fmla="*/ 1089462 h 3008458" name="connsiteY471"/>
              <a:gd fmla="*/ 4724962 w 4807725" name="connsiteX472"/>
              <a:gd fmla="*/ 1063035 h 3008458" name="connsiteY472"/>
              <a:gd fmla="*/ 4784348 w 4807725" name="connsiteX473"/>
              <a:gd fmla="*/ 1502882 h 3008458" name="connsiteY473"/>
              <a:gd fmla="*/ 4785347 w 4807725" name="connsiteX474"/>
              <a:gd fmla="*/ 1983490 h 3008458" name="connsiteY474"/>
              <a:gd fmla="*/ 4804930 w 4807725" name="connsiteX475"/>
              <a:gd fmla="*/ 2473579 h 3008458" name="connsiteY475"/>
              <a:gd fmla="*/ 4671645 w 4807725" name="connsiteX476"/>
              <a:gd fmla="*/ 2827135 h 3008458" name="connsiteY476"/>
              <a:gd fmla="*/ 4442739 w 4807725" name="connsiteX477"/>
              <a:gd fmla="*/ 2914550 h 3008458" name="connsiteY477"/>
              <a:gd fmla="*/ 4396877 w 4807725" name="connsiteX478"/>
              <a:gd fmla="*/ 2921907 h 3008458" name="connsiteY478"/>
              <a:gd fmla="*/ 4459495 w 4807725" name="connsiteX479"/>
              <a:gd fmla="*/ 2896020 h 3008458" name="connsiteY479"/>
              <a:gd fmla="*/ 4463840 w 4807725" name="connsiteX480"/>
              <a:gd fmla="*/ 2893335 h 3008458" name="connsiteY480"/>
              <a:gd fmla="*/ 4475275 w 4807725" name="connsiteX481"/>
              <a:gd fmla="*/ 2890896 h 3008458" name="connsiteY481"/>
              <a:gd fmla="*/ 4643592 w 4807725" name="connsiteX482"/>
              <a:gd fmla="*/ 2836244 h 3008458" name="connsiteY482"/>
              <a:gd fmla="*/ 4751958 w 4807725" name="connsiteX483"/>
              <a:gd fmla="*/ 2692460 h 3008458" name="connsiteY483"/>
              <a:gd fmla="*/ 4779012 w 4807725" name="connsiteX484"/>
              <a:gd fmla="*/ 2202743 h 3008458" name="connsiteY484"/>
              <a:gd fmla="*/ 4759429 w 4807725" name="connsiteX485"/>
              <a:gd fmla="*/ 1712655 h 3008458" name="connsiteY485"/>
              <a:gd fmla="*/ 4754853 w 4807725" name="connsiteX486"/>
              <a:gd fmla="*/ 1471735 h 3008458" name="connsiteY486"/>
              <a:gd fmla="*/ 4728681 w 4807725" name="connsiteX487"/>
              <a:gd fmla="*/ 1251224 h 3008458" name="connsiteY487"/>
              <a:gd fmla="*/ 4725267 w 4807725" name="connsiteX488"/>
              <a:gd fmla="*/ 1070222 h 3008458" name="connsiteY488"/>
              <a:gd fmla="*/ 22227 w 4807725" name="connsiteX489"/>
              <a:gd fmla="*/ 862102 h 3008458" name="connsiteY489"/>
              <a:gd fmla="*/ 28118 w 4807725" name="connsiteX490"/>
              <a:gd fmla="*/ 904092 h 3008458" name="connsiteY490"/>
              <a:gd fmla="*/ 21532 w 4807725" name="connsiteX491"/>
              <a:gd fmla="*/ 1017026 h 3008458" name="connsiteY491"/>
              <a:gd fmla="*/ 27088 w 4807725" name="connsiteX492"/>
              <a:gd fmla="*/ 1511668 h 3008458" name="connsiteY492"/>
              <a:gd fmla="*/ 71167 w 4807725" name="connsiteX493"/>
              <a:gd fmla="*/ 2459221 h 3008458" name="connsiteY493"/>
              <a:gd fmla="*/ 71940 w 4807725" name="connsiteX494"/>
              <a:gd fmla="*/ 2462972 h 3008458" name="connsiteY494"/>
              <a:gd fmla="*/ 85922 w 4807725" name="connsiteX495"/>
              <a:gd fmla="*/ 2599831 h 3008458" name="connsiteY495"/>
              <a:gd fmla="*/ 84126 w 4807725" name="connsiteX496"/>
              <a:gd fmla="*/ 2594639 h 3008458" name="connsiteY496"/>
              <a:gd fmla="*/ 17551 w 4807725" name="connsiteX497"/>
              <a:gd fmla="*/ 2150837 h 3008458" name="connsiteY497"/>
              <a:gd fmla="*/ 16552 w 4807725" name="connsiteX498"/>
              <a:gd fmla="*/ 1670229 h 3008458" name="connsiteY498"/>
              <a:gd fmla="*/ 15552 w 4807725" name="connsiteX499"/>
              <a:gd fmla="*/ 1189621 h 3008458" name="connsiteY499"/>
              <a:gd fmla="*/ 17331 w 4807725" name="connsiteX500"/>
              <a:gd fmla="*/ 956334 h 3008458" name="connsiteY500"/>
              <a:gd fmla="*/ 39026 w 4807725" name="connsiteX501"/>
              <a:gd fmla="*/ 817079 h 3008458" name="connsiteY501"/>
              <a:gd fmla="*/ 41538 w 4807725" name="connsiteX502"/>
              <a:gd fmla="*/ 839876 h 3008458" name="connsiteY502"/>
              <a:gd fmla="*/ 85716 w 4807725" name="connsiteX503"/>
              <a:gd fmla="*/ 1311508 h 3008458" name="connsiteY503"/>
              <a:gd fmla="*/ 82019 w 4807725" name="connsiteX504"/>
              <a:gd fmla="*/ 1418202 h 3008458" name="connsiteY504"/>
              <a:gd fmla="*/ 80352 w 4807725" name="connsiteX505"/>
              <a:gd fmla="*/ 1504188 h 3008458" name="connsiteY505"/>
              <a:gd fmla="*/ 66034 w 4807725" name="connsiteX506"/>
              <a:gd fmla="*/ 1297341 h 3008458" name="connsiteY506"/>
              <a:gd fmla="*/ 49229 w 4807725" name="connsiteX507"/>
              <a:gd fmla="*/ 1054574 h 3008458" name="connsiteY507"/>
              <a:gd fmla="*/ 31535 w 4807725" name="connsiteX508"/>
              <a:gd fmla="*/ 928451 h 3008458" name="connsiteY508"/>
              <a:gd fmla="*/ 28118 w 4807725" name="connsiteX509"/>
              <a:gd fmla="*/ 904092 h 3008458" name="connsiteY509"/>
              <a:gd fmla="*/ 28909 w 4807725" name="connsiteX510"/>
              <a:gd fmla="*/ 890519 h 3008458" name="connsiteY510"/>
              <a:gd fmla="*/ 130739 w 4807725" name="connsiteX511"/>
              <a:gd fmla="*/ 762960 h 3008458" name="connsiteY511"/>
              <a:gd fmla="*/ 134811 w 4807725" name="connsiteX512"/>
              <a:gd fmla="*/ 840619 h 3008458" name="connsiteY512"/>
              <a:gd fmla="*/ 133513 w 4807725" name="connsiteX513"/>
              <a:gd fmla="*/ 1087324 h 3008458" name="connsiteY513"/>
              <a:gd fmla="*/ 108249 w 4807725" name="connsiteX514"/>
              <a:gd fmla="*/ 1325701 h 3008458" name="connsiteY514"/>
              <a:gd fmla="*/ 108113 w 4807725" name="connsiteX515"/>
              <a:gd fmla="*/ 1283678 h 3008458" name="connsiteY515"/>
              <a:gd fmla="*/ 110345 w 4807725" name="connsiteX516"/>
              <a:gd fmla="*/ 1170208 h 3008458" name="connsiteY516"/>
              <a:gd fmla="*/ 111984 w 4807725" name="connsiteX517"/>
              <a:gd fmla="*/ 1158310 h 3008458" name="connsiteY517"/>
              <a:gd fmla="*/ 119362 w 4807725" name="connsiteX518"/>
              <a:gd fmla="*/ 1031803 h 3008458" name="connsiteY518"/>
              <a:gd fmla="*/ 119305 w 4807725" name="connsiteX519"/>
              <a:gd fmla="*/ 1026755 h 3008458" name="connsiteY519"/>
              <a:gd fmla="*/ 129187 w 4807725" name="connsiteX520"/>
              <a:gd fmla="*/ 966557 h 3008458" name="connsiteY520"/>
              <a:gd fmla="*/ 130432 w 4807725" name="connsiteX521"/>
              <a:gd fmla="*/ 803256 h 3008458" name="connsiteY521"/>
              <a:gd fmla="*/ 112063 w 4807725" name="connsiteX522"/>
              <a:gd fmla="*/ 700055 h 3008458" name="connsiteY522"/>
              <a:gd fmla="*/ 116583 w 4807725" name="connsiteX523"/>
              <a:gd fmla="*/ 784481 h 3008458" name="connsiteY523"/>
              <a:gd fmla="*/ 117973 w 4807725" name="connsiteX524"/>
              <a:gd fmla="*/ 908142 h 3008458" name="connsiteY524"/>
              <a:gd fmla="*/ 119305 w 4807725" name="connsiteX525"/>
              <a:gd fmla="*/ 1026755 h 3008458" name="connsiteY525"/>
              <a:gd fmla="*/ 112331 w 4807725" name="connsiteX526"/>
              <a:gd fmla="*/ 1069237 h 3008458" name="connsiteY526"/>
              <a:gd fmla="*/ 112873 w 4807725" name="connsiteX527"/>
              <a:gd fmla="*/ 1041666 h 3008458" name="connsiteY527"/>
              <a:gd fmla="*/ 108469 w 4807725" name="connsiteX528"/>
              <a:gd fmla="*/ 859210 h 3008458" name="connsiteY528"/>
              <a:gd fmla="*/ 109214 w 4807725" name="connsiteX529"/>
              <a:gd fmla="*/ 833416 h 3008458" name="connsiteY529"/>
              <a:gd fmla="*/ 112382 w 4807725" name="connsiteX530"/>
              <a:gd fmla="*/ 723790 h 3008458" name="connsiteY530"/>
              <a:gd fmla="*/ 111436 w 4807725" name="connsiteX531"/>
              <a:gd fmla="*/ 653496 h 3008458" name="connsiteY531"/>
              <a:gd fmla="*/ 112063 w 4807725" name="connsiteX532"/>
              <a:gd fmla="*/ 700055 h 3008458" name="connsiteY532"/>
              <a:gd fmla="*/ 110782 w 4807725" name="connsiteX533"/>
              <a:gd fmla="*/ 676134 h 3008458" name="connsiteY533"/>
              <a:gd fmla="*/ 125614 w 4807725" name="connsiteX534"/>
              <a:gd fmla="*/ 582255 h 3008458" name="connsiteY534"/>
              <a:gd fmla="*/ 131677 w 4807725" name="connsiteX535"/>
              <a:gd fmla="*/ 639955 h 3008458" name="connsiteY535"/>
              <a:gd fmla="*/ 130739 w 4807725" name="connsiteX536"/>
              <a:gd fmla="*/ 762960 h 3008458" name="connsiteY536"/>
              <a:gd fmla="*/ 123614 w 4807725" name="connsiteX537"/>
              <a:gd fmla="*/ 627059 h 3008458" name="connsiteY537"/>
              <a:gd fmla="*/ 107315 w 4807725" name="connsiteX538"/>
              <a:gd fmla="*/ 508343 h 3008458" name="connsiteY538"/>
              <a:gd fmla="*/ 113449 w 4807725" name="connsiteX539"/>
              <a:gd fmla="*/ 583818 h 3008458" name="connsiteY539"/>
              <a:gd fmla="*/ 111436 w 4807725" name="connsiteX540"/>
              <a:gd fmla="*/ 653496 h 3008458" name="connsiteY540"/>
              <a:gd fmla="*/ 111219 w 4807725" name="connsiteX541"/>
              <a:gd fmla="*/ 637386 h 3008458" name="connsiteY541"/>
              <a:gd fmla="*/ 106178 w 4807725" name="connsiteX542"/>
              <a:gd fmla="*/ 543515 h 3008458" name="connsiteY542"/>
              <a:gd fmla="*/ 105352 w 4807725" name="connsiteX543"/>
              <a:gd fmla="*/ 539578 h 3008458" name="connsiteY543"/>
              <a:gd fmla="*/ 105598 w 4807725" name="connsiteX544"/>
              <a:gd fmla="*/ 451138 h 3008458" name="connsiteY544"/>
              <a:gd fmla="*/ 109894 w 4807725" name="connsiteX545"/>
              <a:gd fmla="*/ 467295 h 3008458" name="connsiteY545"/>
              <a:gd fmla="*/ 107315 w 4807725" name="connsiteX546"/>
              <a:gd fmla="*/ 508343 h 3008458" name="connsiteY546"/>
              <a:gd fmla="*/ 104389 w 4807725" name="connsiteX547"/>
              <a:gd fmla="*/ 472344 h 3008458" name="connsiteY547"/>
              <a:gd fmla="*/ 85934 w 4807725" name="connsiteX548"/>
              <a:gd fmla="*/ 447979 h 3008458" name="connsiteY548"/>
              <a:gd fmla="*/ 86278 w 4807725" name="connsiteX549"/>
              <a:gd fmla="*/ 448651 h 3008458" name="connsiteY549"/>
              <a:gd fmla="*/ 105352 w 4807725" name="connsiteX550"/>
              <a:gd fmla="*/ 539578 h 3008458" name="connsiteY550"/>
              <a:gd fmla="*/ 104336 w 4807725" name="connsiteX551"/>
              <a:gd fmla="*/ 555749 h 3008458" name="connsiteY551"/>
              <a:gd fmla="*/ 110460 w 4807725" name="connsiteX552"/>
              <a:gd fmla="*/ 670115 h 3008458" name="connsiteY552"/>
              <a:gd fmla="*/ 110782 w 4807725" name="connsiteX553"/>
              <a:gd fmla="*/ 676134 h 3008458" name="connsiteY553"/>
              <a:gd fmla="*/ 110282 w 4807725" name="connsiteX554"/>
              <a:gd fmla="*/ 693444 h 3008458" name="connsiteY554"/>
              <a:gd fmla="*/ 107114 w 4807725" name="connsiteX555"/>
              <a:gd fmla="*/ 803070 h 3008458" name="connsiteY555"/>
              <a:gd fmla="*/ 108469 w 4807725" name="connsiteX556"/>
              <a:gd fmla="*/ 859210 h 3008458" name="connsiteY556"/>
              <a:gd fmla="*/ 106046 w 4807725" name="connsiteX557"/>
              <a:gd fmla="*/ 943042 h 3008458" name="connsiteY557"/>
              <a:gd fmla="*/ 96105 w 4807725" name="connsiteX558"/>
              <a:gd fmla="*/ 1092651 h 3008458" name="connsiteY558"/>
              <a:gd fmla="*/ 94512 w 4807725" name="connsiteX559"/>
              <a:gd fmla="*/ 1003025 h 3008458" name="connsiteY559"/>
              <a:gd fmla="*/ 93443 w 4807725" name="connsiteX560"/>
              <a:gd fmla="*/ 760967 h 3008458" name="connsiteY560"/>
              <a:gd fmla="*/ 85752 w 4807725" name="connsiteX561"/>
              <a:gd fmla="*/ 546269 h 3008458" name="connsiteY561"/>
              <a:gd fmla="*/ 48147 w 4807725" name="connsiteX562"/>
              <a:gd fmla="*/ 374135 h 3008458" name="connsiteY562"/>
              <a:gd fmla="*/ 53687 w 4807725" name="connsiteX563"/>
              <a:gd fmla="*/ 384962 h 3008458" name="connsiteY563"/>
              <a:gd fmla="*/ 43985 w 4807725" name="connsiteX564"/>
              <a:gd fmla="*/ 413903 h 3008458" name="connsiteY564"/>
              <a:gd fmla="*/ 34203 w 4807725" name="connsiteX565"/>
              <a:gd fmla="*/ 578521 h 3008458" name="connsiteY565"/>
              <a:gd fmla="*/ 46807 w 4807725" name="connsiteX566"/>
              <a:gd fmla="*/ 760596 h 3008458" name="connsiteY566"/>
              <a:gd fmla="*/ 39026 w 4807725" name="connsiteX567"/>
              <a:gd fmla="*/ 817079 h 3008458" name="connsiteY567"/>
              <a:gd fmla="*/ 19039 w 4807725" name="connsiteX568"/>
              <a:gd fmla="*/ 635697 h 3008458" name="connsiteY568"/>
              <a:gd fmla="*/ 19032 w 4807725" name="connsiteX569"/>
              <a:gd fmla="*/ 628049 h 3008458" name="connsiteY569"/>
              <a:gd fmla="*/ 17640 w 4807725" name="connsiteX570"/>
              <a:gd fmla="*/ 533478 h 3008458" name="connsiteY570"/>
              <a:gd fmla="*/ 21420 w 4807725" name="connsiteX571"/>
              <a:gd fmla="*/ 491168 h 3008458" name="connsiteY571"/>
              <a:gd fmla="*/ 30143 w 4807725" name="connsiteX572"/>
              <a:gd fmla="*/ 428610 h 3008458" name="connsiteY572"/>
              <a:gd fmla="*/ 47874 w 4807725" name="connsiteX573"/>
              <a:gd fmla="*/ 360796 h 3008458" name="connsiteY573"/>
              <a:gd fmla="*/ 52254 w 4807725" name="connsiteX574"/>
              <a:gd fmla="*/ 361709 h 3008458" name="connsiteY574"/>
              <a:gd fmla="*/ 48147 w 4807725" name="connsiteX575"/>
              <a:gd fmla="*/ 374135 h 3008458" name="connsiteY575"/>
              <a:gd fmla="*/ 45614 w 4807725" name="connsiteX576"/>
              <a:gd fmla="*/ 369186 h 3008458" name="connsiteY576"/>
              <a:gd fmla="*/ 59870 w 4807725" name="connsiteX577"/>
              <a:gd fmla="*/ 347174 h 3008458" name="connsiteY577"/>
              <a:gd fmla="*/ 68592 w 4807725" name="connsiteX578"/>
              <a:gd fmla="*/ 350160 h 3008458" name="connsiteY578"/>
              <a:gd fmla="*/ 90298 w 4807725" name="connsiteX579"/>
              <a:gd fmla="*/ 402896 h 3008458" name="connsiteY579"/>
              <a:gd fmla="*/ 85939 w 4807725" name="connsiteX580"/>
              <a:gd fmla="*/ 445368 h 3008458" name="connsiteY580"/>
              <a:gd fmla="*/ 85934 w 4807725" name="connsiteX581"/>
              <a:gd fmla="*/ 447979 h 3008458" name="connsiteY581"/>
              <a:gd fmla="*/ 53687 w 4807725" name="connsiteX582"/>
              <a:gd fmla="*/ 384962 h 3008458" name="connsiteY582"/>
              <a:gd fmla="*/ 59123 w 4807725" name="connsiteX583"/>
              <a:gd fmla="*/ 368748 h 3008458" name="connsiteY583"/>
              <a:gd fmla="*/ 55091 w 4807725" name="connsiteX584"/>
              <a:gd fmla="*/ 362300 h 3008458" name="connsiteY584"/>
              <a:gd fmla="*/ 52254 w 4807725" name="connsiteX585"/>
              <a:gd fmla="*/ 361709 h 3008458" name="connsiteY585"/>
              <a:gd fmla="*/ 54565 w 4807725" name="connsiteX586"/>
              <a:gd fmla="*/ 354714 h 3008458" name="connsiteY586"/>
              <a:gd fmla="*/ 59870 w 4807725" name="connsiteX587"/>
              <a:gd fmla="*/ 347174 h 3008458" name="connsiteY587"/>
              <a:gd fmla="*/ 134089 w 4807725" name="connsiteX588"/>
              <a:gd fmla="*/ 323579 h 3008458" name="connsiteY588"/>
              <a:gd fmla="*/ 133456 w 4807725" name="connsiteX589"/>
              <a:gd fmla="*/ 406668 h 3008458" name="connsiteY589"/>
              <a:gd fmla="*/ 125614 w 4807725" name="connsiteX590"/>
              <a:gd fmla="*/ 582255 h 3008458" name="connsiteY590"/>
              <a:gd fmla="*/ 115914 w 4807725" name="connsiteX591"/>
              <a:gd fmla="*/ 489934 h 3008458" name="connsiteY591"/>
              <a:gd fmla="*/ 109894 w 4807725" name="connsiteX592"/>
              <a:gd fmla="*/ 467295 h 3008458" name="connsiteY592"/>
              <a:gd fmla="*/ 110307 w 4807725" name="connsiteX593"/>
              <a:gd fmla="*/ 460726 h 3008458" name="connsiteY593"/>
              <a:gd fmla="*/ 108055 w 4807725" name="connsiteX594"/>
              <a:gd fmla="*/ 415365 h 3008458" name="connsiteY594"/>
              <a:gd fmla="*/ 119785 w 4807725" name="connsiteX595"/>
              <a:gd fmla="*/ 364565 h 3008458" name="connsiteY595"/>
              <a:gd fmla="*/ 127388 w 4807725" name="connsiteX596"/>
              <a:gd fmla="*/ 259234 h 3008458" name="connsiteY596"/>
              <a:gd fmla="*/ 122820 w 4807725" name="connsiteX597"/>
              <a:gd fmla="*/ 272435 h 3008458" name="connsiteY597"/>
              <a:gd fmla="*/ 105759 w 4807725" name="connsiteX598"/>
              <a:gd fmla="*/ 369119 h 3008458" name="connsiteY598"/>
              <a:gd fmla="*/ 108055 w 4807725" name="connsiteX599"/>
              <a:gd fmla="*/ 415365 h 3008458" name="connsiteY599"/>
              <a:gd fmla="*/ 107501 w 4807725" name="connsiteX600"/>
              <a:gd fmla="*/ 417762 h 3008458" name="connsiteY600"/>
              <a:gd fmla="*/ 105598 w 4807725" name="connsiteX601"/>
              <a:gd fmla="*/ 451138 h 3008458" name="connsiteY601"/>
              <a:gd fmla="*/ 97283 w 4807725" name="connsiteX602"/>
              <a:gd fmla="*/ 419868 h 3008458" name="connsiteY602"/>
              <a:gd fmla="*/ 90298 w 4807725" name="connsiteX603"/>
              <a:gd fmla="*/ 402896 h 3008458" name="connsiteY603"/>
              <a:gd fmla="*/ 96645 w 4807725" name="connsiteX604"/>
              <a:gd fmla="*/ 341051 h 3008458" name="connsiteY604"/>
              <a:gd fmla="*/ 125599 w 4807725" name="connsiteX605"/>
              <a:gd fmla="*/ 261594 h 3008458" name="connsiteY605"/>
              <a:gd fmla="*/ 4364100 w 4807725" name="connsiteX606"/>
              <a:gd fmla="*/ 192225 h 3008458" name="connsiteY606"/>
              <a:gd fmla="*/ 4453473 w 4807725" name="connsiteX607"/>
              <a:gd fmla="*/ 245089 h 3008458" name="connsiteY607"/>
              <a:gd fmla="*/ 4525047 w 4807725" name="connsiteX608"/>
              <a:gd fmla="*/ 320023 h 3008458" name="connsiteY608"/>
              <a:gd fmla="*/ 4569090 w 4807725" name="connsiteX609"/>
              <a:gd fmla="*/ 387754 h 3008458" name="connsiteY609"/>
              <a:gd fmla="*/ 4606261 w 4807725" name="connsiteX610"/>
              <a:gd fmla="*/ 466120 h 3008458" name="connsiteY610"/>
              <a:gd fmla="*/ 4622395 w 4807725" name="connsiteX611"/>
              <a:gd fmla="*/ 504839 h 3008458" name="connsiteY611"/>
              <a:gd fmla="*/ 4663641 w 4807725" name="connsiteX612"/>
              <a:gd fmla="*/ 665538 h 3008458" name="connsiteY612"/>
              <a:gd fmla="*/ 4691740 w 4807725" name="connsiteX613"/>
              <a:gd fmla="*/ 841611 h 3008458" name="connsiteY613"/>
              <a:gd fmla="*/ 4696749 w 4807725" name="connsiteX614"/>
              <a:gd fmla="*/ 874034 h 3008458" name="connsiteY614"/>
              <a:gd fmla="*/ 4705811 w 4807725" name="connsiteX615"/>
              <a:gd fmla="*/ 1022240 h 3008458" name="connsiteY615"/>
              <a:gd fmla="*/ 4705768 w 4807725" name="connsiteX616"/>
              <a:gd fmla="*/ 1074866 h 3008458" name="connsiteY616"/>
              <a:gd fmla="*/ 4699368 w 4807725" name="connsiteX617"/>
              <a:gd fmla="*/ 1026272 h 3008458" name="connsiteY617"/>
              <a:gd fmla="*/ 4672916 w 4807725" name="connsiteX618"/>
              <a:gd fmla="*/ 825422 h 3008458" name="connsiteY618"/>
              <a:gd fmla="*/ 4587046 w 4807725" name="connsiteX619"/>
              <a:gd fmla="*/ 465455 h 3008458" name="connsiteY619"/>
              <a:gd fmla="*/ 4407880 w 4807725" name="connsiteX620"/>
              <a:gd fmla="*/ 222562 h 3008458" name="connsiteY620"/>
              <a:gd fmla="*/ 4368720 w 4807725" name="connsiteX621"/>
              <a:gd fmla="*/ 197113 h 3008458" name="connsiteY621"/>
              <a:gd fmla="*/ 4305101 w 4807725" name="connsiteX622"/>
              <a:gd fmla="*/ 168724 h 3008458" name="connsiteY622"/>
              <a:gd fmla="*/ 4356209 w 4807725" name="connsiteX623"/>
              <a:gd fmla="*/ 188983 h 3008458" name="connsiteY623"/>
              <a:gd fmla="*/ 4368720 w 4807725" name="connsiteX624"/>
              <a:gd fmla="*/ 197113 h 3008458" name="connsiteY624"/>
              <a:gd fmla="*/ 4412097 w 4807725" name="connsiteX625"/>
              <a:gd fmla="*/ 243009 h 3008458" name="connsiteY625"/>
              <a:gd fmla="*/ 4457674 w 4807725" name="connsiteX626"/>
              <a:gd fmla="*/ 305780 h 3008458" name="connsiteY626"/>
              <a:gd fmla="*/ 4608763 w 4807725" name="connsiteX627"/>
              <a:gd fmla="*/ 675599 h 3008458" name="connsiteY627"/>
              <a:gd fmla="*/ 4684808 w 4807725" name="connsiteX628"/>
              <a:gd fmla="*/ 1100812 h 3008458" name="connsiteY628"/>
              <a:gd fmla="*/ 4705610 w 4807725" name="connsiteX629"/>
              <a:gd fmla="*/ 1266544 h 3008458" name="connsiteY629"/>
              <a:gd fmla="*/ 4705458 w 4807725" name="connsiteX630"/>
              <a:gd fmla="*/ 1450928 h 3008458" name="connsiteY630"/>
              <a:gd fmla="*/ 4721720 w 4807725" name="connsiteX631"/>
              <a:gd fmla="*/ 1641905 h 3008458" name="connsiteY631"/>
              <a:gd fmla="*/ 4718904 w 4807725" name="connsiteX632"/>
              <a:gd fmla="*/ 1790051 h 3008458" name="connsiteY632"/>
              <a:gd fmla="*/ 4707672 w 4807725" name="connsiteX633"/>
              <a:gd fmla="*/ 1990470 h 3008458" name="connsiteY633"/>
              <a:gd fmla="*/ 4701544 w 4807725" name="connsiteX634"/>
              <a:gd fmla="*/ 1964159 h 3008458" name="connsiteY634"/>
              <a:gd fmla="*/ 4691114 w 4807725" name="connsiteX635"/>
              <a:gd fmla="*/ 1955911 h 3008458" name="connsiteY635"/>
              <a:gd fmla="*/ 4690837 w 4807725" name="connsiteX636"/>
              <a:gd fmla="*/ 1956895 h 3008458" name="connsiteY636"/>
              <a:gd fmla="*/ 4687500 w 4807725" name="connsiteX637"/>
              <a:gd fmla="*/ 1887206 h 3008458" name="connsiteY637"/>
              <a:gd fmla="*/ 4692993 w 4807725" name="connsiteX638"/>
              <a:gd fmla="*/ 1805009 h 3008458" name="connsiteY638"/>
              <a:gd fmla="*/ 4670781 w 4807725" name="connsiteX639"/>
              <a:gd fmla="*/ 1105366 h 3008458" name="connsiteY639"/>
              <a:gd fmla="*/ 4590180 w 4807725" name="connsiteX640"/>
              <a:gd fmla="*/ 666119 h 3008458" name="connsiteY640"/>
              <a:gd fmla="*/ 4587139 w 4807725" name="connsiteX641"/>
              <a:gd fmla="*/ 656458 h 3008458" name="connsiteY641"/>
              <a:gd fmla="*/ 4572308 w 4807725" name="connsiteX642"/>
              <a:gd fmla="*/ 563324 h 3008458" name="connsiteY642"/>
              <a:gd fmla="*/ 4492118 w 4807725" name="connsiteX643"/>
              <a:gd fmla="*/ 376045 h 3008458" name="connsiteY643"/>
              <a:gd fmla="*/ 4469554 w 4807725" name="connsiteX644"/>
              <a:gd fmla="*/ 345083 h 3008458" name="connsiteY644"/>
              <a:gd fmla="*/ 4439091 w 4807725" name="connsiteX645"/>
              <a:gd fmla="*/ 296300 h 3008458" name="connsiteY645"/>
              <a:gd fmla="*/ 4336143 w 4807725" name="connsiteX646"/>
              <a:gd fmla="*/ 188162 h 3008458" name="connsiteY646"/>
              <a:gd fmla="*/ 4301438 w 4807725" name="connsiteX647"/>
              <a:gd fmla="*/ 149051 h 3008458" name="connsiteY647"/>
              <a:gd fmla="*/ 4371210 w 4807725" name="connsiteX648"/>
              <a:gd fmla="*/ 176776 h 3008458" name="connsiteY648"/>
              <a:gd fmla="*/ 4527806 w 4807725" name="connsiteX649"/>
              <a:gd fmla="*/ 283009 h 3008458" name="connsiteY649"/>
              <a:gd fmla="*/ 4692922 w 4807725" name="connsiteX650"/>
              <a:gd fmla="*/ 648273 h 3008458" name="connsiteY650"/>
              <a:gd fmla="*/ 4716310 w 4807725" name="connsiteX651"/>
              <a:gd fmla="*/ 859086 h 3008458" name="connsiteY651"/>
              <a:gd fmla="*/ 4724962 w 4807725" name="connsiteX652"/>
              <a:gd fmla="*/ 1063035 h 3008458" name="connsiteY652"/>
              <a:gd fmla="*/ 4718129 w 4807725" name="connsiteX653"/>
              <a:gd fmla="*/ 1012423 h 3008458" name="connsiteY653"/>
              <a:gd fmla="*/ 4696749 w 4807725" name="connsiteX654"/>
              <a:gd fmla="*/ 874034 h 3008458" name="connsiteY654"/>
              <a:gd fmla="*/ 4692658 w 4807725" name="connsiteX655"/>
              <a:gd fmla="*/ 807134 h 3008458" name="connsiteY655"/>
              <a:gd fmla="*/ 4660668 w 4807725" name="connsiteX656"/>
              <a:gd fmla="*/ 596690 h 3008458" name="connsiteY656"/>
              <a:gd fmla="*/ 4622395 w 4807725" name="connsiteX657"/>
              <a:gd fmla="*/ 504839 h 3008458" name="connsiteY657"/>
              <a:gd fmla="*/ 4619763 w 4807725" name="connsiteX658"/>
              <a:gd fmla="*/ 494587 h 3008458" name="connsiteY658"/>
              <a:gd fmla="*/ 4606261 w 4807725" name="connsiteX659"/>
              <a:gd fmla="*/ 466120 h 3008458" name="connsiteY659"/>
              <a:gd fmla="*/ 4581662 w 4807725" name="connsiteX660"/>
              <a:gd fmla="*/ 407087 h 3008458" name="connsiteY660"/>
              <a:gd fmla="*/ 4569090 w 4807725" name="connsiteX661"/>
              <a:gd fmla="*/ 387754 h 3008458" name="connsiteY661"/>
              <a:gd fmla="*/ 4546034 w 4807725" name="connsiteX662"/>
              <a:gd fmla="*/ 339146 h 3008458" name="connsiteY662"/>
              <a:gd fmla="*/ 4398426 w 4807725" name="connsiteX663"/>
              <a:gd fmla="*/ 200906 h 3008458" name="connsiteY663"/>
              <a:gd fmla="*/ 4310408 w 4807725" name="connsiteX664"/>
              <a:gd fmla="*/ 154740 h 3008458" name="connsiteY664"/>
              <a:gd fmla="*/ 4037547 w 4807725" name="connsiteX665"/>
              <a:gd fmla="*/ 128058 h 3008458" name="connsiteY665"/>
              <a:gd fmla="*/ 4056638 w 4807725" name="connsiteX666"/>
              <a:gd fmla="*/ 135413 h 3008458" name="connsiteY666"/>
              <a:gd fmla="*/ 4355644 w 4807725" name="connsiteX667"/>
              <a:gd fmla="*/ 230312 h 3008458" name="connsiteY667"/>
              <a:gd fmla="*/ 4432692 w 4807725" name="connsiteX668"/>
              <a:gd fmla="*/ 294500 h 3008458" name="connsiteY668"/>
              <a:gd fmla="*/ 4469554 w 4807725" name="connsiteX669"/>
              <a:gd fmla="*/ 345083 h 3008458" name="connsiteY669"/>
              <a:gd fmla="*/ 4490063 w 4807725" name="connsiteX670"/>
              <a:gd fmla="*/ 377924 h 3008458" name="connsiteY670"/>
              <a:gd fmla="*/ 4528706 w 4807725" name="connsiteX671"/>
              <a:gd fmla="*/ 470823 h 3008458" name="connsiteY671"/>
              <a:gd fmla="*/ 4587139 w 4807725" name="connsiteX672"/>
              <a:gd fmla="*/ 656458 h 3008458" name="connsiteY672"/>
              <a:gd fmla="*/ 4604020 w 4807725" name="connsiteX673"/>
              <a:gd fmla="*/ 762466 h 3008458" name="connsiteY673"/>
              <a:gd fmla="*/ 4625213 w 4807725" name="connsiteX674"/>
              <a:gd fmla="*/ 965023 h 3008458" name="connsiteY674"/>
              <a:gd fmla="*/ 4667935 w 4807725" name="connsiteX675"/>
              <a:gd fmla="*/ 1478625 h 3008458" name="connsiteY675"/>
              <a:gd fmla="*/ 4687500 w 4807725" name="connsiteX676"/>
              <a:gd fmla="*/ 1887206 h 3008458" name="connsiteY676"/>
              <a:gd fmla="*/ 4677693 w 4807725" name="connsiteX677"/>
              <a:gd fmla="*/ 2033960 h 3008458" name="connsiteY677"/>
              <a:gd fmla="*/ 4671371 w 4807725" name="connsiteX678"/>
              <a:gd fmla="*/ 2129094 h 3008458" name="connsiteY678"/>
              <a:gd fmla="*/ 4670146 w 4807725" name="connsiteX679"/>
              <a:gd fmla="*/ 2106223 h 3008458" name="connsiteY679"/>
              <a:gd fmla="*/ 4664022 w 4807725" name="connsiteX680"/>
              <a:gd fmla="*/ 1991856 h 3008458" name="connsiteY680"/>
              <a:gd fmla="*/ 4653909 w 4807725" name="connsiteX681"/>
              <a:gd fmla="*/ 1483180 h 3008458" name="connsiteY681"/>
              <a:gd fmla="*/ 4597160 w 4807725" name="connsiteX682"/>
              <a:gd fmla="*/ 974132 h 3008458" name="connsiteY682"/>
              <a:gd fmla="*/ 4539699 w 4807725" name="connsiteX683"/>
              <a:gd fmla="*/ 558398 h 3008458" name="connsiteY683"/>
              <a:gd fmla="*/ 4323034 w 4807725" name="connsiteX684"/>
              <a:gd fmla="*/ 225386 h 3008458" name="connsiteY684"/>
              <a:gd fmla="*/ 3990467 w 4807725" name="connsiteX685"/>
              <a:gd fmla="*/ 138021 h 3008458" name="connsiteY685"/>
              <a:gd fmla="*/ 3977219 w 4807725" name="connsiteX686"/>
              <a:gd fmla="*/ 131167 h 3008458" name="connsiteY686"/>
              <a:gd fmla="*/ 3506020 w 4807725" name="connsiteX687"/>
              <a:gd fmla="*/ 127945 h 3008458" name="connsiteY687"/>
              <a:gd fmla="*/ 3750083 w 4807725" name="connsiteX688"/>
              <a:gd fmla="*/ 132170 h 3008458" name="connsiteY688"/>
              <a:gd fmla="*/ 3516332 w 4807725" name="connsiteX689"/>
              <a:gd fmla="*/ 128559 h 3008458" name="connsiteY689"/>
              <a:gd fmla="*/ 3968294 w 4807725" name="connsiteX690"/>
              <a:gd fmla="*/ 126550 h 3008458" name="connsiteY690"/>
              <a:gd fmla="*/ 3977219 w 4807725" name="connsiteX691"/>
              <a:gd fmla="*/ 131167 h 3008458" name="connsiteY691"/>
              <a:gd fmla="*/ 3959377 w 4807725" name="connsiteX692"/>
              <a:gd fmla="*/ 132087 h 3008458" name="connsiteY692"/>
              <a:gd fmla="*/ 3750083 w 4807725" name="connsiteX693"/>
              <a:gd fmla="*/ 132170 h 3008458" name="connsiteY693"/>
              <a:gd fmla="*/ 3957668 w 4807725" name="connsiteX694"/>
              <a:gd fmla="*/ 126824 h 3008458" name="connsiteY694"/>
              <a:gd fmla="*/ 4134717 w 4807725" name="connsiteX695"/>
              <a:gd fmla="*/ 124602 h 3008458" name="connsiteY695"/>
              <a:gd fmla="*/ 4198689 w 4807725" name="connsiteX696"/>
              <a:gd fmla="*/ 132680 h 3008458" name="connsiteY696"/>
              <a:gd fmla="*/ 4283726 w 4807725" name="connsiteX697"/>
              <a:gd fmla="*/ 155339 h 3008458" name="connsiteY697"/>
              <a:gd fmla="*/ 4305101 w 4807725" name="connsiteX698"/>
              <a:gd fmla="*/ 168724 h 3008458" name="connsiteY698"/>
              <a:gd fmla="*/ 4273425 w 4807725" name="connsiteX699"/>
              <a:gd fmla="*/ 156167 h 3008458" name="connsiteY699"/>
              <a:gd fmla="*/ 4181491 w 4807725" name="connsiteX700"/>
              <a:gd fmla="*/ 132688 h 3008458" name="connsiteY700"/>
              <a:gd fmla="*/ 4127806 w 4807725" name="connsiteX701"/>
              <a:gd fmla="*/ 123407 h 3008458" name="connsiteY701"/>
              <a:gd fmla="*/ 4134717 w 4807725" name="connsiteX702"/>
              <a:gd fmla="*/ 124602 h 3008458" name="connsiteY702"/>
              <a:gd fmla="*/ 4125994 w 4807725" name="connsiteX703"/>
              <a:gd fmla="*/ 123500 h 3008458" name="connsiteY703"/>
              <a:gd fmla="*/ 4119337 w 4807725" name="connsiteX704"/>
              <a:gd fmla="*/ 122660 h 3008458" name="connsiteY704"/>
              <a:gd fmla="*/ 4125994 w 4807725" name="connsiteX705"/>
              <a:gd fmla="*/ 123500 h 3008458" name="connsiteY705"/>
              <a:gd fmla="*/ 4037547 w 4807725" name="connsiteX706"/>
              <a:gd fmla="*/ 128058 h 3008458" name="connsiteY706"/>
              <a:gd fmla="*/ 4029537 w 4807725" name="connsiteX707"/>
              <a:gd fmla="*/ 124973 h 3008458" name="connsiteY707"/>
              <a:gd fmla="*/ 4211889 w 4807725" name="connsiteX708"/>
              <a:gd fmla="*/ 121849 h 3008458" name="connsiteY708"/>
              <a:gd fmla="*/ 4309366 w 4807725" name="connsiteX709"/>
              <a:gd fmla="*/ 154193 h 3008458" name="connsiteY709"/>
              <a:gd fmla="*/ 4310408 w 4807725" name="connsiteX710"/>
              <a:gd fmla="*/ 154740 h 3008458" name="connsiteY710"/>
              <a:gd fmla="*/ 4355999 w 4807725" name="connsiteX711"/>
              <a:gd fmla="*/ 183654 h 3008458" name="connsiteY711"/>
              <a:gd fmla="*/ 4364100 w 4807725" name="connsiteX712"/>
              <a:gd fmla="*/ 192225 h 3008458" name="connsiteY712"/>
              <a:gd fmla="*/ 4363516 w 4807725" name="connsiteX713"/>
              <a:gd fmla="*/ 191880 h 3008458" name="connsiteY713"/>
              <a:gd fmla="*/ 4356209 w 4807725" name="connsiteX714"/>
              <a:gd fmla="*/ 188983 h 3008458" name="connsiteY714"/>
              <a:gd fmla="*/ 4318833 w 4807725" name="connsiteX715"/>
              <a:gd fmla="*/ 164694 h 3008458" name="connsiteY715"/>
              <a:gd fmla="*/ 4283726 w 4807725" name="connsiteX716"/>
              <a:gd fmla="*/ 155339 h 3008458" name="connsiteY716"/>
              <a:gd fmla="*/ 4276236 w 4807725" name="connsiteX717"/>
              <a:gd fmla="*/ 150649 h 3008458" name="connsiteY717"/>
              <a:gd fmla="*/ 4211889 w 4807725" name="connsiteX718"/>
              <a:gd fmla="*/ 121849 h 3008458" name="connsiteY718"/>
              <a:gd fmla="*/ 4165253 w 4807725" name="connsiteX719"/>
              <a:gd fmla="*/ 121477 h 3008458" name="connsiteY719"/>
              <a:gd fmla="*/ 4127806 w 4807725" name="connsiteX720"/>
              <a:gd fmla="*/ 123407 h 3008458" name="connsiteY720"/>
              <a:gd fmla="*/ 4122946 w 4807725" name="connsiteX721"/>
              <a:gd fmla="*/ 122567 h 3008458" name="connsiteY721"/>
              <a:gd fmla="*/ 4162499 w 4807725" name="connsiteX722"/>
              <a:gd fmla="*/ 112996 h 3008458" name="connsiteY722"/>
              <a:gd fmla="*/ 4169771 w 4807725" name="connsiteX723"/>
              <a:gd fmla="*/ 114299 h 3008458" name="connsiteY723"/>
              <a:gd fmla="*/ 4165253 w 4807725" name="connsiteX724"/>
              <a:gd fmla="*/ 121477 h 3008458" name="connsiteY724"/>
              <a:gd fmla="*/ 3946562 w 4807725" name="connsiteX725"/>
              <a:gd fmla="*/ 110229 h 3008458" name="connsiteY725"/>
              <a:gd fmla="*/ 3954585 w 4807725" name="connsiteX726"/>
              <a:gd fmla="*/ 110614 h 3008458" name="connsiteY726"/>
              <a:gd fmla="*/ 3998477 w 4807725" name="connsiteX727"/>
              <a:gd fmla="*/ 113008 h 3008458" name="connsiteY727"/>
              <a:gd fmla="*/ 4029537 w 4807725" name="connsiteX728"/>
              <a:gd fmla="*/ 124973 h 3008458" name="connsiteY728"/>
              <a:gd fmla="*/ 3968294 w 4807725" name="connsiteX729"/>
              <a:gd fmla="*/ 126550 h 3008458" name="connsiteY729"/>
              <a:gd fmla="*/ 3946098 w 4807725" name="connsiteX730"/>
              <a:gd fmla="*/ 115067 h 3008458" name="connsiteY730"/>
              <a:gd fmla="*/ 3945528 w 4807725" name="connsiteX731"/>
              <a:gd fmla="*/ 113312 h 3008458" name="connsiteY731"/>
              <a:gd fmla="*/ 3944579 w 4807725" name="connsiteX732"/>
              <a:gd fmla="*/ 110388 h 3008458" name="connsiteY732"/>
              <a:gd fmla="*/ 4172775 w 4807725" name="connsiteX733"/>
              <a:gd fmla="*/ 109529 h 3008458" name="connsiteY733"/>
              <a:gd fmla="*/ 4178411 w 4807725" name="connsiteX734"/>
              <a:gd fmla="*/ 110308 h 3008458" name="connsiteY734"/>
              <a:gd fmla="*/ 4211889 w 4807725" name="connsiteX735"/>
              <a:gd fmla="*/ 121849 h 3008458" name="connsiteY735"/>
              <a:gd fmla="*/ 4169771 w 4807725" name="connsiteX736"/>
              <a:gd fmla="*/ 114299 h 3008458" name="connsiteY736"/>
              <a:gd fmla="*/ 3962054 w 4807725" name="connsiteX737"/>
              <a:gd fmla="*/ 108986 h 3008458" name="connsiteY737"/>
              <a:gd fmla="*/ 3960124 w 4807725" name="connsiteX738"/>
              <a:gd fmla="*/ 110512 h 3008458" name="connsiteY738"/>
              <a:gd fmla="*/ 3959690 w 4807725" name="connsiteX739"/>
              <a:gd fmla="*/ 109176 h 3008458" name="connsiteY739"/>
              <a:gd fmla="*/ 3903702 w 4807725" name="connsiteX740"/>
              <a:gd fmla="*/ 108174 h 3008458" name="connsiteY740"/>
              <a:gd fmla="*/ 3944495 w 4807725" name="connsiteX741"/>
              <a:gd fmla="*/ 110130 h 3008458" name="connsiteY741"/>
              <a:gd fmla="*/ 3944579 w 4807725" name="connsiteX742"/>
              <a:gd fmla="*/ 110388 h 3008458" name="connsiteY742"/>
              <a:gd fmla="*/ 3923092 w 4807725" name="connsiteX743"/>
              <a:gd fmla="*/ 112113 h 3008458" name="connsiteY743"/>
              <a:gd fmla="*/ 3691921 w 4807725" name="connsiteX744"/>
              <a:gd fmla="*/ 114209 h 3008458" name="connsiteY744"/>
              <a:gd fmla="*/ 3508939 w 4807725" name="connsiteX745"/>
              <a:gd fmla="*/ 108943 h 3008458" name="connsiteY745"/>
              <a:gd fmla="*/ 3659881 w 4807725" name="connsiteX746"/>
              <a:gd fmla="*/ 111038 h 3008458" name="connsiteY746"/>
              <a:gd fmla="*/ 3984681 w 4807725" name="connsiteX747"/>
              <a:gd fmla="*/ 107693 h 3008458" name="connsiteY747"/>
              <a:gd fmla="*/ 4086006 w 4807725" name="connsiteX748"/>
              <a:gd fmla="*/ 116181 h 3008458" name="connsiteY748"/>
              <a:gd fmla="*/ 4122946 w 4807725" name="connsiteX749"/>
              <a:gd fmla="*/ 122567 h 3008458" name="connsiteY749"/>
              <a:gd fmla="*/ 4119337 w 4807725" name="connsiteX750"/>
              <a:gd fmla="*/ 122660 h 3008458" name="connsiteY750"/>
              <a:gd fmla="*/ 4076671 w 4807725" name="connsiteX751"/>
              <a:gd fmla="*/ 117273 h 3008458" name="connsiteY751"/>
              <a:gd fmla="*/ 3998477 w 4807725" name="connsiteX752"/>
              <a:gd fmla="*/ 113008 h 3008458" name="connsiteY752"/>
              <a:gd fmla="*/ 3983557 w 4807725" name="connsiteX753"/>
              <a:gd fmla="*/ 107260 h 3008458" name="connsiteY753"/>
              <a:gd fmla="*/ 3984681 w 4807725" name="connsiteX754"/>
              <a:gd fmla="*/ 107693 h 3008458" name="connsiteY754"/>
              <a:gd fmla="*/ 3981490 w 4807725" name="connsiteX755"/>
              <a:gd fmla="*/ 107426 h 3008458" name="connsiteY755"/>
              <a:gd fmla="*/ 3965698 w 4807725" name="connsiteX756"/>
              <a:gd fmla="*/ 106103 h 3008458" name="connsiteY756"/>
              <a:gd fmla="*/ 3981490 w 4807725" name="connsiteX757"/>
              <a:gd fmla="*/ 107426 h 3008458" name="connsiteY757"/>
              <a:gd fmla="*/ 3962054 w 4807725" name="connsiteX758"/>
              <a:gd fmla="*/ 108986 h 3008458" name="connsiteY758"/>
              <a:gd fmla="*/ 3955838 w 4807725" name="connsiteX759"/>
              <a:gd fmla="*/ 105277 h 3008458" name="connsiteY759"/>
              <a:gd fmla="*/ 3958497 w 4807725" name="connsiteX760"/>
              <a:gd fmla="*/ 105500 h 3008458" name="connsiteY760"/>
              <a:gd fmla="*/ 3959555 w 4807725" name="connsiteX761"/>
              <a:gd fmla="*/ 108758 h 3008458" name="connsiteY761"/>
              <a:gd fmla="*/ 3959690 w 4807725" name="connsiteX762"/>
              <a:gd fmla="*/ 109176 h 3008458" name="connsiteY762"/>
              <a:gd fmla="*/ 3946562 w 4807725" name="connsiteX763"/>
              <a:gd fmla="*/ 110229 h 3008458" name="connsiteY763"/>
              <a:gd fmla="*/ 3944495 w 4807725" name="connsiteX764"/>
              <a:gd fmla="*/ 110130 h 3008458" name="connsiteY764"/>
              <a:gd fmla="*/ 3943163 w 4807725" name="connsiteX765"/>
              <a:gd fmla="*/ 106028 h 3008458" name="connsiteY765"/>
              <a:gd fmla="*/ 3967624 w 4807725" name="connsiteX766"/>
              <a:gd fmla="*/ 104579 h 3008458" name="connsiteY766"/>
              <a:gd fmla="*/ 3965698 w 4807725" name="connsiteX767"/>
              <a:gd fmla="*/ 106103 h 3008458" name="connsiteY767"/>
              <a:gd fmla="*/ 3958497 w 4807725" name="connsiteX768"/>
              <a:gd fmla="*/ 105500 h 3008458" name="connsiteY768"/>
              <a:gd fmla="*/ 3958376 w 4807725" name="connsiteX769"/>
              <a:gd fmla="*/ 105127 h 3008458" name="connsiteY769"/>
              <a:gd fmla="*/ 4159511 w 4807725" name="connsiteX770"/>
              <a:gd fmla="*/ 103793 h 3008458" name="connsiteY770"/>
              <a:gd fmla="*/ 4171473 w 4807725" name="connsiteX771"/>
              <a:gd fmla="*/ 107916 h 3008458" name="connsiteY771"/>
              <a:gd fmla="*/ 4172925 w 4807725" name="connsiteX772"/>
              <a:gd fmla="*/ 109290 h 3008458" name="connsiteY772"/>
              <a:gd fmla="*/ 4172775 w 4807725" name="connsiteX773"/>
              <a:gd fmla="*/ 109529 h 3008458" name="connsiteY773"/>
              <a:gd fmla="*/ 4160837 w 4807725" name="connsiteX774"/>
              <a:gd fmla="*/ 107877 h 3008458" name="connsiteY774"/>
              <a:gd fmla="*/ 4160696 w 4807725" name="connsiteX775"/>
              <a:gd fmla="*/ 107443 h 3008458" name="connsiteY775"/>
              <a:gd fmla="*/ 3970563 w 4807725" name="connsiteX776"/>
              <a:gd fmla="*/ 102254 h 3008458" name="connsiteY776"/>
              <a:gd fmla="*/ 3975400 w 4807725" name="connsiteX777"/>
              <a:gd fmla="*/ 104118 h 3008458" name="connsiteY777"/>
              <a:gd fmla="*/ 3967624 w 4807725" name="connsiteX778"/>
              <a:gd fmla="*/ 104579 h 3008458" name="connsiteY778"/>
              <a:gd fmla="*/ 4006948 w 4807725" name="connsiteX779"/>
              <a:gd fmla="*/ 102249 h 3008458" name="connsiteY779"/>
              <a:gd fmla="*/ 4031962 w 4807725" name="connsiteX780"/>
              <a:gd fmla="*/ 103375 h 3008458" name="connsiteY780"/>
              <a:gd fmla="*/ 3983557 w 4807725" name="connsiteX781"/>
              <a:gd fmla="*/ 107260 h 3008458" name="connsiteY781"/>
              <a:gd fmla="*/ 3975400 w 4807725" name="connsiteX782"/>
              <a:gd fmla="*/ 104118 h 3008458" name="connsiteY782"/>
              <a:gd fmla="*/ 3966948 w 4807725" name="connsiteX783"/>
              <a:gd fmla="*/ 100862 h 3008458" name="connsiteY783"/>
              <a:gd fmla="*/ 3972155 w 4807725" name="connsiteX784"/>
              <a:gd fmla="*/ 100995 h 3008458" name="connsiteY784"/>
              <a:gd fmla="*/ 3970563 w 4807725" name="connsiteX785"/>
              <a:gd fmla="*/ 102254 h 3008458" name="connsiteY785"/>
              <a:gd fmla="*/ 3942609 w 4807725" name="connsiteX786"/>
              <a:gd fmla="*/ 100241 h 3008458" name="connsiteY786"/>
              <a:gd fmla="*/ 3956908 w 4807725" name="connsiteX787"/>
              <a:gd fmla="*/ 100606 h 3008458" name="connsiteY787"/>
              <a:gd fmla="*/ 3958376 w 4807725" name="connsiteX788"/>
              <a:gd fmla="*/ 105127 h 3008458" name="connsiteY788"/>
              <a:gd fmla="*/ 3955838 w 4807725" name="connsiteX789"/>
              <a:gd fmla="*/ 105277 h 3008458" name="connsiteY789"/>
              <a:gd fmla="*/ 3942558 w 4807725" name="connsiteX790"/>
              <a:gd fmla="*/ 104165 h 3008458" name="connsiteY790"/>
              <a:gd fmla="*/ 3941541 w 4807725" name="connsiteX791"/>
              <a:gd fmla="*/ 101032 h 3008458" name="connsiteY791"/>
              <a:gd fmla="*/ 4092924 w 4807725" name="connsiteX792"/>
              <a:gd fmla="*/ 98482 h 3008458" name="connsiteY792"/>
              <a:gd fmla="*/ 4160837 w 4807725" name="connsiteX793"/>
              <a:gd fmla="*/ 107877 h 3008458" name="connsiteY793"/>
              <a:gd fmla="*/ 4162499 w 4807725" name="connsiteX794"/>
              <a:gd fmla="*/ 112996 h 3008458" name="connsiteY794"/>
              <a:gd fmla="*/ 4152724 w 4807725" name="connsiteX795"/>
              <a:gd fmla="*/ 111244 h 3008458" name="connsiteY795"/>
              <a:gd fmla="*/ 4098324 w 4807725" name="connsiteX796"/>
              <a:gd fmla="*/ 106363 h 3008458" name="connsiteY796"/>
              <a:gd fmla="*/ 4031962 w 4807725" name="connsiteX797"/>
              <a:gd fmla="*/ 103375 h 3008458" name="connsiteY797"/>
              <a:gd fmla="*/ 3955567 w 4807725" name="connsiteX798"/>
              <a:gd fmla="*/ 96478 h 3008458" name="connsiteY798"/>
              <a:gd fmla="*/ 3966948 w 4807725" name="connsiteX799"/>
              <a:gd fmla="*/ 100862 h 3008458" name="connsiteY799"/>
              <a:gd fmla="*/ 3956908 w 4807725" name="connsiteX800"/>
              <a:gd fmla="*/ 100606 h 3008458" name="connsiteY800"/>
              <a:gd fmla="*/ 4128371 w 4807725" name="connsiteX801"/>
              <a:gd fmla="*/ 95054 h 3008458" name="connsiteY801"/>
              <a:gd fmla="*/ 4130102 w 4807725" name="connsiteX802"/>
              <a:gd fmla="*/ 95498 h 3008458" name="connsiteY802"/>
              <a:gd fmla="*/ 4092924 w 4807725" name="connsiteX803"/>
              <a:gd fmla="*/ 98482 h 3008458" name="connsiteY803"/>
              <a:gd fmla="*/ 4086203 w 4807725" name="connsiteX804"/>
              <a:gd fmla="*/ 97553 h 3008458" name="connsiteY804"/>
              <a:gd fmla="*/ 4156139 w 4807725" name="connsiteX805"/>
              <a:gd fmla="*/ 93409 h 3008458" name="connsiteY805"/>
              <a:gd fmla="*/ 4159511 w 4807725" name="connsiteX806"/>
              <a:gd fmla="*/ 103793 h 3008458" name="connsiteY806"/>
              <a:gd fmla="*/ 4151054 w 4807725" name="connsiteX807"/>
              <a:gd fmla="*/ 100878 h 3008458" name="connsiteY807"/>
              <a:gd fmla="*/ 4130102 w 4807725" name="connsiteX808"/>
              <a:gd fmla="*/ 95498 h 3008458" name="connsiteY808"/>
              <a:gd fmla="*/ 4000987 w 4807725" name="connsiteX809"/>
              <a:gd fmla="*/ 85764 h 3008458" name="connsiteY809"/>
              <a:gd fmla="*/ 4086203 w 4807725" name="connsiteX810"/>
              <a:gd fmla="*/ 97553 h 3008458" name="connsiteY810"/>
              <a:gd fmla="*/ 4006948 w 4807725" name="connsiteX811"/>
              <a:gd fmla="*/ 102249 h 3008458" name="connsiteY811"/>
              <a:gd fmla="*/ 3988177 w 4807725" name="connsiteX812"/>
              <a:gd fmla="*/ 101404 h 3008458" name="connsiteY812"/>
              <a:gd fmla="*/ 3972155 w 4807725" name="connsiteX813"/>
              <a:gd fmla="*/ 100995 h 3008458" name="connsiteY813"/>
              <a:gd fmla="*/ 3984291 w 4807725" name="connsiteX814"/>
              <a:gd fmla="*/ 91394 h 3008458" name="connsiteY814"/>
              <a:gd fmla="*/ 1928487 w 4807725" name="connsiteX815"/>
              <a:gd fmla="*/ 84245 h 3008458" name="connsiteY815"/>
              <a:gd fmla="*/ 2151850 w 4807725" name="connsiteX816"/>
              <a:gd fmla="*/ 91315 h 3008458" name="connsiteY816"/>
              <a:gd fmla="*/ 2155334 w 4807725" name="connsiteX817"/>
              <a:gd fmla="*/ 91478 h 3008458" name="connsiteY817"/>
              <a:gd fmla="*/ 2165625 w 4807725" name="connsiteX818"/>
              <a:gd fmla="*/ 91751 h 3008458" name="connsiteY818"/>
              <a:gd fmla="*/ 2280647 w 4807725" name="connsiteX819"/>
              <a:gd fmla="*/ 95392 h 3008458" name="connsiteY819"/>
              <a:gd fmla="*/ 2319463 w 4807725" name="connsiteX820"/>
              <a:gd fmla="*/ 95833 h 3008458" name="connsiteY820"/>
              <a:gd fmla="*/ 2657769 w 4807725" name="connsiteX821"/>
              <a:gd fmla="*/ 104810 h 3008458" name="connsiteY821"/>
              <a:gd fmla="*/ 2914515 w 4807725" name="connsiteX822"/>
              <a:gd fmla="*/ 104503 h 3008458" name="connsiteY822"/>
              <a:gd fmla="*/ 3036689 w 4807725" name="connsiteX823"/>
              <a:gd fmla="*/ 107826 h 3008458" name="connsiteY823"/>
              <a:gd fmla="*/ 3279163 w 4807725" name="connsiteX824"/>
              <a:gd fmla="*/ 114423 h 3008458" name="connsiteY824"/>
              <a:gd fmla="*/ 3506020 w 4807725" name="connsiteX825"/>
              <a:gd fmla="*/ 127945 h 3008458" name="connsiteY825"/>
              <a:gd fmla="*/ 3500597 w 4807725" name="connsiteX826"/>
              <a:gd fmla="*/ 127851 h 3008458" name="connsiteY826"/>
              <a:gd fmla="*/ 3251110 w 4807725" name="connsiteX827"/>
              <a:gd fmla="*/ 123532 h 3008458" name="connsiteY827"/>
              <a:gd fmla="*/ 2742667 w 4807725" name="connsiteX828"/>
              <a:gd fmla="*/ 133482 h 3008458" name="connsiteY828"/>
              <a:gd fmla="*/ 1721581 w 4807725" name="connsiteX829"/>
              <a:gd fmla="*/ 92690 h 3008458" name="connsiteY829"/>
              <a:gd fmla="*/ 1699190 w 4807725" name="connsiteX830"/>
              <a:gd fmla="*/ 91792 h 3008458" name="connsiteY830"/>
              <a:gd fmla="*/ 1782243 w 4807725" name="connsiteX831"/>
              <a:gd fmla="*/ 88507 h 3008458" name="connsiteY831"/>
              <a:gd fmla="*/ 434896 w 4807725" name="connsiteX832"/>
              <a:gd fmla="*/ 81985 h 3008458" name="connsiteY832"/>
              <a:gd fmla="*/ 410772 w 4807725" name="connsiteX833"/>
              <a:gd fmla="*/ 87066 h 3008458" name="connsiteY833"/>
              <a:gd fmla="*/ 335622 w 4807725" name="connsiteX834"/>
              <a:gd fmla="*/ 108926 h 3008458" name="connsiteY834"/>
              <a:gd fmla="*/ 331605 w 4807725" name="connsiteX835"/>
              <a:gd fmla="*/ 109620 h 3008458" name="connsiteY835"/>
              <a:gd fmla="*/ 326625 w 4807725" name="connsiteX836"/>
              <a:gd fmla="*/ 111543 h 3008458" name="connsiteY836"/>
              <a:gd fmla="*/ 317579 w 4807725" name="connsiteX837"/>
              <a:gd fmla="*/ 114175 h 3008458" name="connsiteY837"/>
              <a:gd fmla="*/ 301294 w 4807725" name="connsiteX838"/>
              <a:gd fmla="*/ 121324 h 3008458" name="connsiteY838"/>
              <a:gd fmla="*/ 236882 w 4807725" name="connsiteX839"/>
              <a:gd fmla="*/ 146194 h 3008458" name="connsiteY839"/>
              <a:gd fmla="*/ 162932 w 4807725" name="connsiteX840"/>
              <a:gd fmla="*/ 210930 h 3008458" name="connsiteY840"/>
              <a:gd fmla="*/ 162163 w 4807725" name="connsiteX841"/>
              <a:gd fmla="*/ 213364 h 3008458" name="connsiteY841"/>
              <a:gd fmla="*/ 127388 w 4807725" name="connsiteX842"/>
              <a:gd fmla="*/ 259234 h 3008458" name="connsiteY842"/>
              <a:gd fmla="*/ 147516 w 4807725" name="connsiteX843"/>
              <a:gd fmla="*/ 201071 h 3008458" name="connsiteY843"/>
              <a:gd fmla="*/ 159093 w 4807725" name="connsiteX844"/>
              <a:gd fmla="*/ 188663 h 3008458" name="connsiteY844"/>
              <a:gd fmla="*/ 233420 w 4807725" name="connsiteX845"/>
              <a:gd fmla="*/ 141501 h 3008458" name="connsiteY845"/>
              <a:gd fmla="*/ 330354 w 4807725" name="connsiteX846"/>
              <a:gd fmla="*/ 98945 h 3008458" name="connsiteY846"/>
              <a:gd fmla="*/ 384249 w 4807725" name="connsiteX847"/>
              <a:gd fmla="*/ 86709 h 3008458" name="connsiteY847"/>
              <a:gd fmla="*/ 2291256 w 4807725" name="connsiteX848"/>
              <a:gd fmla="*/ 80311 h 3008458" name="connsiteY848"/>
              <a:gd fmla="*/ 2431010 w 4807725" name="connsiteX849"/>
              <a:gd fmla="*/ 80947 h 3008458" name="connsiteY849"/>
              <a:gd fmla="*/ 2728996 w 4807725" name="connsiteX850"/>
              <a:gd fmla="*/ 91379 h 3008458" name="connsiteY850"/>
              <a:gd fmla="*/ 3227969 w 4807725" name="connsiteX851"/>
              <a:gd fmla="*/ 100017 h 3008458" name="connsiteY851"/>
              <a:gd fmla="*/ 3460816 w 4807725" name="connsiteX852"/>
              <a:gd fmla="*/ 107558 h 3008458" name="connsiteY852"/>
              <a:gd fmla="*/ 3508939 w 4807725" name="connsiteX853"/>
              <a:gd fmla="*/ 108943 h 3008458" name="connsiteY853"/>
              <a:gd fmla="*/ 3167306 w 4807725" name="connsiteX854"/>
              <a:gd fmla="*/ 104200 h 3008458" name="connsiteY854"/>
              <a:gd fmla="*/ 2914515 w 4807725" name="connsiteX855"/>
              <a:gd fmla="*/ 104503 h 3008458" name="connsiteY855"/>
              <a:gd fmla="*/ 2794216 w 4807725" name="connsiteX856"/>
              <a:gd fmla="*/ 101230 h 3008458" name="connsiteY856"/>
              <a:gd fmla="*/ 2319463 w 4807725" name="connsiteX857"/>
              <a:gd fmla="*/ 95833 h 3008458" name="connsiteY857"/>
              <a:gd fmla="*/ 2165625 w 4807725" name="connsiteX858"/>
              <a:gd fmla="*/ 91751 h 3008458" name="connsiteY858"/>
              <a:gd fmla="*/ 2151850 w 4807725" name="connsiteX859"/>
              <a:gd fmla="*/ 91315 h 3008458" name="connsiteY859"/>
              <a:gd fmla="*/ 1972965 w 4807725" name="connsiteX860"/>
              <a:gd fmla="*/ 82948 h 3008458" name="connsiteY860"/>
              <a:gd fmla="*/ 2035682 w 4807725" name="connsiteX861"/>
              <a:gd fmla="*/ 81120 h 3008458" name="connsiteY861"/>
              <a:gd fmla="*/ 2291256 w 4807725" name="connsiteX862"/>
              <a:gd fmla="*/ 80311 h 3008458" name="connsiteY862"/>
              <a:gd fmla="*/ 545236 w 4807725" name="connsiteX863"/>
              <a:gd fmla="*/ 79113 h 3008458" name="connsiteY863"/>
              <a:gd fmla="*/ 473728 w 4807725" name="connsiteX864"/>
              <a:gd fmla="*/ 89199 h 3008458" name="connsiteY864"/>
              <a:gd fmla="*/ 152165 w 4807725" name="connsiteX865"/>
              <a:gd fmla="*/ 271785 h 3008458" name="connsiteY865"/>
              <a:gd fmla="*/ 134089 w 4807725" name="connsiteX866"/>
              <a:gd fmla="*/ 323579 h 3008458" name="connsiteY866"/>
              <a:gd fmla="*/ 134256 w 4807725" name="connsiteX867"/>
              <a:gd fmla="*/ 301689 h 3008458" name="connsiteY867"/>
              <a:gd fmla="*/ 162163 w 4807725" name="connsiteX868"/>
              <a:gd fmla="*/ 213364 h 3008458" name="connsiteY868"/>
              <a:gd fmla="*/ 174110 w 4807725" name="connsiteX869"/>
              <a:gd fmla="*/ 197604 h 3008458" name="connsiteY869"/>
              <a:gd fmla="*/ 239123 w 4807725" name="connsiteX870"/>
              <a:gd fmla="*/ 148618 h 3008458" name="connsiteY870"/>
              <a:gd fmla="*/ 301294 w 4807725" name="connsiteX871"/>
              <a:gd fmla="*/ 121324 h 3008458" name="connsiteY871"/>
              <a:gd fmla="*/ 326625 w 4807725" name="connsiteX872"/>
              <a:gd fmla="*/ 111543 h 3008458" name="connsiteY872"/>
              <a:gd fmla="*/ 335622 w 4807725" name="connsiteX873"/>
              <a:gd fmla="*/ 108926 h 3008458" name="connsiteY873"/>
              <a:gd fmla="*/ 441717 w 4807725" name="connsiteX874"/>
              <a:gd fmla="*/ 90593 h 3008458" name="connsiteY874"/>
              <a:gd fmla="*/ 770271 w 4807725" name="connsiteX875"/>
              <a:gd fmla="*/ 75785 h 3008458" name="connsiteY875"/>
              <a:gd fmla="*/ 1225500 w 4807725" name="connsiteX876"/>
              <a:gd fmla="*/ 86991 h 3008458" name="connsiteY876"/>
              <a:gd fmla="*/ 1440595 w 4807725" name="connsiteX877"/>
              <a:gd fmla="*/ 80776 h 3008458" name="connsiteY877"/>
              <a:gd fmla="*/ 1485688 w 4807725" name="connsiteX878"/>
              <a:gd fmla="*/ 83230 h 3008458" name="connsiteY878"/>
              <a:gd fmla="*/ 1699190 w 4807725" name="connsiteX879"/>
              <a:gd fmla="*/ 91792 h 3008458" name="connsiteY879"/>
              <a:gd fmla="*/ 1278972 w 4807725" name="connsiteX880"/>
              <a:gd fmla="*/ 108414 h 3008458" name="connsiteY880"/>
              <a:gd fmla="*/ 779385 w 4807725" name="connsiteX881"/>
              <a:gd fmla="*/ 103853 h 3008458" name="connsiteY881"/>
              <a:gd fmla="*/ 770271 w 4807725" name="connsiteX882"/>
              <a:gd fmla="*/ 75785 h 3008458" name="connsiteY882"/>
              <a:gd fmla="*/ 1742777 w 4807725" name="connsiteX883"/>
              <a:gd fmla="*/ 72182 h 3008458" name="connsiteY883"/>
              <a:gd fmla="*/ 1972965 w 4807725" name="connsiteX884"/>
              <a:gd fmla="*/ 82948 h 3008458" name="connsiteY884"/>
              <a:gd fmla="*/ 1928487 w 4807725" name="connsiteX885"/>
              <a:gd fmla="*/ 84245 h 3008458" name="connsiteY885"/>
              <a:gd fmla="*/ 1763660 w 4807725" name="connsiteX886"/>
              <a:gd fmla="*/ 79027 h 3008458" name="connsiteY886"/>
              <a:gd fmla="*/ 1658549 w 4807725" name="connsiteX887"/>
              <a:gd fmla="*/ 74478 h 3008458" name="connsiteY887"/>
              <a:gd fmla="*/ 1684414 w 4807725" name="connsiteX888"/>
              <a:gd fmla="*/ 73730 h 3008458" name="connsiteY888"/>
              <a:gd fmla="*/ 679270 w 4807725" name="connsiteX889"/>
              <a:gd fmla="*/ 66518 h 3008458" name="connsiteY889"/>
              <a:gd fmla="*/ 553964 w 4807725" name="connsiteX890"/>
              <a:gd fmla="*/ 78145 h 3008458" name="connsiteY890"/>
              <a:gd fmla="*/ 545236 w 4807725" name="connsiteX891"/>
              <a:gd fmla="*/ 79113 h 3008458" name="connsiteY891"/>
              <a:gd fmla="*/ 575195 w 4807725" name="connsiteX892"/>
              <a:gd fmla="*/ 74888 h 3008458" name="connsiteY892"/>
              <a:gd fmla="*/ 674319 w 4807725" name="connsiteX893"/>
              <a:gd fmla="*/ 66791 h 3008458" name="connsiteY893"/>
              <a:gd fmla="*/ 4037015 w 4807725" name="connsiteX894"/>
              <a:gd fmla="*/ 62669 h 3008458" name="connsiteY894"/>
              <a:gd fmla="*/ 4207332 w 4807725" name="connsiteX895"/>
              <a:gd fmla="*/ 107814 h 3008458" name="connsiteY895"/>
              <a:gd fmla="*/ 4285217 w 4807725" name="connsiteX896"/>
              <a:gd fmla="*/ 138764 h 3008458" name="connsiteY896"/>
              <a:gd fmla="*/ 4301438 w 4807725" name="connsiteX897"/>
              <a:gd fmla="*/ 149051 h 3008458" name="connsiteY897"/>
              <a:gd fmla="*/ 4283589 w 4807725" name="connsiteX898"/>
              <a:gd fmla="*/ 141958 h 3008458" name="connsiteY898"/>
              <a:gd fmla="*/ 4193306 w 4807725" name="connsiteX899"/>
              <a:gd fmla="*/ 112369 h 3008458" name="connsiteY899"/>
              <a:gd fmla="*/ 4178411 w 4807725" name="connsiteX900"/>
              <a:gd fmla="*/ 110308 h 3008458" name="connsiteY900"/>
              <a:gd fmla="*/ 4171473 w 4807725" name="connsiteX901"/>
              <a:gd fmla="*/ 107916 h 3008458" name="connsiteY901"/>
              <a:gd fmla="*/ 4156139 w 4807725" name="connsiteX902"/>
              <a:gd fmla="*/ 93409 h 3008458" name="connsiteY902"/>
              <a:gd fmla="*/ 4128371 w 4807725" name="connsiteX903"/>
              <a:gd fmla="*/ 95054 h 3008458" name="connsiteY903"/>
              <a:gd fmla="*/ 4081013 w 4807725" name="connsiteX904"/>
              <a:gd fmla="*/ 82895 h 3008458" name="connsiteY904"/>
              <a:gd fmla="*/ 4013470 w 4807725" name="connsiteX905"/>
              <a:gd fmla="*/ 81556 h 3008458" name="connsiteY905"/>
              <a:gd fmla="*/ 4000987 w 4807725" name="connsiteX906"/>
              <a:gd fmla="*/ 85764 h 3008458" name="connsiteY906"/>
              <a:gd fmla="*/ 3996463 w 4807725" name="connsiteX907"/>
              <a:gd fmla="*/ 85139 h 3008458" name="connsiteY907"/>
              <a:gd fmla="*/ 3965698 w 4807725" name="connsiteX908"/>
              <a:gd fmla="*/ 83134 h 3008458" name="connsiteY908"/>
              <a:gd fmla="*/ 3970150 w 4807725" name="connsiteX909"/>
              <a:gd fmla="*/ 79835 h 3008458" name="connsiteY909"/>
              <a:gd fmla="*/ 4037015 w 4807725" name="connsiteX910"/>
              <a:gd fmla="*/ 62669 h 3008458" name="connsiteY910"/>
              <a:gd fmla="*/ 2191717 w 4807725" name="connsiteX911"/>
              <a:gd fmla="*/ 60272 h 3008458" name="connsiteY911"/>
              <a:gd fmla="*/ 2705856 w 4807725" name="connsiteX912"/>
              <a:gd fmla="*/ 67864 h 3008458" name="connsiteY912"/>
              <a:gd fmla="*/ 3722386 w 4807725" name="connsiteX913"/>
              <a:gd fmla="*/ 94622 h 3008458" name="connsiteY913"/>
              <a:gd fmla="*/ 3855281 w 4807725" name="connsiteX914"/>
              <a:gd fmla="*/ 98013 h 3008458" name="connsiteY914"/>
              <a:gd fmla="*/ 3875166 w 4807725" name="connsiteX915"/>
              <a:gd fmla="*/ 98520 h 3008458" name="connsiteY915"/>
              <a:gd fmla="*/ 3942558 w 4807725" name="connsiteX916"/>
              <a:gd fmla="*/ 104165 h 3008458" name="connsiteY916"/>
              <a:gd fmla="*/ 3943163 w 4807725" name="connsiteX917"/>
              <a:gd fmla="*/ 106028 h 3008458" name="connsiteY917"/>
              <a:gd fmla="*/ 3907746 w 4807725" name="connsiteX918"/>
              <a:gd fmla="*/ 108127 h 3008458" name="connsiteY918"/>
              <a:gd fmla="*/ 3903702 w 4807725" name="connsiteX919"/>
              <a:gd fmla="*/ 108174 h 3008458" name="connsiteY919"/>
              <a:gd fmla="*/ 3834242 w 4807725" name="connsiteX920"/>
              <a:gd fmla="*/ 104844 h 3008458" name="connsiteY920"/>
              <a:gd fmla="*/ 3316685 w 4807725" name="connsiteX921"/>
              <a:gd fmla="*/ 86725 h 3008458" name="connsiteY921"/>
              <a:gd fmla="*/ 2803685 w 4807725" name="connsiteX922"/>
              <a:gd fmla="*/ 82641 h 3008458" name="connsiteY922"/>
              <a:gd fmla="*/ 2431010 w 4807725" name="connsiteX923"/>
              <a:gd fmla="*/ 80947 h 3008458" name="connsiteY923"/>
              <a:gd fmla="*/ 2211440 w 4807725" name="connsiteX924"/>
              <a:gd fmla="*/ 73260 h 3008458" name="connsiteY924"/>
              <a:gd fmla="*/ 1962984 w 4807725" name="connsiteX925"/>
              <a:gd fmla="*/ 67637 h 3008458" name="connsiteY925"/>
              <a:gd fmla="*/ 1943398 w 4807725" name="connsiteX926"/>
              <a:gd fmla="*/ 66860 h 3008458" name="connsiteY926"/>
              <a:gd fmla="*/ 640746 w 4807725" name="connsiteX927"/>
              <a:gd fmla="*/ 56878 h 3008458" name="connsiteY927"/>
              <a:gd fmla="*/ 595474 w 4807725" name="connsiteX928"/>
              <a:gd fmla="*/ 62728 h 3008458" name="connsiteY928"/>
              <a:gd fmla="*/ 476427 w 4807725" name="connsiteX929"/>
              <a:gd fmla="*/ 78111 h 3008458" name="connsiteY929"/>
              <a:gd fmla="*/ 434896 w 4807725" name="connsiteX930"/>
              <a:gd fmla="*/ 81985 h 3008458" name="connsiteY930"/>
              <a:gd fmla="*/ 502157 w 4807725" name="connsiteX931"/>
              <a:gd fmla="*/ 67818 h 3008458" name="connsiteY931"/>
              <a:gd fmla="*/ 593475 w 4807725" name="connsiteX932"/>
              <a:gd fmla="*/ 57317 h 3008458" name="connsiteY932"/>
              <a:gd fmla="*/ 1022730 w 4807725" name="connsiteX933"/>
              <a:gd fmla="*/ 53444 h 3008458" name="connsiteY933"/>
              <a:gd fmla="*/ 1196569 w 4807725" name="connsiteX934"/>
              <a:gd fmla="*/ 56376 h 3008458" name="connsiteY934"/>
              <a:gd fmla="*/ 1304451 w 4807725" name="connsiteX935"/>
              <a:gd fmla="*/ 59151 h 3008458" name="connsiteY935"/>
              <a:gd fmla="*/ 1658549 w 4807725" name="connsiteX936"/>
              <a:gd fmla="*/ 74478 h 3008458" name="connsiteY936"/>
              <a:gd fmla="*/ 1440595 w 4807725" name="connsiteX937"/>
              <a:gd fmla="*/ 80776 h 3008458" name="connsiteY937"/>
              <a:gd fmla="*/ 1247198 w 4807725" name="connsiteX938"/>
              <a:gd fmla="*/ 70250 h 3008458" name="connsiteY938"/>
              <a:gd fmla="*/ 765714 w 4807725" name="connsiteX939"/>
              <a:gd fmla="*/ 61750 h 3008458" name="connsiteY939"/>
              <a:gd fmla="*/ 679270 w 4807725" name="connsiteX940"/>
              <a:gd fmla="*/ 66518 h 3008458" name="connsiteY940"/>
              <a:gd fmla="*/ 779740 w 4807725" name="connsiteX941"/>
              <a:gd fmla="*/ 57196 h 3008458" name="connsiteY941"/>
              <a:gd fmla="*/ 1022730 w 4807725" name="connsiteX942"/>
              <a:gd fmla="*/ 53444 h 3008458" name="connsiteY942"/>
              <a:gd fmla="*/ 960020 w 4807725" name="connsiteX943"/>
              <a:gd fmla="*/ 39384 h 3008458" name="connsiteY943"/>
              <a:gd fmla="*/ 1208937 w 4807725" name="connsiteX944"/>
              <a:gd fmla="*/ 41949 h 3008458" name="connsiteY944"/>
              <a:gd fmla="*/ 1710189 w 4807725" name="connsiteX945"/>
              <a:gd fmla="*/ 57604 h 3008458" name="connsiteY945"/>
              <a:gd fmla="*/ 1943398 w 4807725" name="connsiteX946"/>
              <a:gd fmla="*/ 66860 h 3008458" name="connsiteY946"/>
              <a:gd fmla="*/ 1742777 w 4807725" name="connsiteX947"/>
              <a:gd fmla="*/ 72182 h 3008458" name="connsiteY947"/>
              <a:gd fmla="*/ 1659387 w 4807725" name="connsiteX948"/>
              <a:gd fmla="*/ 68282 h 3008458" name="connsiteY948"/>
              <a:gd fmla="*/ 1304451 w 4807725" name="connsiteX949"/>
              <a:gd fmla="*/ 59151 h 3008458" name="connsiteY949"/>
              <a:gd fmla="*/ 1268283 w 4807725" name="connsiteX950"/>
              <a:gd fmla="*/ 57586 h 3008458" name="connsiteY950"/>
              <a:gd fmla="*/ 1196569 w 4807725" name="connsiteX951"/>
              <a:gd fmla="*/ 56376 h 3008458" name="connsiteY951"/>
              <a:gd fmla="*/ 1166857 w 4807725" name="connsiteX952"/>
              <a:gd fmla="*/ 55612 h 3008458" name="connsiteY952"/>
              <a:gd fmla="*/ 686468 w 4807725" name="connsiteX953"/>
              <a:gd fmla="*/ 56453 h 3008458" name="connsiteY953"/>
              <a:gd fmla="*/ 640746 w 4807725" name="connsiteX954"/>
              <a:gd fmla="*/ 56878 h 3008458" name="connsiteY954"/>
              <a:gd fmla="*/ 714521 w 4807725" name="connsiteX955"/>
              <a:gd fmla="*/ 47345 h 3008458" name="connsiteY955"/>
              <a:gd fmla="*/ 960020 w 4807725" name="connsiteX956"/>
              <a:gd fmla="*/ 39384 h 3008458" name="connsiteY956"/>
              <a:gd fmla="*/ 1288539 w 4807725" name="connsiteX957"/>
              <a:gd fmla="*/ 588 h 3008458" name="connsiteY957"/>
              <a:gd fmla="*/ 2300511 w 4807725" name="connsiteX958"/>
              <a:gd fmla="*/ 13311 h 3008458" name="connsiteY958"/>
              <a:gd fmla="*/ 2804041 w 4807725" name="connsiteX959"/>
              <a:gd fmla="*/ 35984 h 3008458" name="connsiteY959"/>
              <a:gd fmla="*/ 3307572 w 4807725" name="connsiteX960"/>
              <a:gd fmla="*/ 58657 h 3008458" name="connsiteY960"/>
              <a:gd fmla="*/ 3792518 w 4807725" name="connsiteX961"/>
              <a:gd fmla="*/ 71850 h 3008458" name="connsiteY961"/>
              <a:gd fmla="*/ 3965698 w 4807725" name="connsiteX962"/>
              <a:gd fmla="*/ 83134 h 3008458" name="connsiteY962"/>
              <a:gd fmla="*/ 3942609 w 4807725" name="connsiteX963"/>
              <a:gd fmla="*/ 100241 h 3008458" name="connsiteY963"/>
              <a:gd fmla="*/ 3875166 w 4807725" name="connsiteX964"/>
              <a:gd fmla="*/ 98520 h 3008458" name="connsiteY964"/>
              <a:gd fmla="*/ 3862864 w 4807725" name="connsiteX965"/>
              <a:gd fmla="*/ 97490 h 3008458" name="connsiteY965"/>
              <a:gd fmla="*/ 3643140 w 4807725" name="connsiteX966"/>
              <a:gd fmla="*/ 89324 h 3008458" name="connsiteY966"/>
              <a:gd fmla="*/ 3139609 w 4807725" name="connsiteX967"/>
              <a:gd fmla="*/ 66652 h 3008458" name="connsiteY967"/>
              <a:gd fmla="*/ 2118523 w 4807725" name="connsiteX968"/>
              <a:gd fmla="*/ 25860 h 3008458" name="connsiteY968"/>
              <a:gd fmla="*/ 1139160 w 4807725" name="connsiteX969"/>
              <a:gd fmla="*/ 18063 h 3008458" name="connsiteY969"/>
              <a:gd fmla="*/ 681911 w 4807725" name="connsiteX970"/>
              <a:gd fmla="*/ 42419 h 3008458" name="connsiteY970"/>
              <a:gd fmla="*/ 443817 w 4807725" name="connsiteX971"/>
              <a:gd fmla="*/ 73186 h 3008458" name="connsiteY971"/>
              <a:gd fmla="*/ 335201 w 4807725" name="connsiteX972"/>
              <a:gd fmla="*/ 96817 h 3008458" name="connsiteY972"/>
              <a:gd fmla="*/ 330354 w 4807725" name="connsiteX973"/>
              <a:gd fmla="*/ 98945 h 3008458" name="connsiteY973"/>
              <a:gd fmla="*/ 284969 w 4807725" name="connsiteX974"/>
              <a:gd fmla="*/ 109249 h 3008458" name="connsiteY974"/>
              <a:gd fmla="*/ 153818 w 4807725" name="connsiteX975"/>
              <a:gd fmla="*/ 182861 h 3008458" name="connsiteY975"/>
              <a:gd fmla="*/ 147516 w 4807725" name="connsiteX976"/>
              <a:gd fmla="*/ 201071 h 3008458" name="connsiteY976"/>
              <a:gd fmla="*/ 99065 w 4807725" name="connsiteX977"/>
              <a:gd fmla="*/ 252999 h 3008458" name="connsiteY977"/>
              <a:gd fmla="*/ 55538 w 4807725" name="connsiteX978"/>
              <a:gd fmla="*/ 332339 h 3008458" name="connsiteY978"/>
              <a:gd fmla="*/ 47874 w 4807725" name="connsiteX979"/>
              <a:gd fmla="*/ 360796 h 3008458" name="connsiteY979"/>
              <a:gd fmla="*/ 40539 w 4807725" name="connsiteX980"/>
              <a:gd fmla="*/ 359268 h 3008458" name="connsiteY980"/>
              <a:gd fmla="*/ 45614 w 4807725" name="connsiteX981"/>
              <a:gd fmla="*/ 369186 h 3008458" name="connsiteY981"/>
              <a:gd fmla="*/ 30714 w 4807725" name="connsiteX982"/>
              <a:gd fmla="*/ 424514 h 3008458" name="connsiteY982"/>
              <a:gd fmla="*/ 30143 w 4807725" name="connsiteX983"/>
              <a:gd fmla="*/ 428610 h 3008458" name="connsiteY983"/>
              <a:gd fmla="*/ 25846 w 4807725" name="connsiteX984"/>
              <a:gd fmla="*/ 441609 h 3008458" name="connsiteY984"/>
              <a:gd fmla="*/ 21420 w 4807725" name="connsiteX985"/>
              <a:gd fmla="*/ 491168 h 3008458" name="connsiteY985"/>
              <a:gd fmla="*/ 16375 w 4807725" name="connsiteX986"/>
              <a:gd fmla="*/ 527344 h 3008458" name="connsiteY986"/>
              <a:gd fmla="*/ 18637 w 4807725" name="connsiteX987"/>
              <a:gd fmla="*/ 632056 h 3008458" name="connsiteY987"/>
              <a:gd fmla="*/ 19039 w 4807725" name="connsiteX988"/>
              <a:gd fmla="*/ 635697 h 3008458" name="connsiteY988"/>
              <a:gd fmla="*/ 19110 w 4807725" name="connsiteX989"/>
              <a:gd fmla="*/ 723047 h 3008458" name="connsiteY989"/>
              <a:gd fmla="*/ 23480 w 4807725" name="connsiteX990"/>
              <a:gd fmla="*/ 837983 h 3008458" name="connsiteY990"/>
              <a:gd fmla="*/ 22227 w 4807725" name="connsiteX991"/>
              <a:gd fmla="*/ 862102 h 3008458" name="connsiteY991"/>
              <a:gd fmla="*/ 13841 w 4807725" name="connsiteX992"/>
              <a:gd fmla="*/ 802328 h 3008458" name="connsiteY992"/>
              <a:gd fmla="*/ 1593 w 4807725" name="connsiteX993"/>
              <a:gd fmla="*/ 573595 h 3008458" name="connsiteY993"/>
              <a:gd fmla="*/ 83330 w 4807725" name="connsiteX994"/>
              <a:gd fmla="*/ 252290 h 3008458" name="connsiteY994"/>
              <a:gd fmla="*/ 378597 w 4807725" name="connsiteX995"/>
              <a:gd fmla="*/ 63334 h 3008458" name="connsiteY995"/>
              <a:gd fmla="*/ 1288539 w 4807725" name="connsiteX996"/>
              <a:gd fmla="*/ 588 h 3008458" name="connsiteY9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b="b" l="l" r="r" t="t"/>
            <a:pathLst>
              <a:path h="3008458" w="4807725">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Tree>
    <p:extLst>
      <p:ext uri="{BB962C8B-B14F-4D97-AF65-F5344CB8AC3E}">
        <p14:creationId val="36549879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00" id="12"/>
                                        <p:tgtEl>
                                          <p:spTgt spid="15"/>
                                        </p:tgtEl>
                                      </p:cBhvr>
                                    </p:animEffect>
                                    <p:anim calcmode="lin" valueType="num">
                                      <p:cBhvr>
                                        <p:cTn dur="700" fill="hold" id="13"/>
                                        <p:tgtEl>
                                          <p:spTgt spid="15"/>
                                        </p:tgtEl>
                                        <p:attrNameLst>
                                          <p:attrName>ppt_x</p:attrName>
                                        </p:attrNameLst>
                                      </p:cBhvr>
                                      <p:tavLst>
                                        <p:tav tm="0">
                                          <p:val>
                                            <p:strVal val="#ppt_x"/>
                                          </p:val>
                                        </p:tav>
                                        <p:tav tm="100000">
                                          <p:val>
                                            <p:strVal val="#ppt_x"/>
                                          </p:val>
                                        </p:tav>
                                      </p:tavLst>
                                    </p:anim>
                                    <p:anim calcmode="lin" valueType="num">
                                      <p:cBhvr>
                                        <p:cTn dur="7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50"/>
                            </p:stCondLst>
                            <p:childTnLst>
                              <p:par>
                                <p:cTn fill="hold" grpId="0" id="16" nodeType="afterEffect" presetClass="entr" presetID="55"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p:cTn dur="750" fill="hold" id="18"/>
                                        <p:tgtEl>
                                          <p:spTgt spid="5"/>
                                        </p:tgtEl>
                                        <p:attrNameLst>
                                          <p:attrName>ppt_w</p:attrName>
                                        </p:attrNameLst>
                                      </p:cBhvr>
                                      <p:tavLst>
                                        <p:tav tm="0">
                                          <p:val>
                                            <p:strVal val="#ppt_w*0.70"/>
                                          </p:val>
                                        </p:tav>
                                        <p:tav tm="100000">
                                          <p:val>
                                            <p:strVal val="#ppt_w"/>
                                          </p:val>
                                        </p:tav>
                                      </p:tavLst>
                                    </p:anim>
                                    <p:anim calcmode="lin" valueType="num">
                                      <p:cBhvr>
                                        <p:cTn dur="750" fill="hold" id="19"/>
                                        <p:tgtEl>
                                          <p:spTgt spid="5"/>
                                        </p:tgtEl>
                                        <p:attrNameLst>
                                          <p:attrName>ppt_h</p:attrName>
                                        </p:attrNameLst>
                                      </p:cBhvr>
                                      <p:tavLst>
                                        <p:tav tm="0">
                                          <p:val>
                                            <p:strVal val="#ppt_h"/>
                                          </p:val>
                                        </p:tav>
                                        <p:tav tm="100000">
                                          <p:val>
                                            <p:strVal val="#ppt_h"/>
                                          </p:val>
                                        </p:tav>
                                      </p:tavLst>
                                    </p:anim>
                                    <p:animEffect filter="fade" transition="in">
                                      <p:cBhvr>
                                        <p:cTn dur="750" id="20"/>
                                        <p:tgtEl>
                                          <p:spTgt spid="5"/>
                                        </p:tgtEl>
                                      </p:cBhvr>
                                    </p:animEffect>
                                  </p:childTnLst>
                                </p:cTn>
                              </p:par>
                            </p:childTnLst>
                          </p:cTn>
                        </p:par>
                        <p:par>
                          <p:cTn fill="hold" id="21" nodeType="afterGroup">
                            <p:stCondLst>
                              <p:cond delay="1600"/>
                            </p:stCondLst>
                            <p:childTnLst>
                              <p:par>
                                <p:cTn accel="50000" fill="hold" grpId="0" id="22" nodeType="afterEffect" presetClass="entr" presetID="38" presetSubtype="0">
                                  <p:stCondLst>
                                    <p:cond delay="0"/>
                                  </p:stCondLst>
                                  <p:iterate type="lt">
                                    <p:tmPct val="50000"/>
                                  </p:iterate>
                                  <p:childTnLst>
                                    <p:set>
                                      <p:cBhvr>
                                        <p:cTn dur="1" fill="hold" id="23">
                                          <p:stCondLst>
                                            <p:cond delay="0"/>
                                          </p:stCondLst>
                                        </p:cTn>
                                        <p:tgtEl>
                                          <p:spTgt spid="4"/>
                                        </p:tgtEl>
                                        <p:attrNameLst>
                                          <p:attrName>style.visibility</p:attrName>
                                        </p:attrNameLst>
                                      </p:cBhvr>
                                      <p:to>
                                        <p:strVal val="visible"/>
                                      </p:to>
                                    </p:set>
                                    <p:set>
                                      <p:cBhvr>
                                        <p:cTn dur="227" fill="hold" id="24">
                                          <p:stCondLst>
                                            <p:cond delay="0"/>
                                          </p:stCondLst>
                                        </p:cTn>
                                        <p:tgtEl>
                                          <p:spTgt spid="4"/>
                                        </p:tgtEl>
                                        <p:attrNameLst>
                                          <p:attrName>style.rotation</p:attrName>
                                        </p:attrNameLst>
                                      </p:cBhvr>
                                      <p:to>
                                        <p:strVal val="-45.0"/>
                                      </p:to>
                                    </p:set>
                                    <p:anim calcmode="lin" valueType="num">
                                      <p:cBhvr>
                                        <p:cTn dur="227" fill="hold" id="25">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dur="227" fill="hold" id="26">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autoRev="1" decel="50000" dur="78" fill="hold" id="27">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dur="68" fill="hold" id="28">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251684" y="2268058"/>
            <a:ext cx="5057360" cy="5805458"/>
          </a:xfrm>
          <a:prstGeom prst="rect">
            <a:avLst/>
          </a:prstGeom>
          <a:effectLst>
            <a:outerShdw algn="tl" blurRad="304800" dir="3600000" dist="304800" rotWithShape="0">
              <a:prstClr val="black">
                <a:alpha val="40000"/>
              </a:prstClr>
            </a:outerShdw>
          </a:effectLst>
        </p:spPr>
      </p:pic>
      <p:sp>
        <p:nvSpPr>
          <p:cNvPr id="3" name="任意多边形 2"/>
          <p:cNvSpPr/>
          <p:nvPr/>
        </p:nvSpPr>
        <p:spPr>
          <a:xfrm>
            <a:off x="3035660" y="4222244"/>
            <a:ext cx="190504" cy="222708"/>
          </a:xfrm>
          <a:custGeom>
            <a:gdLst>
              <a:gd fmla="*/ 0 w 190504" name="connsiteX0"/>
              <a:gd fmla="*/ 77526 h 222708" name="connsiteY0"/>
              <a:gd fmla="*/ 0 w 190504" name="connsiteX1"/>
              <a:gd fmla="*/ 77526 h 222708" name="connsiteY1"/>
              <a:gd fmla="*/ 152400 w 190504" name="connsiteX2"/>
              <a:gd fmla="*/ 1326 h 222708" name="connsiteY2"/>
              <a:gd fmla="*/ 190500 w 190504" name="connsiteX3"/>
              <a:gd fmla="*/ 115626 h 222708" name="connsiteY3"/>
              <a:gd fmla="*/ 171450 w 190504" name="connsiteX4"/>
              <a:gd fmla="*/ 210876 h 222708" name="connsiteY4"/>
              <a:gd fmla="*/ 19050 w 190504" name="connsiteX5"/>
              <a:gd fmla="*/ 134676 h 222708" name="connsiteY5"/>
              <a:gd fmla="*/ 0 w 190504" name="connsiteX6"/>
              <a:gd fmla="*/ 77526 h 22270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2708" w="190504">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6" name="任意多边形 5"/>
          <p:cNvSpPr/>
          <p:nvPr/>
        </p:nvSpPr>
        <p:spPr>
          <a:xfrm flipH="1" rot="1817398">
            <a:off x="4735948" y="2027045"/>
            <a:ext cx="180020" cy="180020"/>
          </a:xfrm>
          <a:custGeom>
            <a:gdLst>
              <a:gd fmla="*/ 35937 w 219703" name="connsiteX0"/>
              <a:gd fmla="*/ 53269 h 183898" name="connsiteY0"/>
              <a:gd fmla="*/ 1103 w 219703" name="connsiteX1"/>
              <a:gd fmla="*/ 96812 h 183898" name="connsiteY1"/>
              <a:gd fmla="*/ 27229 w 219703" name="connsiteX2"/>
              <a:gd fmla="*/ 166481 h 183898" name="connsiteY2"/>
              <a:gd fmla="*/ 53355 w 219703" name="connsiteX3"/>
              <a:gd fmla="*/ 183898 h 183898" name="connsiteY3"/>
              <a:gd fmla="*/ 201400 w 219703" name="connsiteX4"/>
              <a:gd fmla="*/ 175189 h 183898" name="connsiteY4"/>
              <a:gd fmla="*/ 218817 w 219703" name="connsiteX5"/>
              <a:gd fmla="*/ 149064 h 183898" name="connsiteY5"/>
              <a:gd fmla="*/ 210109 w 219703" name="connsiteX6"/>
              <a:gd fmla="*/ 44561 h 183898" name="connsiteY6"/>
              <a:gd fmla="*/ 183983 w 219703" name="connsiteX7"/>
              <a:gd fmla="*/ 18435 h 183898" name="connsiteY7"/>
              <a:gd fmla="*/ 62063 w 219703" name="connsiteX8"/>
              <a:gd fmla="*/ 1018 h 18389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3898" w="219703">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7" name="任意多边形 6"/>
          <p:cNvSpPr/>
          <p:nvPr/>
        </p:nvSpPr>
        <p:spPr>
          <a:xfrm>
            <a:off x="3510750" y="3070116"/>
            <a:ext cx="180020" cy="180020"/>
          </a:xfrm>
          <a:custGeom>
            <a:gdLst>
              <a:gd fmla="*/ 35937 w 219703" name="connsiteX0"/>
              <a:gd fmla="*/ 53269 h 183898" name="connsiteY0"/>
              <a:gd fmla="*/ 1103 w 219703" name="connsiteX1"/>
              <a:gd fmla="*/ 96812 h 183898" name="connsiteY1"/>
              <a:gd fmla="*/ 27229 w 219703" name="connsiteX2"/>
              <a:gd fmla="*/ 166481 h 183898" name="connsiteY2"/>
              <a:gd fmla="*/ 53355 w 219703" name="connsiteX3"/>
              <a:gd fmla="*/ 183898 h 183898" name="connsiteY3"/>
              <a:gd fmla="*/ 201400 w 219703" name="connsiteX4"/>
              <a:gd fmla="*/ 175189 h 183898" name="connsiteY4"/>
              <a:gd fmla="*/ 218817 w 219703" name="connsiteX5"/>
              <a:gd fmla="*/ 149064 h 183898" name="connsiteY5"/>
              <a:gd fmla="*/ 210109 w 219703" name="connsiteX6"/>
              <a:gd fmla="*/ 44561 h 183898" name="connsiteY6"/>
              <a:gd fmla="*/ 183983 w 219703" name="connsiteX7"/>
              <a:gd fmla="*/ 18435 h 183898" name="connsiteY7"/>
              <a:gd fmla="*/ 62063 w 219703" name="connsiteX8"/>
              <a:gd fmla="*/ 1018 h 18389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3898" w="219703">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8" name="任意多边形 7"/>
          <p:cNvSpPr/>
          <p:nvPr/>
        </p:nvSpPr>
        <p:spPr>
          <a:xfrm rot="8890484">
            <a:off x="6269845" y="2010332"/>
            <a:ext cx="190504" cy="198000"/>
          </a:xfrm>
          <a:custGeom>
            <a:gdLst>
              <a:gd fmla="*/ 0 w 190504" name="connsiteX0"/>
              <a:gd fmla="*/ 77526 h 222708" name="connsiteY0"/>
              <a:gd fmla="*/ 0 w 190504" name="connsiteX1"/>
              <a:gd fmla="*/ 77526 h 222708" name="connsiteY1"/>
              <a:gd fmla="*/ 152400 w 190504" name="connsiteX2"/>
              <a:gd fmla="*/ 1326 h 222708" name="connsiteY2"/>
              <a:gd fmla="*/ 190500 w 190504" name="connsiteX3"/>
              <a:gd fmla="*/ 115626 h 222708" name="connsiteY3"/>
              <a:gd fmla="*/ 171450 w 190504" name="connsiteX4"/>
              <a:gd fmla="*/ 210876 h 222708" name="connsiteY4"/>
              <a:gd fmla="*/ 19050 w 190504" name="connsiteX5"/>
              <a:gd fmla="*/ 134676 h 222708" name="connsiteY5"/>
              <a:gd fmla="*/ 0 w 190504" name="connsiteX6"/>
              <a:gd fmla="*/ 77526 h 22270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2708" w="190504">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0" name="任意多边形 9"/>
          <p:cNvSpPr/>
          <p:nvPr/>
        </p:nvSpPr>
        <p:spPr>
          <a:xfrm>
            <a:off x="8328248" y="4390715"/>
            <a:ext cx="226739" cy="191569"/>
          </a:xfrm>
          <a:custGeom>
            <a:gdLst>
              <a:gd fmla="*/ 12633 w 226739" name="connsiteX0"/>
              <a:gd fmla="*/ 129785 h 191569" name="connsiteY0"/>
              <a:gd fmla="*/ 276 w 226739" name="connsiteX1"/>
              <a:gd fmla="*/ 68001 h 191569" name="connsiteY1"/>
              <a:gd fmla="*/ 160914 w 226739" name="connsiteX2"/>
              <a:gd fmla="*/ 18574 h 191569" name="connsiteY2"/>
              <a:gd fmla="*/ 197984 w 226739" name="connsiteX3"/>
              <a:gd fmla="*/ 43288 h 191569" name="connsiteY3"/>
              <a:gd fmla="*/ 210341 w 226739" name="connsiteX4"/>
              <a:gd fmla="*/ 166855 h 191569" name="connsiteY4"/>
              <a:gd fmla="*/ 173271 w 226739" name="connsiteX5"/>
              <a:gd fmla="*/ 191569 h 191569" name="connsiteY5"/>
              <a:gd fmla="*/ 37347 w 226739" name="connsiteX6"/>
              <a:gd fmla="*/ 179212 h 19156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1569" w="226739">
                <a:moveTo>
                  <a:pt x="12633" y="129785"/>
                </a:moveTo>
                <a:cubicBezTo>
                  <a:pt x="8514" y="109190"/>
                  <a:pt x="-1814" y="88899"/>
                  <a:pt x="276" y="68001"/>
                </a:cubicBezTo>
                <a:cubicBezTo>
                  <a:pt x="10960" y="-38835"/>
                  <a:pt x="66332" y="9975"/>
                  <a:pt x="160914" y="18574"/>
                </a:cubicBezTo>
                <a:cubicBezTo>
                  <a:pt x="173271" y="26812"/>
                  <a:pt x="187483" y="32787"/>
                  <a:pt x="197984" y="43288"/>
                </a:cubicBezTo>
                <a:cubicBezTo>
                  <a:pt x="234367" y="79671"/>
                  <a:pt x="233597" y="114528"/>
                  <a:pt x="210341" y="166855"/>
                </a:cubicBezTo>
                <a:cubicBezTo>
                  <a:pt x="204309" y="180426"/>
                  <a:pt x="185628" y="183331"/>
                  <a:pt x="173271" y="191569"/>
                </a:cubicBezTo>
                <a:cubicBezTo>
                  <a:pt x="45605" y="178802"/>
                  <a:pt x="91098" y="179212"/>
                  <a:pt x="37347" y="179212"/>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2" name="文本框 11"/>
          <p:cNvSpPr txBox="1"/>
          <p:nvPr/>
        </p:nvSpPr>
        <p:spPr>
          <a:xfrm>
            <a:off x="7436650" y="656692"/>
            <a:ext cx="3815080" cy="762000"/>
          </a:xfrm>
          <a:prstGeom prst="rect">
            <a:avLst/>
          </a:prstGeom>
          <a:noFill/>
        </p:spPr>
        <p:txBody>
          <a:bodyPr rtlCol="0" wrap="none">
            <a:spAutoFit/>
          </a:bodyPr>
          <a:lstStyle/>
          <a:p>
            <a:pPr algn="ctr"/>
            <a:r>
              <a:rPr altLang="en-US" b="1" lang="zh-CN" sz="4400">
                <a:solidFill>
                  <a:schemeClr val="tx1">
                    <a:lumMod val="75000"/>
                    <a:lumOff val="25000"/>
                  </a:schemeClr>
                </a:solidFill>
                <a:latin charset="-122" panose="02010600010101010101" pitchFamily="2" typeface="方正喵呜体"/>
                <a:ea charset="-122" panose="02010600010101010101" pitchFamily="2" typeface="方正喵呜体"/>
              </a:rPr>
              <a:t>目录 CONTENTS</a:t>
            </a:r>
          </a:p>
        </p:txBody>
      </p:sp>
      <p:sp>
        <p:nvSpPr>
          <p:cNvPr id="16" name="TextBox 64"/>
          <p:cNvSpPr txBox="1"/>
          <p:nvPr/>
        </p:nvSpPr>
        <p:spPr>
          <a:xfrm>
            <a:off x="1361163" y="4052161"/>
            <a:ext cx="1479867" cy="7010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关于我们</a:t>
            </a:r>
          </a:p>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About Us</a:t>
            </a:r>
          </a:p>
        </p:txBody>
      </p:sp>
      <p:sp>
        <p:nvSpPr>
          <p:cNvPr id="17" name="TextBox 65"/>
          <p:cNvSpPr txBox="1"/>
          <p:nvPr/>
        </p:nvSpPr>
        <p:spPr>
          <a:xfrm>
            <a:off x="657917" y="2751892"/>
            <a:ext cx="2700655" cy="701040"/>
          </a:xfrm>
          <a:prstGeom prst="rect">
            <a:avLst/>
          </a:prstGeom>
          <a:noFill/>
        </p:spPr>
        <p:txBody>
          <a:bodyPr rtlCol="0" wrap="none">
            <a:spAutoFit/>
          </a:bodyPr>
          <a:lstStyle/>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企业文化</a:t>
            </a:r>
          </a:p>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Corporate Culture</a:t>
            </a:r>
          </a:p>
        </p:txBody>
      </p:sp>
      <p:sp>
        <p:nvSpPr>
          <p:cNvPr id="18" name="TextBox 66"/>
          <p:cNvSpPr txBox="1"/>
          <p:nvPr/>
        </p:nvSpPr>
        <p:spPr>
          <a:xfrm>
            <a:off x="2357114" y="1236693"/>
            <a:ext cx="2702242" cy="701040"/>
          </a:xfrm>
          <a:prstGeom prst="rect">
            <a:avLst/>
          </a:prstGeom>
          <a:noFill/>
        </p:spPr>
        <p:txBody>
          <a:bodyPr rtlCol="0" wrap="none">
            <a:spAutoFit/>
          </a:bodyPr>
          <a:lstStyle/>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产品和服务</a:t>
            </a:r>
          </a:p>
          <a:p>
            <a:pPr algn="r"/>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Product &amp; Service</a:t>
            </a:r>
          </a:p>
        </p:txBody>
      </p:sp>
      <p:sp>
        <p:nvSpPr>
          <p:cNvPr id="19" name="TextBox 67"/>
          <p:cNvSpPr txBox="1"/>
          <p:nvPr/>
        </p:nvSpPr>
        <p:spPr>
          <a:xfrm>
            <a:off x="6642876" y="1844824"/>
            <a:ext cx="1825942" cy="701040"/>
          </a:xfrm>
          <a:prstGeom prst="rect">
            <a:avLst/>
          </a:prstGeom>
          <a:noFill/>
        </p:spPr>
        <p:txBody>
          <a:bodyPr rtlCol="0" wrap="none">
            <a:spAutoFit/>
          </a:bodyPr>
          <a:lstStyle/>
          <a:p>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展望未来</a:t>
            </a:r>
          </a:p>
          <a:p>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Look Ahead</a:t>
            </a:r>
          </a:p>
        </p:txBody>
      </p:sp>
      <p:sp>
        <p:nvSpPr>
          <p:cNvPr id="20" name="TextBox 67"/>
          <p:cNvSpPr txBox="1"/>
          <p:nvPr/>
        </p:nvSpPr>
        <p:spPr>
          <a:xfrm>
            <a:off x="8707403" y="4222243"/>
            <a:ext cx="1698942" cy="701040"/>
          </a:xfrm>
          <a:prstGeom prst="rect">
            <a:avLst/>
          </a:prstGeom>
          <a:noFill/>
        </p:spPr>
        <p:txBody>
          <a:bodyPr rtlCol="0" wrap="none">
            <a:spAutoFit/>
          </a:bodyPr>
          <a:lstStyle/>
          <a:p>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联系我们</a:t>
            </a:r>
          </a:p>
          <a:p>
            <a:r>
              <a:rPr altLang="en-US" b="1" lang="zh-CN" spc="100" sz="2000">
                <a:solidFill>
                  <a:schemeClr val="tx1">
                    <a:lumMod val="50000"/>
                    <a:lumOff val="50000"/>
                  </a:schemeClr>
                </a:solidFill>
                <a:latin charset="-122" panose="020b0503020204020204" pitchFamily="34" typeface="微软雅黑"/>
                <a:ea charset="-122" panose="020b0503020204020204" pitchFamily="34" typeface="微软雅黑"/>
              </a:rPr>
              <a:t>Contact Us</a:t>
            </a:r>
          </a:p>
        </p:txBody>
      </p:sp>
      <p:sp>
        <p:nvSpPr>
          <p:cNvPr id="21" name="任意多边形 20"/>
          <p:cNvSpPr/>
          <p:nvPr/>
        </p:nvSpPr>
        <p:spPr>
          <a:xfrm>
            <a:off x="7950832" y="1325575"/>
            <a:ext cx="2933700" cy="95250"/>
          </a:xfrm>
          <a:custGeom>
            <a:gdLst>
              <a:gd fmla="*/ 0 w 2933700" name="connsiteX0"/>
              <a:gd fmla="*/ 0 h 95250" name="connsiteY0"/>
              <a:gd fmla="*/ 1257300 w 2933700" name="connsiteX1"/>
              <a:gd fmla="*/ 38100 h 95250" name="connsiteY1"/>
              <a:gd fmla="*/ 1314450 w 2933700" name="connsiteX2"/>
              <a:gd fmla="*/ 57150 h 95250" name="connsiteY2"/>
              <a:gd fmla="*/ 1485900 w 2933700" name="connsiteX3"/>
              <a:gd fmla="*/ 76200 h 95250" name="connsiteY3"/>
              <a:gd fmla="*/ 1543050 w 2933700" name="connsiteX4"/>
              <a:gd fmla="*/ 95250 h 95250" name="connsiteY4"/>
              <a:gd fmla="*/ 2933700 w 2933700" name="connsiteX5"/>
              <a:gd fmla="*/ 76200 h 952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5250" w="2933700">
                <a:moveTo>
                  <a:pt x="0" y="0"/>
                </a:moveTo>
                <a:cubicBezTo>
                  <a:pt x="483918" y="96784"/>
                  <a:pt x="-42280" y="-2512"/>
                  <a:pt x="1257300" y="38100"/>
                </a:cubicBezTo>
                <a:cubicBezTo>
                  <a:pt x="1277371" y="38727"/>
                  <a:pt x="1294643" y="53849"/>
                  <a:pt x="1314450" y="57150"/>
                </a:cubicBezTo>
                <a:cubicBezTo>
                  <a:pt x="1371169" y="66603"/>
                  <a:pt x="1428750" y="69850"/>
                  <a:pt x="1485900" y="76200"/>
                </a:cubicBezTo>
                <a:cubicBezTo>
                  <a:pt x="1504950" y="82550"/>
                  <a:pt x="1522970" y="95250"/>
                  <a:pt x="1543050" y="95250"/>
                </a:cubicBezTo>
                <a:cubicBezTo>
                  <a:pt x="2006643" y="95250"/>
                  <a:pt x="2933700" y="76200"/>
                  <a:pt x="2933700" y="76200"/>
                </a:cubicBezTo>
              </a:path>
            </a:pathLst>
          </a:cu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Tree>
    <p:extLst>
      <p:ext uri="{BB962C8B-B14F-4D97-AF65-F5344CB8AC3E}">
        <p14:creationId val="2504206414"/>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1"/>
                                        </p:tgtEl>
                                        <p:attrNameLst>
                                          <p:attrName>style.visibility</p:attrName>
                                        </p:attrNameLst>
                                      </p:cBhvr>
                                      <p:to>
                                        <p:strVal val="visible"/>
                                      </p:to>
                                    </p:set>
                                    <p:animEffect filter="wipe(left)" transition="in">
                                      <p:cBhvr>
                                        <p:cTn dur="500" id="12"/>
                                        <p:tgtEl>
                                          <p:spTgt spid="21"/>
                                        </p:tgtEl>
                                      </p:cBhvr>
                                    </p:animEffect>
                                  </p:childTnLst>
                                </p:cTn>
                              </p:par>
                            </p:childTnLst>
                          </p:cTn>
                        </p:par>
                        <p:par>
                          <p:cTn fill="hold" id="13" nodeType="afterGroup">
                            <p:stCondLst>
                              <p:cond delay="1000"/>
                            </p:stCondLst>
                            <p:childTnLst>
                              <p:par>
                                <p:cTn fill="hold" id="14" nodeType="afterEffect" presetClass="entr" presetID="23" presetSubtype="36">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strVal val="(6*min(max(#ppt_w*#ppt_h,.3),1)-7.4)/-.7*#ppt_w"/>
                                          </p:val>
                                        </p:tav>
                                        <p:tav tm="100000">
                                          <p:val>
                                            <p:strVal val="#ppt_w"/>
                                          </p:val>
                                        </p:tav>
                                      </p:tavLst>
                                    </p:anim>
                                    <p:anim calcmode="lin" valueType="num">
                                      <p:cBhvr>
                                        <p:cTn dur="500" fill="hold" id="17"/>
                                        <p:tgtEl>
                                          <p:spTgt spid="2"/>
                                        </p:tgtEl>
                                        <p:attrNameLst>
                                          <p:attrName>ppt_h</p:attrName>
                                        </p:attrNameLst>
                                      </p:cBhvr>
                                      <p:tavLst>
                                        <p:tav tm="0">
                                          <p:val>
                                            <p:strVal val="(6*min(max(#ppt_w*#ppt_h,.3),1)-7.4)/-.7*#ppt_h"/>
                                          </p:val>
                                        </p:tav>
                                        <p:tav tm="100000">
                                          <p:val>
                                            <p:strVal val="#ppt_h"/>
                                          </p:val>
                                        </p:tav>
                                      </p:tavLst>
                                    </p:anim>
                                    <p:anim calcmode="lin" valueType="num">
                                      <p:cBhvr>
                                        <p:cTn dur="500" fill="hold" id="18"/>
                                        <p:tgtEl>
                                          <p:spTgt spid="2"/>
                                        </p:tgtEl>
                                        <p:attrNameLst>
                                          <p:attrName>ppt_x</p:attrName>
                                        </p:attrNameLst>
                                      </p:cBhvr>
                                      <p:tavLst>
                                        <p:tav tm="0">
                                          <p:val>
                                            <p:fltVal val="0.5"/>
                                          </p:val>
                                        </p:tav>
                                        <p:tav tm="100000">
                                          <p:val>
                                            <p:strVal val="#ppt_x"/>
                                          </p:val>
                                        </p:tav>
                                      </p:tavLst>
                                    </p:anim>
                                    <p:anim calcmode="lin" valueType="num">
                                      <p:cBhvr>
                                        <p:cTn dur="500" fill="hold" id="19"/>
                                        <p:tgtEl>
                                          <p:spTgt spid="2"/>
                                        </p:tgtEl>
                                        <p:attrNameLst>
                                          <p:attrName>ppt_y</p:attrName>
                                        </p:attrNameLst>
                                      </p:cBhvr>
                                      <p:tavLst>
                                        <p:tav tm="0">
                                          <p:val>
                                            <p:strVal val="1+(6*min(max(#ppt_w*#ppt_h,.3),1)-7.4)/-.7*#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1" presetSubtype="1">
                                  <p:stCondLst>
                                    <p:cond delay="0"/>
                                  </p:stCondLst>
                                  <p:childTnLst>
                                    <p:set>
                                      <p:cBhvr>
                                        <p:cTn dur="1" fill="hold" id="22">
                                          <p:stCondLst>
                                            <p:cond delay="0"/>
                                          </p:stCondLst>
                                        </p:cTn>
                                        <p:tgtEl>
                                          <p:spTgt spid="3"/>
                                        </p:tgtEl>
                                        <p:attrNameLst>
                                          <p:attrName>style.visibility</p:attrName>
                                        </p:attrNameLst>
                                      </p:cBhvr>
                                      <p:to>
                                        <p:strVal val="visible"/>
                                      </p:to>
                                    </p:set>
                                    <p:animEffect filter="wheel(1)" transition="in">
                                      <p:cBhvr>
                                        <p:cTn dur="400" id="23"/>
                                        <p:tgtEl>
                                          <p:spTgt spid="3"/>
                                        </p:tgtEl>
                                      </p:cBhvr>
                                    </p:animEffect>
                                  </p:childTnLst>
                                </p:cTn>
                              </p:par>
                              <p:par>
                                <p:cTn fill="hold" grpId="0" id="24" nodeType="withEffect" presetClass="entr" presetID="21" presetSubtype="1">
                                  <p:stCondLst>
                                    <p:cond delay="100"/>
                                  </p:stCondLst>
                                  <p:childTnLst>
                                    <p:set>
                                      <p:cBhvr>
                                        <p:cTn dur="1" fill="hold" id="25">
                                          <p:stCondLst>
                                            <p:cond delay="0"/>
                                          </p:stCondLst>
                                        </p:cTn>
                                        <p:tgtEl>
                                          <p:spTgt spid="6"/>
                                        </p:tgtEl>
                                        <p:attrNameLst>
                                          <p:attrName>style.visibility</p:attrName>
                                        </p:attrNameLst>
                                      </p:cBhvr>
                                      <p:to>
                                        <p:strVal val="visible"/>
                                      </p:to>
                                    </p:set>
                                    <p:animEffect filter="wheel(1)" transition="in">
                                      <p:cBhvr>
                                        <p:cTn dur="400" id="26"/>
                                        <p:tgtEl>
                                          <p:spTgt spid="6"/>
                                        </p:tgtEl>
                                      </p:cBhvr>
                                    </p:animEffect>
                                  </p:childTnLst>
                                </p:cTn>
                              </p:par>
                              <p:par>
                                <p:cTn fill="hold" grpId="0" id="27" nodeType="withEffect" presetClass="entr" presetID="21" presetSubtype="1">
                                  <p:stCondLst>
                                    <p:cond delay="200"/>
                                  </p:stCondLst>
                                  <p:childTnLst>
                                    <p:set>
                                      <p:cBhvr>
                                        <p:cTn dur="1" fill="hold" id="28">
                                          <p:stCondLst>
                                            <p:cond delay="0"/>
                                          </p:stCondLst>
                                        </p:cTn>
                                        <p:tgtEl>
                                          <p:spTgt spid="7"/>
                                        </p:tgtEl>
                                        <p:attrNameLst>
                                          <p:attrName>style.visibility</p:attrName>
                                        </p:attrNameLst>
                                      </p:cBhvr>
                                      <p:to>
                                        <p:strVal val="visible"/>
                                      </p:to>
                                    </p:set>
                                    <p:animEffect filter="wheel(1)" transition="in">
                                      <p:cBhvr>
                                        <p:cTn dur="400" id="29"/>
                                        <p:tgtEl>
                                          <p:spTgt spid="7"/>
                                        </p:tgtEl>
                                      </p:cBhvr>
                                    </p:animEffect>
                                  </p:childTnLst>
                                </p:cTn>
                              </p:par>
                              <p:par>
                                <p:cTn fill="hold" grpId="0" id="30" nodeType="withEffect" presetClass="entr" presetID="21" presetSubtype="1">
                                  <p:stCondLst>
                                    <p:cond delay="300"/>
                                  </p:stCondLst>
                                  <p:childTnLst>
                                    <p:set>
                                      <p:cBhvr>
                                        <p:cTn dur="1" fill="hold" id="31">
                                          <p:stCondLst>
                                            <p:cond delay="0"/>
                                          </p:stCondLst>
                                        </p:cTn>
                                        <p:tgtEl>
                                          <p:spTgt spid="8"/>
                                        </p:tgtEl>
                                        <p:attrNameLst>
                                          <p:attrName>style.visibility</p:attrName>
                                        </p:attrNameLst>
                                      </p:cBhvr>
                                      <p:to>
                                        <p:strVal val="visible"/>
                                      </p:to>
                                    </p:set>
                                    <p:animEffect filter="wheel(1)" transition="in">
                                      <p:cBhvr>
                                        <p:cTn dur="400" id="32"/>
                                        <p:tgtEl>
                                          <p:spTgt spid="8"/>
                                        </p:tgtEl>
                                      </p:cBhvr>
                                    </p:animEffect>
                                  </p:childTnLst>
                                </p:cTn>
                              </p:par>
                              <p:par>
                                <p:cTn fill="hold" grpId="0" id="33" nodeType="withEffect" presetClass="entr" presetID="21" presetSubtype="1">
                                  <p:stCondLst>
                                    <p:cond delay="300"/>
                                  </p:stCondLst>
                                  <p:childTnLst>
                                    <p:set>
                                      <p:cBhvr>
                                        <p:cTn dur="1" fill="hold" id="34">
                                          <p:stCondLst>
                                            <p:cond delay="0"/>
                                          </p:stCondLst>
                                        </p:cTn>
                                        <p:tgtEl>
                                          <p:spTgt spid="10"/>
                                        </p:tgtEl>
                                        <p:attrNameLst>
                                          <p:attrName>style.visibility</p:attrName>
                                        </p:attrNameLst>
                                      </p:cBhvr>
                                      <p:to>
                                        <p:strVal val="visible"/>
                                      </p:to>
                                    </p:set>
                                    <p:animEffect filter="wheel(1)" transition="in">
                                      <p:cBhvr>
                                        <p:cTn dur="400" id="35"/>
                                        <p:tgtEl>
                                          <p:spTgt spid="10"/>
                                        </p:tgtEl>
                                      </p:cBhvr>
                                    </p:animEffect>
                                  </p:childTnLst>
                                </p:cTn>
                              </p:par>
                            </p:childTnLst>
                          </p:cTn>
                        </p:par>
                        <p:par>
                          <p:cTn fill="hold" id="36" nodeType="afterGroup">
                            <p:stCondLst>
                              <p:cond delay="2200"/>
                            </p:stCondLst>
                            <p:childTnLst>
                              <p:par>
                                <p:cTn fill="hold" grpId="0" id="37" nodeType="afterEffect" presetClass="entr" presetID="2" presetSubtype="8">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fill="hold" id="39"/>
                                        <p:tgtEl>
                                          <p:spTgt spid="16"/>
                                        </p:tgtEl>
                                        <p:attrNameLst>
                                          <p:attrName>ppt_x</p:attrName>
                                        </p:attrNameLst>
                                      </p:cBhvr>
                                      <p:tavLst>
                                        <p:tav tm="0">
                                          <p:val>
                                            <p:strVal val="0-#ppt_w/2"/>
                                          </p:val>
                                        </p:tav>
                                        <p:tav tm="100000">
                                          <p:val>
                                            <p:strVal val="#ppt_x"/>
                                          </p:val>
                                        </p:tav>
                                      </p:tavLst>
                                    </p:anim>
                                    <p:anim calcmode="lin" valueType="num">
                                      <p:cBhvr additive="base">
                                        <p:cTn dur="500" fill="hold" id="40"/>
                                        <p:tgtEl>
                                          <p:spTgt spid="1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0-#ppt_w/2"/>
                                          </p:val>
                                        </p:tav>
                                        <p:tav tm="100000">
                                          <p:val>
                                            <p:strVal val="#ppt_x"/>
                                          </p:val>
                                        </p:tav>
                                      </p:tavLst>
                                    </p:anim>
                                    <p:anim calcmode="lin" valueType="num">
                                      <p:cBhvr additive="base">
                                        <p:cTn dur="500" fill="hold" id="44"/>
                                        <p:tgtEl>
                                          <p:spTgt spid="1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0-#ppt_w/2"/>
                                          </p:val>
                                        </p:tav>
                                        <p:tav tm="100000">
                                          <p:val>
                                            <p:strVal val="#ppt_x"/>
                                          </p:val>
                                        </p:tav>
                                      </p:tavLst>
                                    </p:anim>
                                    <p:anim calcmode="lin" valueType="num">
                                      <p:cBhvr additive="base">
                                        <p:cTn dur="500" fill="hold" id="48"/>
                                        <p:tgtEl>
                                          <p:spTgt spid="18"/>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1+#ppt_w/2"/>
                                          </p:val>
                                        </p:tav>
                                        <p:tav tm="100000">
                                          <p:val>
                                            <p:strVal val="#ppt_x"/>
                                          </p:val>
                                        </p:tav>
                                      </p:tavLst>
                                    </p:anim>
                                    <p:anim calcmode="lin" valueType="num">
                                      <p:cBhvr additive="base">
                                        <p:cTn dur="500" fill="hold" id="52"/>
                                        <p:tgtEl>
                                          <p:spTgt spid="19"/>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1+#ppt_w/2"/>
                                          </p:val>
                                        </p:tav>
                                        <p:tav tm="100000">
                                          <p:val>
                                            <p:strVal val="#ppt_x"/>
                                          </p:val>
                                        </p:tav>
                                      </p:tavLst>
                                    </p:anim>
                                    <p:anim calcmode="lin" valueType="num">
                                      <p:cBhvr additive="base">
                                        <p:cTn dur="500" fill="hold" id="56"/>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8"/>
      <p:bldP grpId="0" spid="10"/>
      <p:bldP grpId="0" spid="12"/>
      <p:bldP grpId="0" spid="16"/>
      <p:bldP grpId="0" spid="17"/>
      <p:bldP grpId="0" spid="18"/>
      <p:bldP grpId="0" spid="19"/>
      <p:bldP grpId="0" spid="20"/>
      <p:bldP grpId="0" spid="2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p:nvPr/>
        </p:nvSpPr>
        <p:spPr>
          <a:xfrm>
            <a:off x="3255881" y="1792367"/>
            <a:ext cx="5724634" cy="4146827"/>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211244 w 3600450" name="connsiteX7"/>
              <a:gd fmla="*/ 2651101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7" name="任意多边形 6"/>
          <p:cNvSpPr/>
          <p:nvPr/>
        </p:nvSpPr>
        <p:spPr>
          <a:xfrm>
            <a:off x="3255881" y="1792367"/>
            <a:ext cx="5724634" cy="4146827"/>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211244 w 3600450" name="connsiteX7"/>
              <a:gd fmla="*/ 2651101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extLst>
                <a:ext uri="{28A0092B-C50C-407E-A947-70E740481C1C}">
                  <a14:useLocalDpi/>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1" name="任意多边形 10"/>
          <p:cNvSpPr/>
          <p:nvPr/>
        </p:nvSpPr>
        <p:spPr>
          <a:xfrm>
            <a:off x="3255881" y="1792367"/>
            <a:ext cx="5724634" cy="4146827"/>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211244 w 3600450" name="connsiteX7"/>
              <a:gd fmla="*/ 2651101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4">
              <a:extLst>
                <a:ext uri="{28A0092B-C50C-407E-A947-70E740481C1C}">
                  <a14:useLocalDpi/>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12" name="任意多边形 11"/>
          <p:cNvSpPr/>
          <p:nvPr/>
        </p:nvSpPr>
        <p:spPr>
          <a:xfrm>
            <a:off x="3255881" y="1792367"/>
            <a:ext cx="5724634" cy="4146827"/>
          </a:xfrm>
          <a:custGeom>
            <a:gdLst>
              <a:gd fmla="*/ 276225 w 3600450" name="connsiteX0"/>
              <a:gd fmla="*/ 0 h 2733675" name="connsiteY0"/>
              <a:gd fmla="*/ 171450 w 3600450" name="connsiteX1"/>
              <a:gd fmla="*/ 19050 h 2733675" name="connsiteY1"/>
              <a:gd fmla="*/ 114300 w 3600450" name="connsiteX2"/>
              <a:gd fmla="*/ 114300 h 2733675" name="connsiteY2"/>
              <a:gd fmla="*/ 19050 w 3600450" name="connsiteX3"/>
              <a:gd fmla="*/ 381000 h 2733675" name="connsiteY3"/>
              <a:gd fmla="*/ 0 w 3600450" name="connsiteX4"/>
              <a:gd fmla="*/ 1066800 h 2733675" name="connsiteY4"/>
              <a:gd fmla="*/ 47625 w 3600450" name="connsiteX5"/>
              <a:gd fmla="*/ 2219325 h 2733675" name="connsiteY5"/>
              <a:gd fmla="*/ 76200 w 3600450" name="connsiteX6"/>
              <a:gd fmla="*/ 2505075 h 2733675" name="connsiteY6"/>
              <a:gd fmla="*/ 211244 w 3600450" name="connsiteX7"/>
              <a:gd fmla="*/ 2651101 h 2733675" name="connsiteY7"/>
              <a:gd fmla="*/ 600075 w 3600450" name="connsiteX8"/>
              <a:gd fmla="*/ 2686050 h 2733675" name="connsiteY8"/>
              <a:gd fmla="*/ 2266950 w 3600450" name="connsiteX9"/>
              <a:gd fmla="*/ 2733675 h 2733675" name="connsiteY9"/>
              <a:gd fmla="*/ 3162300 w 3600450" name="connsiteX10"/>
              <a:gd fmla="*/ 2724150 h 2733675" name="connsiteY10"/>
              <a:gd fmla="*/ 3381375 w 3600450" name="connsiteX11"/>
              <a:gd fmla="*/ 2686050 h 2733675" name="connsiteY11"/>
              <a:gd fmla="*/ 3495675 w 3600450" name="connsiteX12"/>
              <a:gd fmla="*/ 2533650 h 2733675" name="connsiteY12"/>
              <a:gd fmla="*/ 3581400 w 3600450" name="connsiteX13"/>
              <a:gd fmla="*/ 1885950 h 2733675" name="connsiteY13"/>
              <a:gd fmla="*/ 3600450 w 3600450" name="connsiteX14"/>
              <a:gd fmla="*/ 581025 h 2733675" name="connsiteY14"/>
              <a:gd fmla="*/ 3562350 w 3600450" name="connsiteX15"/>
              <a:gd fmla="*/ 238125 h 2733675" name="connsiteY15"/>
              <a:gd fmla="*/ 3457575 w 3600450" name="connsiteX16"/>
              <a:gd fmla="*/ 76200 h 2733675" name="connsiteY16"/>
              <a:gd fmla="*/ 3295650 w 3600450" name="connsiteX17"/>
              <a:gd fmla="*/ 38100 h 2733675" name="connsiteY17"/>
              <a:gd fmla="*/ 2981325 w 3600450" name="connsiteX18"/>
              <a:gd fmla="*/ 9525 h 2733675" name="connsiteY18"/>
              <a:gd fmla="*/ 1038225 w 3600450" name="connsiteX19"/>
              <a:gd fmla="*/ 9525 h 2733675" name="connsiteY19"/>
              <a:gd fmla="*/ 276225 w 3600450" name="connsiteX20"/>
              <a:gd fmla="*/ 0 h 273367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2733675" w="3600450">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5">
              <a:extLst>
                <a:ext uri="{28A0092B-C50C-407E-A947-70E740481C1C}">
                  <a14:useLocalDpi val="0"/>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8" name="任意多边形 7"/>
          <p:cNvSpPr/>
          <p:nvPr/>
        </p:nvSpPr>
        <p:spPr>
          <a:xfrm>
            <a:off x="2901997" y="1456899"/>
            <a:ext cx="6362355" cy="4850765"/>
          </a:xfrm>
          <a:custGeom>
            <a:gdLst>
              <a:gd fmla="*/ 692107 w 4233329" name="connsiteX0"/>
              <a:gd fmla="*/ 230189 h 3227560" name="connsiteY0"/>
              <a:gd fmla="*/ 478224 w 4233329" name="connsiteX1"/>
              <a:gd fmla="*/ 243607 h 3227560" name="connsiteY1"/>
              <a:gd fmla="*/ 309167 w 4233329" name="connsiteX2"/>
              <a:gd fmla="*/ 483492 h 3227560" name="connsiteY2"/>
              <a:gd fmla="*/ 349713 w 4233329" name="connsiteX3"/>
              <a:gd fmla="*/ 2751553 h 3227560" name="connsiteY3"/>
              <a:gd fmla="*/ 1440706 w 4233329" name="connsiteX4"/>
              <a:gd fmla="*/ 2952899 h 3227560" name="connsiteY4"/>
              <a:gd fmla="*/ 3751194 w 4233329" name="connsiteX5"/>
              <a:gd fmla="*/ 2920902 h 3227560" name="connsiteY5"/>
              <a:gd fmla="*/ 3980789 w 4233329" name="connsiteX6"/>
              <a:gd fmla="*/ 1788281 h 3227560" name="connsiteY6"/>
              <a:gd fmla="*/ 3807242 w 4233329" name="connsiteX7"/>
              <a:gd fmla="*/ 322258 h 3227560" name="connsiteY7"/>
              <a:gd fmla="*/ 1824604 w 4233329" name="connsiteX8"/>
              <a:gd fmla="*/ 262933 h 3227560" name="connsiteY8"/>
              <a:gd fmla="*/ 692107 w 4233329" name="connsiteX9"/>
              <a:gd fmla="*/ 230189 h 3227560" name="connsiteY9"/>
              <a:gd fmla="*/ 442503 w 4233329" name="connsiteX10"/>
              <a:gd fmla="*/ 300 h 3227560" name="connsiteY10"/>
              <a:gd fmla="*/ 1773431 w 4233329" name="connsiteX11"/>
              <a:gd fmla="*/ 38781 h 3227560" name="connsiteY11"/>
              <a:gd fmla="*/ 4065824 w 4233329" name="connsiteX12"/>
              <a:gd fmla="*/ 121045 h 3227560" name="connsiteY12"/>
              <a:gd fmla="*/ 4219530 w 4233329" name="connsiteX13"/>
              <a:gd fmla="*/ 1825085 h 3227560" name="connsiteY13"/>
              <a:gd fmla="*/ 3981031 w 4233329" name="connsiteX14"/>
              <a:gd fmla="*/ 3162467 h 3227560" name="connsiteY14"/>
              <a:gd fmla="*/ 1322268 w 4233329" name="connsiteX15"/>
              <a:gd fmla="*/ 3200070 h 3227560" name="connsiteY15"/>
              <a:gd fmla="*/ 102910 w 4233329" name="connsiteX16"/>
              <a:gd fmla="*/ 2988535 h 3227560" name="connsiteY16"/>
              <a:gd fmla="*/ 17555 w 4233329" name="connsiteX17"/>
              <a:gd fmla="*/ 473605 h 3227560" name="connsiteY17"/>
              <a:gd fmla="*/ 341674 w 4233329" name="connsiteX18"/>
              <a:gd fmla="*/ 3525 h 3227560" name="connsiteY18"/>
              <a:gd fmla="*/ 442503 w 4233329" name="connsiteX19"/>
              <a:gd fmla="*/ 300 h 322756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3227560" w="4233329">
                <a:moveTo>
                  <a:pt x="692107" y="230189"/>
                </a:moveTo>
                <a:cubicBezTo>
                  <a:pt x="659083" y="230589"/>
                  <a:pt x="542047" y="201390"/>
                  <a:pt x="478224" y="243607"/>
                </a:cubicBezTo>
                <a:cubicBezTo>
                  <a:pt x="414401" y="285824"/>
                  <a:pt x="353404" y="288495"/>
                  <a:pt x="309167" y="483492"/>
                </a:cubicBezTo>
                <a:cubicBezTo>
                  <a:pt x="275306" y="906820"/>
                  <a:pt x="262017" y="2469937"/>
                  <a:pt x="349713" y="2751553"/>
                </a:cubicBezTo>
                <a:cubicBezTo>
                  <a:pt x="418498" y="2972438"/>
                  <a:pt x="873793" y="2924674"/>
                  <a:pt x="1440706" y="2952899"/>
                </a:cubicBezTo>
                <a:cubicBezTo>
                  <a:pt x="2007619" y="2981124"/>
                  <a:pt x="3449771" y="2997936"/>
                  <a:pt x="3751194" y="2920902"/>
                </a:cubicBezTo>
                <a:cubicBezTo>
                  <a:pt x="4033081" y="2848861"/>
                  <a:pt x="3971448" y="2221388"/>
                  <a:pt x="3980789" y="1788281"/>
                </a:cubicBezTo>
                <a:cubicBezTo>
                  <a:pt x="3990130" y="1355174"/>
                  <a:pt x="4091350" y="450053"/>
                  <a:pt x="3807242" y="322258"/>
                </a:cubicBezTo>
                <a:cubicBezTo>
                  <a:pt x="3514872" y="190747"/>
                  <a:pt x="2343793" y="278278"/>
                  <a:pt x="1824604" y="262933"/>
                </a:cubicBezTo>
                <a:cubicBezTo>
                  <a:pt x="1305415" y="247588"/>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cap="rnd" w="28575">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pic>
        <p:nvPicPr>
          <p:cNvPr id="3" name="图片 2"/>
          <p:cNvPicPr>
            <a:picLocks noChangeAspect="1"/>
          </p:cNvPicPr>
          <p:nvPr/>
        </p:nvPicPr>
        <p:blipFill>
          <a:blip r:embed="rId6">
            <a:extLst>
              <a:ext uri="{28A0092B-C50C-407E-A947-70E740481C1C}">
                <a14:useLocalDpi/>
              </a:ext>
            </a:extLst>
          </a:blip>
          <a:stretch>
            <a:fillRect/>
          </a:stretch>
        </p:blipFill>
        <p:spPr>
          <a:xfrm>
            <a:off x="1487488" y="3390241"/>
            <a:ext cx="1850619" cy="4407254"/>
          </a:xfrm>
          <a:prstGeom prst="rect">
            <a:avLst/>
          </a:prstGeom>
        </p:spPr>
      </p:pic>
      <p:sp>
        <p:nvSpPr>
          <p:cNvPr id="10" name="文本框 9"/>
          <p:cNvSpPr txBox="1"/>
          <p:nvPr/>
        </p:nvSpPr>
        <p:spPr>
          <a:xfrm>
            <a:off x="5090161"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主要产品</a:t>
            </a:r>
          </a:p>
        </p:txBody>
      </p:sp>
      <p:grpSp>
        <p:nvGrpSpPr>
          <p:cNvPr id="15" name="组合 14"/>
          <p:cNvGrpSpPr/>
          <p:nvPr/>
        </p:nvGrpSpPr>
        <p:grpSpPr>
          <a:xfrm>
            <a:off x="7721574" y="3882281"/>
            <a:ext cx="2406874" cy="4668885"/>
            <a:chOff x="7700874" y="3882281"/>
            <a:chExt cx="2406874" cy="4668885"/>
          </a:xfrm>
        </p:grpSpPr>
        <p:pic>
          <p:nvPicPr>
            <p:cNvPr id="4" name="图片 3"/>
            <p:cNvPicPr>
              <a:picLocks noChangeAspect="1"/>
            </p:cNvPicPr>
            <p:nvPr/>
          </p:nvPicPr>
          <p:blipFill>
            <a:blip r:embed="rId7">
              <a:extLst>
                <a:ext uri="{28A0092B-C50C-407E-A947-70E740481C1C}">
                  <a14:useLocalDpi/>
                </a:ext>
              </a:extLst>
            </a:blip>
            <a:stretch>
              <a:fillRect/>
            </a:stretch>
          </p:blipFill>
          <p:spPr>
            <a:xfrm>
              <a:off x="7700874" y="3882281"/>
              <a:ext cx="2406874" cy="3800187"/>
            </a:xfrm>
            <a:prstGeom prst="rect">
              <a:avLst/>
            </a:prstGeom>
          </p:spPr>
        </p:pic>
        <p:sp>
          <p:nvSpPr>
            <p:cNvPr id="14" name="矩形 13"/>
            <p:cNvSpPr/>
            <p:nvPr/>
          </p:nvSpPr>
          <p:spPr>
            <a:xfrm>
              <a:off x="8780572" y="7507050"/>
              <a:ext cx="1044116" cy="1044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38798581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dissolve"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ppt_x"/>
                                          </p:val>
                                        </p:tav>
                                        <p:tav tm="100000">
                                          <p:val>
                                            <p:strVal val="#ppt_x"/>
                                          </p:val>
                                        </p:tav>
                                      </p:tavLst>
                                    </p:anim>
                                    <p:anim calcmode="lin" valueType="num">
                                      <p:cBhvr additive="base">
                                        <p:cTn dur="500" fill="hold" id="25"/>
                                        <p:tgtEl>
                                          <p:spTgt spid="15"/>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grpId="1" id="27" nodeType="afterEffect" presetClass="entr" presetID="6" presetSubtype="32">
                                  <p:stCondLst>
                                    <p:cond delay="0"/>
                                  </p:stCondLst>
                                  <p:childTnLst>
                                    <p:set>
                                      <p:cBhvr>
                                        <p:cTn dur="1" fill="hold" id="28">
                                          <p:stCondLst>
                                            <p:cond delay="0"/>
                                          </p:stCondLst>
                                        </p:cTn>
                                        <p:tgtEl>
                                          <p:spTgt spid="12"/>
                                        </p:tgtEl>
                                        <p:attrNameLst>
                                          <p:attrName>style.visibility</p:attrName>
                                        </p:attrNameLst>
                                      </p:cBhvr>
                                      <p:to>
                                        <p:strVal val="visible"/>
                                      </p:to>
                                    </p:set>
                                    <p:animEffect filter="circle(out)" transition="in">
                                      <p:cBhvr>
                                        <p:cTn dur="750" id="29"/>
                                        <p:tgtEl>
                                          <p:spTgt spid="12"/>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autoRev="1" fill="hold" id="32" nodeType="clickEffect" presetClass="emph" presetID="8" presetSubtype="0">
                                  <p:stCondLst>
                                    <p:cond delay="0"/>
                                  </p:stCondLst>
                                  <p:childTnLst>
                                    <p:animRot by="600000">
                                      <p:cBhvr>
                                        <p:cTn dur="250" fill="hold" id="33"/>
                                        <p:tgtEl>
                                          <p:spTgt spid="15"/>
                                        </p:tgtEl>
                                        <p:attrNameLst>
                                          <p:attrName>r</p:attrName>
                                        </p:attrNameLst>
                                      </p:cBhvr>
                                    </p:animRot>
                                  </p:childTnLst>
                                </p:cTn>
                              </p:par>
                            </p:childTnLst>
                          </p:cTn>
                        </p:par>
                        <p:par>
                          <p:cTn fill="hold" id="34" nodeType="afterGroup">
                            <p:stCondLst>
                              <p:cond delay="250"/>
                            </p:stCondLst>
                            <p:childTnLst>
                              <p:par>
                                <p:cTn fill="hold" grpId="1"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500" id="37"/>
                                        <p:tgtEl>
                                          <p:spTgt spid="11"/>
                                        </p:tgtEl>
                                      </p:cBhvr>
                                    </p:animEffect>
                                  </p:childTnLst>
                                </p:cTn>
                              </p:par>
                              <p:par>
                                <p:cTn fill="hold" grpId="0" id="38" nodeType="withEffect" presetClass="exit" presetID="2" presetSubtype="3">
                                  <p:stCondLst>
                                    <p:cond delay="0"/>
                                  </p:stCondLst>
                                  <p:childTnLst>
                                    <p:anim calcmode="lin" valueType="num">
                                      <p:cBhvr additive="base">
                                        <p:cTn dur="500" id="39"/>
                                        <p:tgtEl>
                                          <p:spTgt spid="12"/>
                                        </p:tgtEl>
                                        <p:attrNameLst>
                                          <p:attrName>ppt_x</p:attrName>
                                        </p:attrNameLst>
                                      </p:cBhvr>
                                      <p:tavLst>
                                        <p:tav tm="0">
                                          <p:val>
                                            <p:strVal val="ppt_x"/>
                                          </p:val>
                                        </p:tav>
                                        <p:tav tm="100000">
                                          <p:val>
                                            <p:strVal val="1+ppt_w/2"/>
                                          </p:val>
                                        </p:tav>
                                      </p:tavLst>
                                    </p:anim>
                                    <p:anim calcmode="lin" valueType="num">
                                      <p:cBhvr additive="base">
                                        <p:cTn dur="500" id="40"/>
                                        <p:tgtEl>
                                          <p:spTgt spid="12"/>
                                        </p:tgtEl>
                                        <p:attrNameLst>
                                          <p:attrName>ppt_y</p:attrName>
                                        </p:attrNameLst>
                                      </p:cBhvr>
                                      <p:tavLst>
                                        <p:tav tm="0">
                                          <p:val>
                                            <p:strVal val="ppt_y"/>
                                          </p:val>
                                        </p:tav>
                                        <p:tav tm="100000">
                                          <p:val>
                                            <p:strVal val="0-ppt_h/2"/>
                                          </p:val>
                                        </p:tav>
                                      </p:tavLst>
                                    </p:anim>
                                    <p:set>
                                      <p:cBhvr>
                                        <p:cTn dur="1" fill="hold" id="41">
                                          <p:stCondLst>
                                            <p:cond delay="499"/>
                                          </p:stCondLst>
                                        </p:cTn>
                                        <p:tgtEl>
                                          <p:spTgt spid="12"/>
                                        </p:tgtEl>
                                        <p:attrNameLst>
                                          <p:attrName>style.visibility</p:attrName>
                                        </p:attrNameLst>
                                      </p:cBhvr>
                                      <p:to>
                                        <p:strVal val="hidden"/>
                                      </p:to>
                                    </p:se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autoRev="1" fill="hold" id="44" nodeType="clickEffect" presetClass="emph" presetID="8" presetSubtype="0">
                                  <p:stCondLst>
                                    <p:cond delay="0"/>
                                  </p:stCondLst>
                                  <p:childTnLst>
                                    <p:animRot by="600000">
                                      <p:cBhvr>
                                        <p:cTn dur="250" fill="hold" id="45"/>
                                        <p:tgtEl>
                                          <p:spTgt spid="15"/>
                                        </p:tgtEl>
                                        <p:attrNameLst>
                                          <p:attrName>r</p:attrName>
                                        </p:attrNameLst>
                                      </p:cBhvr>
                                    </p:animRot>
                                  </p:childTnLst>
                                </p:cTn>
                              </p:par>
                            </p:childTnLst>
                          </p:cTn>
                        </p:par>
                        <p:par>
                          <p:cTn fill="hold" id="46" nodeType="afterGroup">
                            <p:stCondLst>
                              <p:cond delay="250"/>
                            </p:stCondLst>
                            <p:childTnLst>
                              <p:par>
                                <p:cTn fill="hold" grpId="1" id="47" nodeType="afterEffect" presetClass="entr" presetID="22" presetSubtype="8">
                                  <p:stCondLst>
                                    <p:cond delay="0"/>
                                  </p:stCondLst>
                                  <p:childTnLst>
                                    <p:set>
                                      <p:cBhvr>
                                        <p:cTn dur="1" fill="hold" id="48">
                                          <p:stCondLst>
                                            <p:cond delay="0"/>
                                          </p:stCondLst>
                                        </p:cTn>
                                        <p:tgtEl>
                                          <p:spTgt spid="7"/>
                                        </p:tgtEl>
                                        <p:attrNameLst>
                                          <p:attrName>style.visibility</p:attrName>
                                        </p:attrNameLst>
                                      </p:cBhvr>
                                      <p:to>
                                        <p:strVal val="visible"/>
                                      </p:to>
                                    </p:set>
                                    <p:animEffect filter="wipe(left)" transition="in">
                                      <p:cBhvr>
                                        <p:cTn dur="500" id="49"/>
                                        <p:tgtEl>
                                          <p:spTgt spid="7"/>
                                        </p:tgtEl>
                                      </p:cBhvr>
                                    </p:animEffect>
                                  </p:childTnLst>
                                </p:cTn>
                              </p:par>
                              <p:par>
                                <p:cTn fill="hold" grpId="2" id="50" nodeType="withEffect" presetClass="exit" presetID="2" presetSubtype="3">
                                  <p:stCondLst>
                                    <p:cond delay="0"/>
                                  </p:stCondLst>
                                  <p:childTnLst>
                                    <p:anim calcmode="lin" valueType="num">
                                      <p:cBhvr additive="base">
                                        <p:cTn dur="500" id="51"/>
                                        <p:tgtEl>
                                          <p:spTgt spid="11"/>
                                        </p:tgtEl>
                                        <p:attrNameLst>
                                          <p:attrName>ppt_x</p:attrName>
                                        </p:attrNameLst>
                                      </p:cBhvr>
                                      <p:tavLst>
                                        <p:tav tm="0">
                                          <p:val>
                                            <p:strVal val="ppt_x"/>
                                          </p:val>
                                        </p:tav>
                                        <p:tav tm="100000">
                                          <p:val>
                                            <p:strVal val="1+ppt_w/2"/>
                                          </p:val>
                                        </p:tav>
                                      </p:tavLst>
                                    </p:anim>
                                    <p:anim calcmode="lin" valueType="num">
                                      <p:cBhvr additive="base">
                                        <p:cTn dur="500" id="52"/>
                                        <p:tgtEl>
                                          <p:spTgt spid="11"/>
                                        </p:tgtEl>
                                        <p:attrNameLst>
                                          <p:attrName>ppt_y</p:attrName>
                                        </p:attrNameLst>
                                      </p:cBhvr>
                                      <p:tavLst>
                                        <p:tav tm="0">
                                          <p:val>
                                            <p:strVal val="ppt_y"/>
                                          </p:val>
                                        </p:tav>
                                        <p:tav tm="100000">
                                          <p:val>
                                            <p:strVal val="0-ppt_h/2"/>
                                          </p:val>
                                        </p:tav>
                                      </p:tavLst>
                                    </p:anim>
                                    <p:set>
                                      <p:cBhvr>
                                        <p:cTn dur="1" fill="hold" id="53">
                                          <p:stCondLst>
                                            <p:cond delay="499"/>
                                          </p:stCondLst>
                                        </p:cTn>
                                        <p:tgtEl>
                                          <p:spTgt spid="11"/>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7"/>
      <p:bldP grpId="1" spid="11"/>
      <p:bldP grpId="2" spid="11"/>
      <p:bldP grpId="0" spid="12"/>
      <p:bldP grpId="1" spid="12"/>
      <p:bldP grpId="0" spid="8"/>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4439816" y="1594812"/>
            <a:ext cx="6588732" cy="5263188"/>
          </a:xfrm>
          <a:prstGeom prst="rect">
            <a:avLst/>
          </a:prstGeom>
        </p:spPr>
      </p:pic>
      <p:sp>
        <p:nvSpPr>
          <p:cNvPr id="3" name="TextBox 107"/>
          <p:cNvSpPr txBox="1"/>
          <p:nvPr/>
        </p:nvSpPr>
        <p:spPr>
          <a:xfrm>
            <a:off x="1767595" y="2132856"/>
            <a:ext cx="3384376"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a:t>
            </a:r>
          </a:p>
        </p:txBody>
      </p:sp>
      <p:sp>
        <p:nvSpPr>
          <p:cNvPr id="4" name="文本框 3"/>
          <p:cNvSpPr txBox="1"/>
          <p:nvPr/>
        </p:nvSpPr>
        <p:spPr>
          <a:xfrm>
            <a:off x="5090162"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产品优势</a:t>
            </a:r>
          </a:p>
        </p:txBody>
      </p:sp>
      <p:pic>
        <p:nvPicPr>
          <p:cNvPr id="5" name="图片 4"/>
          <p:cNvPicPr>
            <a:picLocks noChangeAspect="1"/>
          </p:cNvPicPr>
          <p:nvPr/>
        </p:nvPicPr>
        <p:blipFill>
          <a:blip r:embed="rId4">
            <a:extLst>
              <a:ext uri="{28A0092B-C50C-407E-A947-70E740481C1C}">
                <a14:useLocalDpi/>
              </a:ext>
            </a:extLst>
          </a:blip>
          <a:stretch>
            <a:fillRect/>
          </a:stretch>
        </p:blipFill>
        <p:spPr>
          <a:xfrm flipH="1" rot="192412">
            <a:off x="8578881" y="3491614"/>
            <a:ext cx="7412345" cy="2648456"/>
          </a:xfrm>
          <a:prstGeom prst="rect">
            <a:avLst/>
          </a:prstGeom>
          <a:effectLst>
            <a:outerShdw algn="tl" blurRad="241300" dir="2700000" dist="330200" rotWithShape="0">
              <a:prstClr val="black">
                <a:alpha val="40000"/>
              </a:prstClr>
            </a:outerShdw>
          </a:effectLst>
        </p:spPr>
      </p:pic>
      <p:sp>
        <p:nvSpPr>
          <p:cNvPr id="55" name="任意多边形 54"/>
          <p:cNvSpPr/>
          <p:nvPr/>
        </p:nvSpPr>
        <p:spPr bwMode="auto">
          <a:xfrm>
            <a:off x="1199456" y="1736812"/>
            <a:ext cx="406588" cy="491389"/>
          </a:xfrm>
          <a:custGeom>
            <a:gdLst>
              <a:gd fmla="*/ 1614054 w 2935817" name="connsiteX0"/>
              <a:gd fmla="*/ 3355104 h 3548128" name="connsiteY0"/>
              <a:gd fmla="*/ 1475018 w 2935817" name="connsiteX1"/>
              <a:gd fmla="*/ 3547555 h 3548128" name="connsiteY1"/>
              <a:gd fmla="*/ 1317192 w 2935817" name="connsiteX2"/>
              <a:gd fmla="*/ 3404160 h 3548128" name="connsiteY2"/>
              <a:gd fmla="*/ 1354770 w 2935817" name="connsiteX3"/>
              <a:gd fmla="*/ 3396613 h 3548128" name="connsiteY3"/>
              <a:gd fmla="*/ 1493806 w 2935817" name="connsiteX4"/>
              <a:gd fmla="*/ 3498499 h 3548128" name="connsiteY4"/>
              <a:gd fmla="*/ 1566730 w 2935817" name="connsiteX5"/>
              <a:gd fmla="*/ 3398205 h 3548128" name="connsiteY5"/>
              <a:gd fmla="*/ 1569393 w 2935817" name="connsiteX6"/>
              <a:gd fmla="*/ 3377368 h 3548128" name="connsiteY6"/>
              <a:gd fmla="*/ 1578062 w 2935817" name="connsiteX7"/>
              <a:gd fmla="*/ 3387356 h 3548128" name="connsiteY7"/>
              <a:gd fmla="*/ 1591508 w 2935817" name="connsiteX8"/>
              <a:gd fmla="*/ 3385292 h 3548128" name="connsiteY8"/>
              <a:gd fmla="*/ 1614054 w 2935817" name="connsiteX9"/>
              <a:gd fmla="*/ 3355104 h 3548128" name="connsiteY9"/>
              <a:gd fmla="*/ 1572546 w 2935817" name="connsiteX10"/>
              <a:gd fmla="*/ 3352686 h 3548128" name="connsiteY10"/>
              <a:gd fmla="*/ 1569393 w 2935817" name="connsiteX11"/>
              <a:gd fmla="*/ 3377368 h 3548128" name="connsiteY11"/>
              <a:gd fmla="*/ 1568492 w 2935817" name="connsiteX12"/>
              <a:gd fmla="*/ 3376330 h 3548128" name="connsiteY12"/>
              <a:gd fmla="*/ 1566671 w 2935817" name="connsiteX13"/>
              <a:gd fmla="*/ 3360351 h 3548128" name="connsiteY13"/>
              <a:gd fmla="*/ 1572719 w 2935817" name="connsiteX14"/>
              <a:gd fmla="*/ 3351330 h 3548128" name="connsiteY14"/>
              <a:gd fmla="*/ 1573528 w 2935817" name="connsiteX15"/>
              <a:gd fmla="*/ 3351404 h 3548128" name="connsiteY15"/>
              <a:gd fmla="*/ 1572546 w 2935817" name="connsiteX16"/>
              <a:gd fmla="*/ 3352686 h 3548128" name="connsiteY16"/>
              <a:gd fmla="*/ 1149355 w 2935817" name="connsiteX17"/>
              <a:gd fmla="*/ 3051399 h 3548128" name="connsiteY17"/>
              <a:gd fmla="*/ 1152127 w 2935817" name="connsiteX18"/>
              <a:gd fmla="*/ 3055379 h 3548128" name="connsiteY18"/>
              <a:gd fmla="*/ 1490118 w 2935817" name="connsiteX19"/>
              <a:gd fmla="*/ 3193832 h 3548128" name="connsiteY19"/>
              <a:gd fmla="*/ 1860308 w 2935817" name="connsiteX20"/>
              <a:gd fmla="*/ 3111772 h 3548128" name="connsiteY20"/>
              <a:gd fmla="*/ 1861333 w 2935817" name="connsiteX21"/>
              <a:gd fmla="*/ 3084916 h 3548128" name="connsiteY21"/>
              <a:gd fmla="*/ 1860368 w 2935817" name="connsiteX22"/>
              <a:gd fmla="*/ 3085599 h 3548128" name="connsiteY22"/>
              <a:gd fmla="*/ 1678084 w 2935817" name="connsiteX23"/>
              <a:gd fmla="*/ 3119531 h 3548128" name="connsiteY23"/>
              <a:gd fmla="*/ 1290964 w 2935817" name="connsiteX24"/>
              <a:gd fmla="*/ 3093139 h 3548128" name="connsiteY24"/>
              <a:gd fmla="*/ 1177271 w 2935817" name="connsiteX25"/>
              <a:gd fmla="*/ 3069104 h 3548128" name="connsiteY25"/>
              <a:gd fmla="*/ 1121371 w 2935817" name="connsiteX26"/>
              <a:gd fmla="*/ 2794445 h 3548128" name="connsiteY26"/>
              <a:gd fmla="*/ 1118806 w 2935817" name="connsiteX27"/>
              <a:gd fmla="*/ 2799188 h 3548128" name="connsiteY27"/>
              <a:gd fmla="*/ 1261484 w 2935817" name="connsiteX28"/>
              <a:gd fmla="*/ 2964857 h 3548128" name="connsiteY28"/>
              <a:gd fmla="*/ 1456727 w 2935817" name="connsiteX29"/>
              <a:gd fmla="*/ 2961092 h 3548128" name="connsiteY29"/>
              <a:gd fmla="*/ 1889894 w 2935817" name="connsiteX30"/>
              <a:gd fmla="*/ 2830127 h 3548128" name="connsiteY30"/>
              <a:gd fmla="*/ 1890742 w 2935817" name="connsiteX31"/>
              <a:gd fmla="*/ 2817736 h 3548128" name="connsiteY31"/>
              <a:gd fmla="*/ 1881652 w 2935817" name="connsiteX32"/>
              <a:gd fmla="*/ 2825767 h 3548128" name="connsiteY32"/>
              <a:gd fmla="*/ 1591916 w 2935817" name="connsiteX33"/>
              <a:gd fmla="*/ 2878687 h 3548128" name="connsiteY33"/>
              <a:gd fmla="*/ 1143743 w 2935817" name="connsiteX34"/>
              <a:gd fmla="*/ 2812428 h 3548128" name="connsiteY34"/>
              <a:gd fmla="*/ 1915762 w 2935817" name="connsiteX35"/>
              <a:gd fmla="*/ 2594748 h 3548128" name="connsiteY35"/>
              <a:gd fmla="*/ 1914731 w 2935817" name="connsiteX36"/>
              <a:gd fmla="*/ 2596387 h 3548128" name="connsiteY36"/>
              <a:gd fmla="*/ 1614181 w 2935817" name="connsiteX37"/>
              <a:gd fmla="*/ 2738857 h 3548128" name="connsiteY37"/>
              <a:gd fmla="*/ 1122030 w 2935817" name="connsiteX38"/>
              <a:gd fmla="*/ 2645126 h 3548128" name="connsiteY38"/>
              <a:gd fmla="*/ 1108336 w 2935817" name="connsiteX39"/>
              <a:gd fmla="*/ 2625894 h 3548128" name="connsiteY39"/>
              <a:gd fmla="*/ 1107406 w 2935817" name="connsiteX40"/>
              <a:gd fmla="*/ 2629340 h 3548128" name="connsiteY40"/>
              <a:gd fmla="*/ 1501849 w 2935817" name="connsiteX41"/>
              <a:gd fmla="*/ 2844931 h 3548128" name="connsiteY41"/>
              <a:gd fmla="*/ 1734523 w 2935817" name="connsiteX42"/>
              <a:gd fmla="*/ 2829928 h 3548128" name="connsiteY42"/>
              <a:gd fmla="*/ 1918410 w 2935817" name="connsiteX43"/>
              <a:gd fmla="*/ 2604887 h 3548128" name="connsiteY43"/>
              <a:gd fmla="*/ 2454158 w 2935817" name="connsiteX44"/>
              <a:gd fmla="*/ 2239129 h 3548128" name="connsiteY44"/>
              <a:gd fmla="*/ 2470365 w 2935817" name="connsiteX45"/>
              <a:gd fmla="*/ 2240766 h 3548128" name="connsiteY45"/>
              <a:gd fmla="*/ 2586868 w 2935817" name="connsiteX46"/>
              <a:gd fmla="*/ 2289412 h 3548128" name="connsiteY46"/>
              <a:gd fmla="*/ 2575594 w 2935817" name="connsiteX47"/>
              <a:gd fmla="*/ 2326831 h 3548128" name="connsiteY47"/>
              <a:gd fmla="*/ 2447816 w 2935817" name="connsiteX48"/>
              <a:gd fmla="*/ 2270702 h 3548128" name="connsiteY48"/>
              <a:gd fmla="*/ 2454158 w 2935817" name="connsiteX49"/>
              <a:gd fmla="*/ 2239129 h 3548128" name="connsiteY49"/>
              <a:gd fmla="*/ 553418 w 2935817" name="connsiteX50"/>
              <a:gd fmla="*/ 2020692 h 3548128" name="connsiteY50"/>
              <a:gd fmla="*/ 555523 w 2935817" name="connsiteX51"/>
              <a:gd fmla="*/ 2055605 h 3548128" name="connsiteY51"/>
              <a:gd fmla="*/ 357110 w 2935817" name="connsiteX52"/>
              <a:gd fmla="*/ 2183502 h 3548128" name="connsiteY52"/>
              <a:gd fmla="*/ 345879 w 2935817" name="connsiteX53"/>
              <a:gd fmla="*/ 2145885 h 3548128" name="connsiteY53"/>
              <a:gd fmla="*/ 540549 w 2935817" name="connsiteX54"/>
              <a:gd fmla="*/ 2021750 h 3548128" name="connsiteY54"/>
              <a:gd fmla="*/ 553418 w 2935817" name="connsiteX55"/>
              <a:gd fmla="*/ 2020692 h 3548128" name="connsiteY55"/>
              <a:gd fmla="*/ 2823850 w 2935817" name="connsiteX56"/>
              <a:gd fmla="*/ 1578406 h 3548128" name="connsiteY56"/>
              <a:gd fmla="*/ 2838142 w 2935817" name="connsiteX57"/>
              <a:gd fmla="*/ 1578940 h 3548128" name="connsiteY57"/>
              <a:gd fmla="*/ 2923658 w 2935817" name="connsiteX58"/>
              <a:gd fmla="*/ 1613106 h 3548128" name="connsiteY58"/>
              <a:gd fmla="*/ 2912504 w 2935817" name="connsiteX59"/>
              <a:gd fmla="*/ 1651068 h 3548128" name="connsiteY59"/>
              <a:gd fmla="*/ 2826988 w 2935817" name="connsiteX60"/>
              <a:gd fmla="*/ 1613106 h 3548128" name="connsiteY60"/>
              <a:gd fmla="*/ 2823850 w 2935817" name="connsiteX61"/>
              <a:gd fmla="*/ 1578406 h 3548128" name="connsiteY61"/>
              <a:gd fmla="*/ 1613742 w 2935817" name="connsiteX62"/>
              <a:gd fmla="*/ 1447710 h 3548128" name="connsiteY62"/>
              <a:gd fmla="*/ 1618194 w 2935817" name="connsiteX63"/>
              <a:gd fmla="*/ 1448451 h 3548128" name="connsiteY63"/>
              <a:gd fmla="*/ 1651993 w 2935817" name="connsiteX64"/>
              <a:gd fmla="*/ 1455959 h 3548128" name="connsiteY64"/>
              <a:gd fmla="*/ 1660831 w 2935817" name="connsiteX65"/>
              <a:gd fmla="*/ 1453217 h 3548128" name="connsiteY65"/>
              <a:gd fmla="*/ 1648238 w 2935817" name="connsiteX66"/>
              <a:gd fmla="*/ 1470975 h 3548128" name="connsiteY66"/>
              <a:gd fmla="*/ 1614439 w 2935817" name="connsiteX67"/>
              <a:gd fmla="*/ 1463467 h 3548128" name="connsiteY67"/>
              <a:gd fmla="*/ 1516797 w 2935817" name="connsiteX68"/>
              <a:gd fmla="*/ 1429681 h 3548128" name="connsiteY68"/>
              <a:gd fmla="*/ 1550596 w 2935817" name="connsiteX69"/>
              <a:gd fmla="*/ 1437189 h 3548128" name="connsiteY69"/>
              <a:gd fmla="*/ 1553528 w 2935817" name="connsiteX70"/>
              <a:gd fmla="*/ 1437678 h 3548128" name="connsiteY70"/>
              <a:gd fmla="*/ 1546841 w 2935817" name="connsiteX71"/>
              <a:gd fmla="*/ 1452205 h 3548128" name="connsiteY71"/>
              <a:gd fmla="*/ 1513041 w 2935817" name="connsiteX72"/>
              <a:gd fmla="*/ 1444697 h 3548128" name="connsiteY72"/>
              <a:gd fmla="*/ 1513559 w 2935817" name="connsiteX73"/>
              <a:gd fmla="*/ 1432584 h 3548128" name="connsiteY73"/>
              <a:gd fmla="*/ 251429 w 2935817" name="connsiteX74"/>
              <a:gd fmla="*/ 1402452 h 3548128" name="connsiteY74"/>
              <a:gd fmla="*/ 258959 w 2935817" name="connsiteX75"/>
              <a:gd fmla="*/ 1440375 h 3548128" name="connsiteY75"/>
              <a:gd fmla="*/ 17985 w 2935817" name="connsiteX76"/>
              <a:gd fmla="*/ 1470714 h 3548128" name="connsiteY76"/>
              <a:gd fmla="*/ 21750 w 2935817" name="connsiteX77"/>
              <a:gd fmla="*/ 1432790 h 3548128" name="connsiteY77"/>
              <a:gd fmla="*/ 251429 w 2935817" name="connsiteX78"/>
              <a:gd fmla="*/ 1402452 h 3548128" name="connsiteY78"/>
              <a:gd fmla="*/ 1404696 w 2935817" name="connsiteX79"/>
              <a:gd fmla="*/ 1366279 h 3548128" name="connsiteY79"/>
              <a:gd fmla="*/ 1419625 w 2935817" name="connsiteX80"/>
              <a:gd fmla="*/ 1387918 h 3548128" name="connsiteY80"/>
              <a:gd fmla="*/ 1443456 w 2935817" name="connsiteX81"/>
              <a:gd fmla="*/ 1420377 h 3548128" name="connsiteY81"/>
              <a:gd fmla="*/ 1447887 w 2935817" name="connsiteX82"/>
              <a:gd fmla="*/ 1424668 h 3548128" name="connsiteY82"/>
              <a:gd fmla="*/ 1446089 w 2935817" name="connsiteX83"/>
              <a:gd fmla="*/ 1434374 h 3548128" name="connsiteY83"/>
              <a:gd fmla="*/ 1415400 w 2935817" name="connsiteX84"/>
              <a:gd fmla="*/ 1467221 h 3548128" name="connsiteY84"/>
              <a:gd fmla="*/ 1389112 w 2935817" name="connsiteX85"/>
              <a:gd fmla="*/ 1455959 h 3548128" name="connsiteY85"/>
              <a:gd fmla="*/ 1393887 w 2935817" name="connsiteX86"/>
              <a:gd fmla="*/ 1386510 h 3548128" name="connsiteY86"/>
              <a:gd fmla="*/ 1491917 w 2935817" name="connsiteX87"/>
              <a:gd fmla="*/ 1318939 h 3548128" name="connsiteY87"/>
              <a:gd fmla="*/ 1528291 w 2935817" name="connsiteX88"/>
              <a:gd fmla="*/ 1333955 h 3548128" name="connsiteY88"/>
              <a:gd fmla="*/ 1534516 w 2935817" name="connsiteX89"/>
              <a:gd fmla="*/ 1340889 h 3548128" name="connsiteY89"/>
              <a:gd fmla="*/ 1516078 w 2935817" name="connsiteX90"/>
              <a:gd fmla="*/ 1373614 h 3548128" name="connsiteY90"/>
              <a:gd fmla="*/ 1513559 w 2935817" name="connsiteX91"/>
              <a:gd fmla="*/ 1432584 h 3548128" name="connsiteY91"/>
              <a:gd fmla="*/ 1493230 w 2935817" name="connsiteX92"/>
              <a:gd fmla="*/ 1450805 h 3548128" name="connsiteY92"/>
              <a:gd fmla="*/ 1468387 w 2935817" name="connsiteX93"/>
              <a:gd fmla="*/ 1444521 h 3548128" name="connsiteY93"/>
              <a:gd fmla="*/ 1447887 w 2935817" name="connsiteX94"/>
              <a:gd fmla="*/ 1424668 h 3548128" name="connsiteY94"/>
              <a:gd fmla="*/ 1455302 w 2935817" name="connsiteX95"/>
              <a:gd fmla="*/ 1384634 h 3548128" name="connsiteY95"/>
              <a:gd fmla="*/ 1445502 w 2935817" name="connsiteX96"/>
              <a:gd fmla="*/ 1332078 h 3548128" name="connsiteY96"/>
              <a:gd fmla="*/ 1442328 w 2935817" name="connsiteX97"/>
              <a:gd fmla="*/ 1327103 h 3548128" name="connsiteY97"/>
              <a:gd fmla="*/ 1452551 w 2935817" name="connsiteX98"/>
              <a:gd fmla="*/ 1320816 h 3548128" name="connsiteY98"/>
              <a:gd fmla="*/ 1491917 w 2935817" name="connsiteX99"/>
              <a:gd fmla="*/ 1318939 h 3548128" name="connsiteY99"/>
              <a:gd fmla="*/ 1574962 w 2935817" name="connsiteX100"/>
              <a:gd fmla="*/ 1316087 h 3548128" name="connsiteY100"/>
              <a:gd fmla="*/ 1614439 w 2935817" name="connsiteX101"/>
              <a:gd fmla="*/ 1321285 h 3548128" name="connsiteY101"/>
              <a:gd fmla="*/ 1646812 w 2935817" name="connsiteX102"/>
              <a:gd fmla="*/ 1341734 h 3548128" name="connsiteY102"/>
              <a:gd fmla="*/ 1634624 w 2935817" name="connsiteX103"/>
              <a:gd fmla="*/ 1349909 h 3548128" name="connsiteY103"/>
              <a:gd fmla="*/ 1611681 w 2935817" name="connsiteX104"/>
              <a:gd fmla="*/ 1401057 h 3548128" name="connsiteY104"/>
              <a:gd fmla="*/ 1613742 w 2935817" name="connsiteX105"/>
              <a:gd fmla="*/ 1447710 h 3548128" name="connsiteY105"/>
              <a:gd fmla="*/ 1553528 w 2935817" name="connsiteX106"/>
              <a:gd fmla="*/ 1437678 h 3548128" name="connsiteY106"/>
              <a:gd fmla="*/ 1558478 w 2935817" name="connsiteX107"/>
              <a:gd fmla="*/ 1426924 h 3548128" name="connsiteY107"/>
              <a:gd fmla="*/ 1554410 w 2935817" name="connsiteX108"/>
              <a:gd fmla="*/ 1363048 h 3548128" name="connsiteY108"/>
              <a:gd fmla="*/ 1534516 w 2935817" name="connsiteX109"/>
              <a:gd fmla="*/ 1340889 h 3548128" name="connsiteY109"/>
              <a:gd fmla="*/ 1539447 w 2935817" name="connsiteX110"/>
              <a:gd fmla="*/ 1332137 h 3548128" name="connsiteY110"/>
              <a:gd fmla="*/ 1574962 w 2935817" name="connsiteX111"/>
              <a:gd fmla="*/ 1316087 h 3548128" name="connsiteY111"/>
              <a:gd fmla="*/ 1920524 w 2935817" name="connsiteX112"/>
              <a:gd fmla="*/ 1260664 h 3548128" name="connsiteY112"/>
              <a:gd fmla="*/ 1930044 w 2935817" name="connsiteX113"/>
              <a:gd fmla="*/ 1270988 h 3548128" name="connsiteY113"/>
              <a:gd fmla="*/ 1944440 w 2935817" name="connsiteX114"/>
              <a:gd fmla="*/ 1330992 h 3548128" name="connsiteY114"/>
              <a:gd fmla="*/ 1945536 w 2935817" name="connsiteX115"/>
              <a:gd fmla="*/ 1367266 h 3548128" name="connsiteY115"/>
              <a:gd fmla="*/ 1955649 w 2935817" name="connsiteX116"/>
              <a:gd fmla="*/ 1367433 h 3548128" name="connsiteY116"/>
              <a:gd fmla="*/ 1963695 w 2935817" name="connsiteX117"/>
              <a:gd fmla="*/ 1365864 h 3548128" name="connsiteY117"/>
              <a:gd fmla="*/ 1993739 w 2935817" name="connsiteX118"/>
              <a:gd fmla="*/ 1384634 h 3548128" name="connsiteY118"/>
              <a:gd fmla="*/ 1953075 w 2935817" name="connsiteX119"/>
              <a:gd fmla="*/ 1405984 h 3548128" name="connsiteY119"/>
              <a:gd fmla="*/ 1946088 w 2935817" name="connsiteX120"/>
              <a:gd fmla="*/ 1405649 h 3548128" name="connsiteY120"/>
              <a:gd fmla="*/ 1942207 w 2935817" name="connsiteX121"/>
              <a:gd fmla="*/ 1467893 h 3548128" name="connsiteY121"/>
              <a:gd fmla="*/ 1937565 w 2935817" name="connsiteX122"/>
              <a:gd fmla="*/ 1530008 h 3548128" name="connsiteY122"/>
              <a:gd fmla="*/ 1854830 w 2935817" name="connsiteX123"/>
              <a:gd fmla="*/ 1758997 h 3548128" name="connsiteY123"/>
              <a:gd fmla="*/ 1640471 w 2935817" name="connsiteX124"/>
              <a:gd fmla="*/ 2243252 h 3548128" name="connsiteY124"/>
              <a:gd fmla="*/ 1617907 w 2935817" name="connsiteX125"/>
              <a:gd fmla="*/ 2543566 h 3548128" name="connsiteY125"/>
              <a:gd fmla="*/ 1580301 w 2935817" name="connsiteX126"/>
              <a:gd fmla="*/ 2532304 h 3548128" name="connsiteY126"/>
              <a:gd fmla="*/ 1681839 w 2935817" name="connsiteX127"/>
              <a:gd fmla="*/ 1916662 h 3548128" name="connsiteY127"/>
              <a:gd fmla="*/ 1884916 w 2935817" name="connsiteX128"/>
              <a:gd fmla="*/ 1616348 h 3548128" name="connsiteY128"/>
              <a:gd fmla="*/ 1908890 w 2935817" name="connsiteX129"/>
              <a:gd fmla="*/ 1449768 h 3548128" name="connsiteY129"/>
              <a:gd fmla="*/ 1909337 w 2935817" name="connsiteX130"/>
              <a:gd fmla="*/ 1403882 h 3548128" name="connsiteY130"/>
              <a:gd fmla="*/ 1899383 w 2935817" name="connsiteX131"/>
              <a:gd fmla="*/ 1403404 h 3548128" name="connsiteY131"/>
              <a:gd fmla="*/ 1790945 w 2935817" name="connsiteX132"/>
              <a:gd fmla="*/ 1433435 h 3548128" name="connsiteY132"/>
              <a:gd fmla="*/ 1760901 w 2935817" name="connsiteX133"/>
              <a:gd fmla="*/ 1422173 h 3548128" name="connsiteY133"/>
              <a:gd fmla="*/ 1660831 w 2935817" name="connsiteX134"/>
              <a:gd fmla="*/ 1453217 h 3548128" name="connsiteY134"/>
              <a:gd fmla="*/ 1665616 w 2935817" name="connsiteX135"/>
              <a:gd fmla="*/ 1446470 h 3548128" name="connsiteY135"/>
              <a:gd fmla="*/ 1649690 w 2935817" name="connsiteX136"/>
              <a:gd fmla="*/ 1343553 h 3548128" name="connsiteY136"/>
              <a:gd fmla="*/ 1646812 w 2935817" name="connsiteX137"/>
              <a:gd fmla="*/ 1341734 h 3548128" name="connsiteY137"/>
              <a:gd fmla="*/ 1679396 w 2935817" name="connsiteX138"/>
              <a:gd fmla="*/ 1319878 h 3548128" name="connsiteY138"/>
              <a:gd fmla="*/ 1742124 w 2935817" name="connsiteX139"/>
              <a:gd fmla="*/ 1320816 h 3548128" name="connsiteY139"/>
              <a:gd fmla="*/ 1787189 w 2935817" name="connsiteX140"/>
              <a:gd fmla="*/ 1380880 h 3548128" name="connsiteY140"/>
              <a:gd fmla="*/ 1888117 w 2935817" name="connsiteX141"/>
              <a:gd fmla="*/ 1364925 h 3548128" name="connsiteY141"/>
              <a:gd fmla="*/ 1909707 w 2935817" name="connsiteX142"/>
              <a:gd fmla="*/ 1365876 h 3548128" name="connsiteY142"/>
              <a:gd fmla="*/ 1909771 w 2935817" name="connsiteX143"/>
              <a:gd fmla="*/ 1359263 h 3548128" name="connsiteY143"/>
              <a:gd fmla="*/ 1896198 w 2935817" name="connsiteX144"/>
              <a:gd fmla="*/ 1286003 h 3548128" name="connsiteY144"/>
              <a:gd fmla="*/ 1920524 w 2935817" name="connsiteX145"/>
              <a:gd fmla="*/ 1260664 h 3548128" name="connsiteY145"/>
              <a:gd fmla="*/ 2909580 w 2935817" name="connsiteX146"/>
              <a:gd fmla="*/ 798710 h 3548128" name="connsiteY146"/>
              <a:gd fmla="*/ 2917089 w 2935817" name="connsiteX147"/>
              <a:gd fmla="*/ 835934 h 3548128" name="connsiteY147"/>
              <a:gd fmla="*/ 2733116 w 2935817" name="connsiteX148"/>
              <a:gd fmla="*/ 895492 h 3548128" name="connsiteY148"/>
              <a:gd fmla="*/ 2725607 w 2935817" name="connsiteX149"/>
              <a:gd fmla="*/ 858268 h 3548128" name="connsiteY149"/>
              <a:gd fmla="*/ 2909580 w 2935817" name="connsiteX150"/>
              <a:gd fmla="*/ 798710 h 3548128" name="connsiteY150"/>
              <a:gd fmla="*/ 317182 w 2935817" name="connsiteX151"/>
              <a:gd fmla="*/ 630583 h 3548128" name="connsiteY151"/>
              <a:gd fmla="*/ 330220 w 2935817" name="connsiteX152"/>
              <a:gd fmla="*/ 637055 h 3548128" name="connsiteY152"/>
              <a:gd fmla="*/ 472415 w 2935817" name="connsiteX153"/>
              <a:gd fmla="*/ 731198 h 3548128" name="connsiteY153"/>
              <a:gd fmla="*/ 449963 w 2935817" name="connsiteX154"/>
              <a:gd fmla="*/ 765089 h 3548128" name="connsiteY154"/>
              <a:gd fmla="*/ 304027 w 2935817" name="connsiteX155"/>
              <a:gd fmla="*/ 663415 h 3548128" name="connsiteY155"/>
              <a:gd fmla="*/ 317182 w 2935817" name="connsiteX156"/>
              <a:gd fmla="*/ 630583 h 3548128" name="connsiteY156"/>
              <a:gd fmla="*/ 1678424 w 2935817" name="connsiteX157"/>
              <a:gd fmla="*/ 468320 h 3548128" name="connsiteY157"/>
              <a:gd fmla="*/ 1486180 w 2935817" name="connsiteX158"/>
              <a:gd fmla="*/ 474949 h 3548128" name="connsiteY158"/>
              <a:gd fmla="*/ 866871 w 2935817" name="connsiteX159"/>
              <a:gd fmla="*/ 767805 h 3548128" name="connsiteY159"/>
              <a:gd fmla="*/ 645421 w 2935817" name="connsiteX160"/>
              <a:gd fmla="*/ 1563773 h 3548128" name="connsiteY160"/>
              <a:gd fmla="*/ 889391 w 2935817" name="connsiteX161"/>
              <a:gd fmla="*/ 1905438 h 3548128" name="connsiteY161"/>
              <a:gd fmla="*/ 1114595 w 2935817" name="connsiteX162"/>
              <a:gd fmla="*/ 2096921 h 3548128" name="connsiteY162"/>
              <a:gd fmla="*/ 1178461 w 2935817" name="connsiteX163"/>
              <a:gd fmla="*/ 2393648 h 3548128" name="connsiteY163"/>
              <a:gd fmla="*/ 1161861 w 2935817" name="connsiteX164"/>
              <a:gd fmla="*/ 2470853 h 3548128" name="connsiteY164"/>
              <a:gd fmla="*/ 1166459 w 2935817" name="connsiteX165"/>
              <a:gd fmla="*/ 2471365 h 3548128" name="connsiteY165"/>
              <a:gd fmla="*/ 1174387 w 2935817" name="connsiteX166"/>
              <a:gd fmla="*/ 2484471 h 3548128" name="connsiteY166"/>
              <a:gd fmla="*/ 1419110 w 2935817" name="connsiteX167"/>
              <a:gd fmla="*/ 2565406 h 3548128" name="connsiteY167"/>
              <a:gd fmla="*/ 1434403 w 2935817" name="connsiteX168"/>
              <a:gd fmla="*/ 2565965 h 3548128" name="connsiteY168"/>
              <a:gd fmla="*/ 1425096 w 2935817" name="connsiteX169"/>
              <a:gd fmla="*/ 2562531 h 3548128" name="connsiteY169"/>
              <a:gd fmla="*/ 1419155 w 2935817" name="connsiteX170"/>
              <a:gd fmla="*/ 2547751 h 3548128" name="connsiteY170"/>
              <a:gd fmla="*/ 1268569 w 2935817" name="connsiteX171"/>
              <a:gd fmla="*/ 1752002 h 3548128" name="connsiteY171"/>
              <a:gd fmla="*/ 1193924 w 2935817" name="connsiteX172"/>
              <a:gd fmla="*/ 1424741 h 3548128" name="connsiteY172"/>
              <a:gd fmla="*/ 1199572 w 2935817" name="connsiteX173"/>
              <a:gd fmla="*/ 1380880 h 3548128" name="connsiteY173"/>
              <a:gd fmla="*/ 1193828 w 2935817" name="connsiteX174"/>
              <a:gd fmla="*/ 1380880 h 3548128" name="connsiteY174"/>
              <a:gd fmla="*/ 1186317 w 2935817" name="connsiteX175"/>
              <a:gd fmla="*/ 1347094 h 3548128" name="connsiteY175"/>
              <a:gd fmla="*/ 1195523 w 2935817" name="connsiteX176"/>
              <a:gd fmla="*/ 1345686 h 3548128" name="connsiteY176"/>
              <a:gd fmla="*/ 1204196 w 2935817" name="connsiteX177"/>
              <a:gd fmla="*/ 1344979 h 3548128" name="connsiteY177"/>
              <a:gd fmla="*/ 1208335 w 2935817" name="connsiteX178"/>
              <a:gd fmla="*/ 1312839 h 3548128" name="connsiteY178"/>
              <a:gd fmla="*/ 1245981 w 2935817" name="connsiteX179"/>
              <a:gd fmla="*/ 1312839 h 3548128" name="connsiteY179"/>
              <a:gd fmla="*/ 1242486 w 2935817" name="connsiteX180"/>
              <a:gd fmla="*/ 1342508 h 3548128" name="connsiteY180"/>
              <a:gd fmla="*/ 1260018 w 2935817" name="connsiteX181"/>
              <a:gd fmla="*/ 1341463 h 3548128" name="connsiteY181"/>
              <a:gd fmla="*/ 1325269 w 2935817" name="connsiteX182"/>
              <a:gd fmla="*/ 1335832 h 3548128" name="connsiteY182"/>
              <a:gd fmla="*/ 1347802 w 2935817" name="connsiteX183"/>
              <a:gd fmla="*/ 1279522 h 3548128" name="connsiteY183"/>
              <a:gd fmla="*/ 1365816 w 2935817" name="connsiteX184"/>
              <a:gd fmla="*/ 1266501 h 3548128" name="connsiteY184"/>
              <a:gd fmla="*/ 1419155 w 2935817" name="connsiteX185"/>
              <a:gd fmla="*/ 1290784 h 3548128" name="connsiteY185"/>
              <a:gd fmla="*/ 1442328 w 2935817" name="connsiteX186"/>
              <a:gd fmla="*/ 1327103 h 3548128" name="connsiteY186"/>
              <a:gd fmla="*/ 1417454 w 2935817" name="connsiteX187"/>
              <a:gd fmla="*/ 1342401 h 3548128" name="connsiteY187"/>
              <a:gd fmla="*/ 1404696 w 2935817" name="connsiteX188"/>
              <a:gd fmla="*/ 1366279 h 3548128" name="connsiteY188"/>
              <a:gd fmla="*/ 1398082 w 2935817" name="connsiteX189"/>
              <a:gd fmla="*/ 1356691 h 3548128" name="connsiteY189"/>
              <a:gd fmla="*/ 1359068 w 2935817" name="connsiteX190"/>
              <a:gd fmla="*/ 1365864 h 3548128" name="connsiteY190"/>
              <a:gd fmla="*/ 1340291 w 2935817" name="connsiteX191"/>
              <a:gd fmla="*/ 1380880 h 3548128" name="connsiteY191"/>
              <a:gd fmla="*/ 1237965 w 2935817" name="connsiteX192"/>
              <a:gd fmla="*/ 1380880 h 3548128" name="connsiteY192"/>
              <a:gd fmla="*/ 1231864 w 2935817" name="connsiteX193"/>
              <a:gd fmla="*/ 1432659 h 3548128" name="connsiteY193"/>
              <a:gd fmla="*/ 1325039 w 2935817" name="connsiteX194"/>
              <a:gd fmla="*/ 1752002 h 3548128" name="connsiteY194"/>
              <a:gd fmla="*/ 1453036 w 2935817" name="connsiteX195"/>
              <a:gd fmla="*/ 1928418 h 3548128" name="connsiteY195"/>
              <a:gd fmla="*/ 1460566 w 2935817" name="connsiteX196"/>
              <a:gd fmla="*/ 2547751 h 3548128" name="connsiteY196"/>
              <a:gd fmla="*/ 1452507 w 2935817" name="connsiteX197"/>
              <a:gd fmla="*/ 2562531 h 3548128" name="connsiteY197"/>
              <a:gd fmla="*/ 1441925 w 2935817" name="connsiteX198"/>
              <a:gd fmla="*/ 2566239 h 3548128" name="connsiteY198"/>
              <a:gd fmla="*/ 1460360 w 2935817" name="connsiteX199"/>
              <a:gd fmla="*/ 2566912 h 3548128" name="connsiteY199"/>
              <a:gd fmla="*/ 1490113 w 2935817" name="connsiteX200"/>
              <a:gd fmla="*/ 2567228 h 3548128" name="connsiteY200"/>
              <a:gd fmla="*/ 1770249 w 2935817" name="connsiteX201"/>
              <a:gd fmla="*/ 2541308 h 3548128" name="connsiteY201"/>
              <a:gd fmla="*/ 1809955 w 2935817" name="connsiteX202"/>
              <a:gd fmla="*/ 2518124 h 3548128" name="connsiteY202"/>
              <a:gd fmla="*/ 1820350 w 2935817" name="connsiteX203"/>
              <a:gd fmla="*/ 2406261 h 3548128" name="connsiteY203"/>
              <a:gd fmla="*/ 1996642 w 2935817" name="connsiteX204"/>
              <a:gd fmla="*/ 2093166 h 3548128" name="connsiteY204"/>
              <a:gd fmla="*/ 2409515 w 2935817" name="connsiteX205"/>
              <a:gd fmla="*/ 1518718 h 3548128" name="connsiteY205"/>
              <a:gd fmla="*/ 2203078 w 2935817" name="connsiteX206"/>
              <a:gd fmla="*/ 692714 h 3548128" name="connsiteY206"/>
              <a:gd fmla="*/ 1678424 w 2935817" name="connsiteX207"/>
              <a:gd fmla="*/ 468320 h 3548128" name="connsiteY207"/>
              <a:gd fmla="*/ 1610042 w 2935817" name="connsiteX208"/>
              <a:gd fmla="*/ 433649 h 3548128" name="connsiteY208"/>
              <a:gd fmla="*/ 2199325 w 2935817" name="connsiteX209"/>
              <a:gd fmla="*/ 628887 h 3548128" name="connsiteY209"/>
              <a:gd fmla="*/ 2473322 w 2935817" name="connsiteX210"/>
              <a:gd fmla="*/ 1222107 h 3548128" name="connsiteY210"/>
              <a:gd fmla="*/ 2263132 w 2935817" name="connsiteX211"/>
              <a:gd fmla="*/ 1909192 h 3548128" name="connsiteY211"/>
              <a:gd fmla="*/ 2022915 w 2935817" name="connsiteX212"/>
              <a:gd fmla="*/ 2123202 h 3548128" name="connsiteY212"/>
              <a:gd fmla="*/ 1858235 w 2935817" name="connsiteX213"/>
              <a:gd fmla="*/ 2410427 h 3548128" name="connsiteY213"/>
              <a:gd fmla="*/ 1849866 w 2935817" name="connsiteX214"/>
              <a:gd fmla="*/ 2494819 h 3548128" name="connsiteY214"/>
              <a:gd fmla="*/ 1854701 w 2935817" name="connsiteX215"/>
              <a:gd fmla="*/ 2491995 h 3548128" name="connsiteY215"/>
              <a:gd fmla="*/ 1881011 w 2935817" name="connsiteX216"/>
              <a:gd fmla="*/ 2518327 h 3548128" name="connsiteY216"/>
              <a:gd fmla="*/ 1838567 w 2935817" name="connsiteX217"/>
              <a:gd fmla="*/ 2542885 h 3548128" name="connsiteY217"/>
              <a:gd fmla="*/ 1838530 w 2935817" name="connsiteX218"/>
              <a:gd fmla="*/ 2542951 h 3548128" name="connsiteY218"/>
              <a:gd fmla="*/ 1838373 w 2935817" name="connsiteX219"/>
              <a:gd fmla="*/ 2542998 h 3548128" name="connsiteY219"/>
              <a:gd fmla="*/ 1770895 w 2935817" name="connsiteX220"/>
              <a:gd fmla="*/ 2582040 h 3548128" name="connsiteY220"/>
              <a:gd fmla="*/ 1396147 w 2935817" name="connsiteX221"/>
              <a:gd fmla="*/ 2601083 h 3548128" name="connsiteY221"/>
              <a:gd fmla="*/ 1156012 w 2935817" name="connsiteX222"/>
              <a:gd fmla="*/ 2521060 h 3548128" name="connsiteY222"/>
              <a:gd fmla="*/ 1149477 w 2935817" name="connsiteX223"/>
              <a:gd fmla="*/ 2508768 h 3548128" name="connsiteY223"/>
              <a:gd fmla="*/ 1147965 w 2935817" name="connsiteX224"/>
              <a:gd fmla="*/ 2511154 h 3548128" name="connsiteY224"/>
              <a:gd fmla="*/ 1122101 w 2935817" name="connsiteX225"/>
              <a:gd fmla="*/ 2487395 h 3548128" name="connsiteY225"/>
              <a:gd fmla="*/ 1126257 w 2935817" name="connsiteX226"/>
              <a:gd fmla="*/ 2465066 h 3548128" name="connsiteY226"/>
              <a:gd fmla="*/ 1111038 w 2935817" name="connsiteX227"/>
              <a:gd fmla="*/ 2480777 h 3548128" name="connsiteY227"/>
              <a:gd fmla="*/ 1227222 w 2935817" name="connsiteX228"/>
              <a:gd fmla="*/ 2663873 h 3548128" name="connsiteY228"/>
              <a:gd fmla="*/ 1377498 w 2935817" name="connsiteX229"/>
              <a:gd fmla="*/ 2693866 h 3548128" name="connsiteY229"/>
              <a:gd fmla="*/ 1576612 w 2935817" name="connsiteX230"/>
              <a:gd fmla="*/ 2701365 h 3548128" name="connsiteY230"/>
              <a:gd fmla="*/ 1835836 w 2935817" name="connsiteX231"/>
              <a:gd fmla="*/ 2633879 h 3548128" name="connsiteY231"/>
              <a:gd fmla="*/ 1873405 w 2935817" name="connsiteX232"/>
              <a:gd fmla="*/ 2461416 h 3548128" name="connsiteY232"/>
              <a:gd fmla="*/ 1884676 w 2935817" name="connsiteX233"/>
              <a:gd fmla="*/ 2427673 h 3548128" name="connsiteY233"/>
              <a:gd fmla="*/ 1947545 w 2935817" name="connsiteX234"/>
              <a:gd fmla="*/ 2544191 h 3548128" name="connsiteY234"/>
              <a:gd fmla="*/ 1927529 w 2935817" name="connsiteX235"/>
              <a:gd fmla="*/ 2576030 h 3548128" name="connsiteY235"/>
              <a:gd fmla="*/ 1933715 w 2935817" name="connsiteX236"/>
              <a:gd fmla="*/ 2573768 h 3548128" name="connsiteY236"/>
              <a:gd fmla="*/ 1944680 w 2935817" name="connsiteX237"/>
              <a:gd fmla="*/ 2582383 h 3548128" name="connsiteY237"/>
              <a:gd fmla="*/ 1942041 w 2935817" name="connsiteX238"/>
              <a:gd fmla="*/ 2751164 h 3548128" name="connsiteY238"/>
              <a:gd fmla="*/ 1921861 w 2935817" name="connsiteX239"/>
              <a:gd fmla="*/ 2782765 h 3548128" name="connsiteY239"/>
              <a:gd fmla="*/ 1923949 w 2935817" name="connsiteX240"/>
              <a:gd fmla="*/ 2783774 h 3548128" name="connsiteY240"/>
              <a:gd fmla="*/ 1929815 w 2935817" name="connsiteX241"/>
              <a:gd fmla="*/ 2799188 h 3548128" name="connsiteY241"/>
              <a:gd fmla="*/ 1359106 w 2935817" name="connsiteX242"/>
              <a:gd fmla="*/ 3006275 h 3548128" name="connsiteY242"/>
              <a:gd fmla="*/ 1205164 w 2935817" name="connsiteX243"/>
              <a:gd fmla="*/ 3001568 h 3548128" name="connsiteY243"/>
              <a:gd fmla="*/ 1138777 w 2935817" name="connsiteX244"/>
              <a:gd fmla="*/ 2978893 h 3548128" name="connsiteY244"/>
              <a:gd fmla="*/ 1163464 w 2935817" name="connsiteX245"/>
              <a:gd fmla="*/ 3012954 h 3548128" name="connsiteY245"/>
              <a:gd fmla="*/ 1572848 w 2935817" name="connsiteX246"/>
              <a:gd fmla="*/ 3078058 h 3548128" name="connsiteY246"/>
              <a:gd fmla="*/ 1826212 w 2935817" name="connsiteX247"/>
              <a:gd fmla="*/ 3062925 h 3548128" name="connsiteY247"/>
              <a:gd fmla="*/ 1855139 w 2935817" name="connsiteX248"/>
              <a:gd fmla="*/ 3045403 h 3548128" name="connsiteY248"/>
              <a:gd fmla="*/ 1856039 w 2935817" name="connsiteX249"/>
              <a:gd fmla="*/ 3037839 h 3548128" name="connsiteY249"/>
              <a:gd fmla="*/ 1867540 w 2935817" name="connsiteX250"/>
              <a:gd fmla="*/ 3031057 h 3548128" name="connsiteY250"/>
              <a:gd fmla="*/ 1869486 w 2935817" name="connsiteX251"/>
              <a:gd fmla="*/ 3031279 h 3548128" name="connsiteY251"/>
              <a:gd fmla="*/ 1884394 w 2935817" name="connsiteX252"/>
              <a:gd fmla="*/ 3003676 h 3548128" name="connsiteY252"/>
              <a:gd fmla="*/ 1877281 w 2935817" name="connsiteX253"/>
              <a:gd fmla="*/ 2953638 h 3548128" name="connsiteY253"/>
              <a:gd fmla="*/ 1907349 w 2935817" name="connsiteX254"/>
              <a:gd fmla="*/ 2938557 h 3548128" name="connsiteY254"/>
              <a:gd fmla="*/ 1914866 w 2935817" name="connsiteX255"/>
              <a:gd fmla="*/ 3030458 h 3548128" name="connsiteY255"/>
              <a:gd fmla="*/ 1895246 w 2935817" name="connsiteX256"/>
              <a:gd fmla="*/ 3059654 h 3548128" name="connsiteY256"/>
              <a:gd fmla="*/ 1900805 w 2935817" name="connsiteX257"/>
              <a:gd fmla="*/ 3085803 h 3548128" name="connsiteY257"/>
              <a:gd fmla="*/ 1895189 w 2935817" name="connsiteX258"/>
              <a:gd fmla="*/ 3147571 h 3548128" name="connsiteY258"/>
              <a:gd fmla="*/ 1870892 w 2935817" name="connsiteX259"/>
              <a:gd fmla="*/ 3182585 h 3548128" name="connsiteY259"/>
              <a:gd fmla="*/ 1874227 w 2935817" name="connsiteX260"/>
              <a:gd fmla="*/ 3182966 h 3548128" name="connsiteY260"/>
              <a:gd fmla="*/ 1884320 w 2935817" name="connsiteX261"/>
              <a:gd fmla="*/ 3194431 h 3548128" name="connsiteY261"/>
              <a:gd fmla="*/ 1617486 w 2935817" name="connsiteX262"/>
              <a:gd fmla="*/ 3346394 h 3548128" name="connsiteY262"/>
              <a:gd fmla="*/ 1611365 w 2935817" name="connsiteX263"/>
              <a:gd fmla="*/ 3346621 h 3548128" name="connsiteY263"/>
              <a:gd fmla="*/ 1614054 w 2935817" name="connsiteX264"/>
              <a:gd fmla="*/ 3355104 h 3548128" name="connsiteY264"/>
              <a:gd fmla="*/ 1573528 w 2935817" name="connsiteX265"/>
              <a:gd fmla="*/ 3351404 h 3548128" name="connsiteY265"/>
              <a:gd fmla="*/ 1574548 w 2935817" name="connsiteX266"/>
              <a:gd fmla="*/ 3350074 h 3548128" name="connsiteY266"/>
              <a:gd fmla="*/ 1577755 w 2935817" name="connsiteX267"/>
              <a:gd fmla="*/ 3347870 h 3548128" name="connsiteY267"/>
              <a:gd fmla="*/ 1576374 w 2935817" name="connsiteX268"/>
              <a:gd fmla="*/ 3347922 h 3548128" name="connsiteY268"/>
              <a:gd fmla="*/ 1576196 w 2935817" name="connsiteX269"/>
              <a:gd fmla="*/ 3347924 h 3548128" name="connsiteY269"/>
              <a:gd fmla="*/ 1574548 w 2935817" name="connsiteX270"/>
              <a:gd fmla="*/ 3350074 h 3548128" name="connsiteY270"/>
              <a:gd fmla="*/ 1572719 w 2935817" name="connsiteX271"/>
              <a:gd fmla="*/ 3351330 h 3548128" name="connsiteY271"/>
              <a:gd fmla="*/ 1574927 w 2935817" name="connsiteX272"/>
              <a:gd fmla="*/ 3347937 h 3548128" name="connsiteY272"/>
              <a:gd fmla="*/ 1509810 w 2935817" name="connsiteX273"/>
              <a:gd fmla="*/ 3348609 h 3548128" name="connsiteY273"/>
              <a:gd fmla="*/ 1091920 w 2935817" name="connsiteX274"/>
              <a:gd fmla="*/ 3149507 h 3548128" name="connsiteY274"/>
              <a:gd fmla="*/ 1129475 w 2935817" name="connsiteX275"/>
              <a:gd fmla="*/ 3149507 h 3548128" name="connsiteY275"/>
              <a:gd fmla="*/ 1531308 w 2935817" name="connsiteX276"/>
              <a:gd fmla="*/ 3306741 h 3548128" name="connsiteY276"/>
              <a:gd fmla="*/ 1846766 w 2935817" name="connsiteX277"/>
              <a:gd fmla="*/ 3201919 h 3548128" name="connsiteY277"/>
              <a:gd fmla="*/ 1846864 w 2935817" name="connsiteX278"/>
              <a:gd fmla="*/ 3201096 h 3548128" name="connsiteY278"/>
              <a:gd fmla="*/ 1816626 w 2935817" name="connsiteX279"/>
              <a:gd fmla="*/ 3218211 h 3548128" name="connsiteY279"/>
              <a:gd fmla="*/ 1486362 w 2935817" name="connsiteX280"/>
              <a:gd fmla="*/ 3231251 h 3548128" name="connsiteY280"/>
              <a:gd fmla="*/ 1114572 w 2935817" name="connsiteX281"/>
              <a:gd fmla="*/ 3062863 h 3548128" name="connsiteY281"/>
              <a:gd fmla="*/ 1130533 w 2935817" name="connsiteX282"/>
              <a:gd fmla="*/ 3042283 h 3548128" name="connsiteY282"/>
              <a:gd fmla="*/ 1136020 w 2935817" name="connsiteX283"/>
              <a:gd fmla="*/ 3042943 h 3548128" name="connsiteY283"/>
              <a:gd fmla="*/ 1132405 w 2935817" name="connsiteX284"/>
              <a:gd fmla="*/ 3040650 h 3548128" name="connsiteY284"/>
              <a:gd fmla="*/ 1103042 w 2935817" name="connsiteX285"/>
              <a:gd fmla="*/ 2991341 h 3548128" name="connsiteY285"/>
              <a:gd fmla="*/ 1112908 w 2935817" name="connsiteX286"/>
              <a:gd fmla="*/ 2966834 h 3548128" name="connsiteY286"/>
              <a:gd fmla="*/ 1120962 w 2935817" name="connsiteX287"/>
              <a:gd fmla="*/ 2966289 h 3548128" name="connsiteY287"/>
              <a:gd fmla="*/ 1106956 w 2935817" name="connsiteX288"/>
              <a:gd fmla="*/ 2955106 h 3548128" name="connsiteY288"/>
              <a:gd fmla="*/ 1085014 w 2935817" name="connsiteX289"/>
              <a:gd fmla="*/ 2923440 h 3548128" name="connsiteY289"/>
              <a:gd fmla="*/ 1092524 w 2935817" name="connsiteX290"/>
              <a:gd fmla="*/ 2769066 h 3548128" name="connsiteY290"/>
              <a:gd fmla="*/ 1096485 w 2935817" name="connsiteX291"/>
              <a:gd fmla="*/ 2767478 h 3548128" name="connsiteY291"/>
              <a:gd fmla="*/ 1087927 w 2935817" name="connsiteX292"/>
              <a:gd fmla="*/ 2756849 h 3548128" name="connsiteY292"/>
              <a:gd fmla="*/ 1067188 w 2935817" name="connsiteX293"/>
              <a:gd fmla="*/ 2630338 h 3548128" name="connsiteY293"/>
              <a:gd fmla="*/ 1081202 w 2935817" name="connsiteX294"/>
              <a:gd fmla="*/ 2576169 h 3548128" name="connsiteY294"/>
              <a:gd fmla="*/ 1070843 w 2935817" name="connsiteX295"/>
              <a:gd fmla="*/ 2529839 h 3548128" name="connsiteY295"/>
              <a:gd fmla="*/ 1118273 w 2935817" name="connsiteX296"/>
              <a:gd fmla="*/ 2420174 h 3548128" name="connsiteY296"/>
              <a:gd fmla="*/ 1131774 w 2935817" name="connsiteX297"/>
              <a:gd fmla="*/ 2419120 h 3548128" name="connsiteY297"/>
              <a:gd fmla="*/ 1134220 w 2935817" name="connsiteX298"/>
              <a:gd fmla="*/ 2422280 h 3548128" name="connsiteY298"/>
              <a:gd fmla="*/ 1138992 w 2935817" name="connsiteX299"/>
              <a:gd fmla="*/ 2396640 h 3548128" name="connsiteY299"/>
              <a:gd fmla="*/ 1088321 w 2935817" name="connsiteX300"/>
              <a:gd fmla="*/ 2119448 h 3548128" name="connsiteY300"/>
              <a:gd fmla="*/ 904405 w 2935817" name="connsiteX301"/>
              <a:gd fmla="*/ 1965511 h 3548128" name="connsiteY301"/>
              <a:gd fmla="*/ 701722 w 2935817" name="connsiteX302"/>
              <a:gd fmla="*/ 1774028 h 3548128" name="connsiteY302"/>
              <a:gd fmla="*/ 611640 w 2935817" name="connsiteX303"/>
              <a:gd fmla="*/ 1143262 h 3548128" name="connsiteY303"/>
              <a:gd fmla="*/ 1610042 w 2935817" name="connsiteX304"/>
              <a:gd fmla="*/ 433649 h 3548128" name="connsiteY304"/>
              <a:gd fmla="*/ 2398170 w 2935817" name="connsiteX305"/>
              <a:gd fmla="*/ 210955 h 3548128" name="connsiteY305"/>
              <a:gd fmla="*/ 2401844 w 2935817" name="connsiteX306"/>
              <a:gd fmla="*/ 245912 h 3548128" name="connsiteY306"/>
              <a:gd fmla="*/ 2252563 w 2935817" name="connsiteX307"/>
              <a:gd fmla="*/ 377736 h 3548128" name="connsiteY307"/>
              <a:gd fmla="*/ 2226439 w 2935817" name="connsiteX308"/>
              <a:gd fmla="*/ 347605 h 3548128" name="connsiteY308"/>
              <a:gd fmla="*/ 2383184 w 2935817" name="connsiteX309"/>
              <a:gd fmla="*/ 212014 h 3548128" name="connsiteY309"/>
              <a:gd fmla="*/ 2398170 w 2935817" name="connsiteX310"/>
              <a:gd fmla="*/ 210955 h 3548128" name="connsiteY310"/>
              <a:gd fmla="*/ 847347 w 2935817" name="connsiteX311"/>
              <a:gd fmla="*/ 143116 h 3548128" name="connsiteY311"/>
              <a:gd fmla="*/ 859851 w 2935817" name="connsiteX312"/>
              <a:gd fmla="*/ 149533 h 3548128" name="connsiteY312"/>
              <a:gd fmla="*/ 972034 w 2935817" name="connsiteX313"/>
              <a:gd fmla="*/ 287674 h 3548128" name="connsiteY313"/>
              <a:gd fmla="*/ 945858 w 2935817" name="connsiteX314"/>
              <a:gd fmla="*/ 310076 h 3548128" name="connsiteY314"/>
              <a:gd fmla="*/ 833675 w 2935817" name="connsiteX315"/>
              <a:gd fmla="*/ 175668 h 3548128" name="connsiteY315"/>
              <a:gd fmla="*/ 847347 w 2935817" name="connsiteX316"/>
              <a:gd fmla="*/ 143116 h 3548128" name="connsiteY316"/>
              <a:gd fmla="*/ 1662565 w 2935817" name="connsiteX317"/>
              <a:gd fmla="*/ 0 h 3548128" name="connsiteY317"/>
              <a:gd fmla="*/ 1681340 w 2935817" name="connsiteX318"/>
              <a:gd fmla="*/ 16979 h 3548128" name="connsiteY318"/>
              <a:gd fmla="*/ 1685003 w 2935817" name="connsiteX319"/>
              <a:gd fmla="*/ 228278 h 3548128" name="connsiteY319"/>
              <a:gd fmla="*/ 1652032 w 2935817" name="connsiteX320"/>
              <a:gd fmla="*/ 228278 h 3548128" name="connsiteY320"/>
              <a:gd fmla="*/ 1641042 w 2935817" name="connsiteX321"/>
              <a:gd fmla="*/ 16979 h 3548128" name="connsiteY321"/>
              <a:gd fmla="*/ 1662565 w 2935817" name="connsiteX322"/>
              <a:gd fmla="*/ 0 h 3548128" name="connsiteY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b="b" l="l" r="r" t="t"/>
            <a:pathLst>
              <a:path h="3548128" w="2935817">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0" name="矩形 50"/>
          <p:cNvSpPr>
            <a:spLocks noChangeArrowheads="1"/>
          </p:cNvSpPr>
          <p:nvPr/>
        </p:nvSpPr>
        <p:spPr bwMode="auto">
          <a:xfrm>
            <a:off x="1777221" y="1768750"/>
            <a:ext cx="300990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000">
                <a:solidFill>
                  <a:schemeClr val="tx1">
                    <a:lumMod val="75000"/>
                    <a:lumOff val="25000"/>
                  </a:schemeClr>
                </a:solidFill>
              </a:rPr>
              <a:t>产品优势一</a:t>
            </a:r>
          </a:p>
        </p:txBody>
      </p:sp>
      <p:sp>
        <p:nvSpPr>
          <p:cNvPr id="61" name="TextBox 107"/>
          <p:cNvSpPr txBox="1"/>
          <p:nvPr/>
        </p:nvSpPr>
        <p:spPr>
          <a:xfrm>
            <a:off x="1767595" y="3719064"/>
            <a:ext cx="3384376"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a:t>
            </a:r>
          </a:p>
        </p:txBody>
      </p:sp>
      <p:sp>
        <p:nvSpPr>
          <p:cNvPr id="62" name="任意多边形 61"/>
          <p:cNvSpPr/>
          <p:nvPr/>
        </p:nvSpPr>
        <p:spPr bwMode="auto">
          <a:xfrm>
            <a:off x="1199456" y="3323021"/>
            <a:ext cx="406588" cy="491389"/>
          </a:xfrm>
          <a:custGeom>
            <a:gdLst>
              <a:gd fmla="*/ 1614054 w 2935817" name="connsiteX0"/>
              <a:gd fmla="*/ 3355104 h 3548128" name="connsiteY0"/>
              <a:gd fmla="*/ 1475018 w 2935817" name="connsiteX1"/>
              <a:gd fmla="*/ 3547555 h 3548128" name="connsiteY1"/>
              <a:gd fmla="*/ 1317192 w 2935817" name="connsiteX2"/>
              <a:gd fmla="*/ 3404160 h 3548128" name="connsiteY2"/>
              <a:gd fmla="*/ 1354770 w 2935817" name="connsiteX3"/>
              <a:gd fmla="*/ 3396613 h 3548128" name="connsiteY3"/>
              <a:gd fmla="*/ 1493806 w 2935817" name="connsiteX4"/>
              <a:gd fmla="*/ 3498499 h 3548128" name="connsiteY4"/>
              <a:gd fmla="*/ 1566730 w 2935817" name="connsiteX5"/>
              <a:gd fmla="*/ 3398205 h 3548128" name="connsiteY5"/>
              <a:gd fmla="*/ 1569393 w 2935817" name="connsiteX6"/>
              <a:gd fmla="*/ 3377368 h 3548128" name="connsiteY6"/>
              <a:gd fmla="*/ 1578062 w 2935817" name="connsiteX7"/>
              <a:gd fmla="*/ 3387356 h 3548128" name="connsiteY7"/>
              <a:gd fmla="*/ 1591508 w 2935817" name="connsiteX8"/>
              <a:gd fmla="*/ 3385292 h 3548128" name="connsiteY8"/>
              <a:gd fmla="*/ 1614054 w 2935817" name="connsiteX9"/>
              <a:gd fmla="*/ 3355104 h 3548128" name="connsiteY9"/>
              <a:gd fmla="*/ 1572546 w 2935817" name="connsiteX10"/>
              <a:gd fmla="*/ 3352686 h 3548128" name="connsiteY10"/>
              <a:gd fmla="*/ 1569393 w 2935817" name="connsiteX11"/>
              <a:gd fmla="*/ 3377368 h 3548128" name="connsiteY11"/>
              <a:gd fmla="*/ 1568492 w 2935817" name="connsiteX12"/>
              <a:gd fmla="*/ 3376330 h 3548128" name="connsiteY12"/>
              <a:gd fmla="*/ 1566671 w 2935817" name="connsiteX13"/>
              <a:gd fmla="*/ 3360351 h 3548128" name="connsiteY13"/>
              <a:gd fmla="*/ 1572719 w 2935817" name="connsiteX14"/>
              <a:gd fmla="*/ 3351330 h 3548128" name="connsiteY14"/>
              <a:gd fmla="*/ 1573528 w 2935817" name="connsiteX15"/>
              <a:gd fmla="*/ 3351404 h 3548128" name="connsiteY15"/>
              <a:gd fmla="*/ 1572546 w 2935817" name="connsiteX16"/>
              <a:gd fmla="*/ 3352686 h 3548128" name="connsiteY16"/>
              <a:gd fmla="*/ 1149355 w 2935817" name="connsiteX17"/>
              <a:gd fmla="*/ 3051399 h 3548128" name="connsiteY17"/>
              <a:gd fmla="*/ 1152127 w 2935817" name="connsiteX18"/>
              <a:gd fmla="*/ 3055379 h 3548128" name="connsiteY18"/>
              <a:gd fmla="*/ 1490118 w 2935817" name="connsiteX19"/>
              <a:gd fmla="*/ 3193832 h 3548128" name="connsiteY19"/>
              <a:gd fmla="*/ 1860308 w 2935817" name="connsiteX20"/>
              <a:gd fmla="*/ 3111772 h 3548128" name="connsiteY20"/>
              <a:gd fmla="*/ 1861333 w 2935817" name="connsiteX21"/>
              <a:gd fmla="*/ 3084916 h 3548128" name="connsiteY21"/>
              <a:gd fmla="*/ 1860368 w 2935817" name="connsiteX22"/>
              <a:gd fmla="*/ 3085599 h 3548128" name="connsiteY22"/>
              <a:gd fmla="*/ 1678084 w 2935817" name="connsiteX23"/>
              <a:gd fmla="*/ 3119531 h 3548128" name="connsiteY23"/>
              <a:gd fmla="*/ 1290964 w 2935817" name="connsiteX24"/>
              <a:gd fmla="*/ 3093139 h 3548128" name="connsiteY24"/>
              <a:gd fmla="*/ 1177271 w 2935817" name="connsiteX25"/>
              <a:gd fmla="*/ 3069104 h 3548128" name="connsiteY25"/>
              <a:gd fmla="*/ 1121371 w 2935817" name="connsiteX26"/>
              <a:gd fmla="*/ 2794445 h 3548128" name="connsiteY26"/>
              <a:gd fmla="*/ 1118806 w 2935817" name="connsiteX27"/>
              <a:gd fmla="*/ 2799188 h 3548128" name="connsiteY27"/>
              <a:gd fmla="*/ 1261484 w 2935817" name="connsiteX28"/>
              <a:gd fmla="*/ 2964857 h 3548128" name="connsiteY28"/>
              <a:gd fmla="*/ 1456727 w 2935817" name="connsiteX29"/>
              <a:gd fmla="*/ 2961092 h 3548128" name="connsiteY29"/>
              <a:gd fmla="*/ 1889894 w 2935817" name="connsiteX30"/>
              <a:gd fmla="*/ 2830127 h 3548128" name="connsiteY30"/>
              <a:gd fmla="*/ 1890742 w 2935817" name="connsiteX31"/>
              <a:gd fmla="*/ 2817736 h 3548128" name="connsiteY31"/>
              <a:gd fmla="*/ 1881652 w 2935817" name="connsiteX32"/>
              <a:gd fmla="*/ 2825767 h 3548128" name="connsiteY32"/>
              <a:gd fmla="*/ 1591916 w 2935817" name="connsiteX33"/>
              <a:gd fmla="*/ 2878687 h 3548128" name="connsiteY33"/>
              <a:gd fmla="*/ 1143743 w 2935817" name="connsiteX34"/>
              <a:gd fmla="*/ 2812428 h 3548128" name="connsiteY34"/>
              <a:gd fmla="*/ 1915762 w 2935817" name="connsiteX35"/>
              <a:gd fmla="*/ 2594748 h 3548128" name="connsiteY35"/>
              <a:gd fmla="*/ 1914731 w 2935817" name="connsiteX36"/>
              <a:gd fmla="*/ 2596387 h 3548128" name="connsiteY36"/>
              <a:gd fmla="*/ 1614181 w 2935817" name="connsiteX37"/>
              <a:gd fmla="*/ 2738857 h 3548128" name="connsiteY37"/>
              <a:gd fmla="*/ 1122030 w 2935817" name="connsiteX38"/>
              <a:gd fmla="*/ 2645126 h 3548128" name="connsiteY38"/>
              <a:gd fmla="*/ 1108336 w 2935817" name="connsiteX39"/>
              <a:gd fmla="*/ 2625894 h 3548128" name="connsiteY39"/>
              <a:gd fmla="*/ 1107406 w 2935817" name="connsiteX40"/>
              <a:gd fmla="*/ 2629340 h 3548128" name="connsiteY40"/>
              <a:gd fmla="*/ 1501849 w 2935817" name="connsiteX41"/>
              <a:gd fmla="*/ 2844931 h 3548128" name="connsiteY41"/>
              <a:gd fmla="*/ 1734523 w 2935817" name="connsiteX42"/>
              <a:gd fmla="*/ 2829928 h 3548128" name="connsiteY42"/>
              <a:gd fmla="*/ 1918410 w 2935817" name="connsiteX43"/>
              <a:gd fmla="*/ 2604887 h 3548128" name="connsiteY43"/>
              <a:gd fmla="*/ 2454158 w 2935817" name="connsiteX44"/>
              <a:gd fmla="*/ 2239129 h 3548128" name="connsiteY44"/>
              <a:gd fmla="*/ 2470365 w 2935817" name="connsiteX45"/>
              <a:gd fmla="*/ 2240766 h 3548128" name="connsiteY45"/>
              <a:gd fmla="*/ 2586868 w 2935817" name="connsiteX46"/>
              <a:gd fmla="*/ 2289412 h 3548128" name="connsiteY46"/>
              <a:gd fmla="*/ 2575594 w 2935817" name="connsiteX47"/>
              <a:gd fmla="*/ 2326831 h 3548128" name="connsiteY47"/>
              <a:gd fmla="*/ 2447816 w 2935817" name="connsiteX48"/>
              <a:gd fmla="*/ 2270702 h 3548128" name="connsiteY48"/>
              <a:gd fmla="*/ 2454158 w 2935817" name="connsiteX49"/>
              <a:gd fmla="*/ 2239129 h 3548128" name="connsiteY49"/>
              <a:gd fmla="*/ 553418 w 2935817" name="connsiteX50"/>
              <a:gd fmla="*/ 2020692 h 3548128" name="connsiteY50"/>
              <a:gd fmla="*/ 555523 w 2935817" name="connsiteX51"/>
              <a:gd fmla="*/ 2055605 h 3548128" name="connsiteY51"/>
              <a:gd fmla="*/ 357110 w 2935817" name="connsiteX52"/>
              <a:gd fmla="*/ 2183502 h 3548128" name="connsiteY52"/>
              <a:gd fmla="*/ 345879 w 2935817" name="connsiteX53"/>
              <a:gd fmla="*/ 2145885 h 3548128" name="connsiteY53"/>
              <a:gd fmla="*/ 540549 w 2935817" name="connsiteX54"/>
              <a:gd fmla="*/ 2021750 h 3548128" name="connsiteY54"/>
              <a:gd fmla="*/ 553418 w 2935817" name="connsiteX55"/>
              <a:gd fmla="*/ 2020692 h 3548128" name="connsiteY55"/>
              <a:gd fmla="*/ 2823850 w 2935817" name="connsiteX56"/>
              <a:gd fmla="*/ 1578406 h 3548128" name="connsiteY56"/>
              <a:gd fmla="*/ 2838142 w 2935817" name="connsiteX57"/>
              <a:gd fmla="*/ 1578940 h 3548128" name="connsiteY57"/>
              <a:gd fmla="*/ 2923658 w 2935817" name="connsiteX58"/>
              <a:gd fmla="*/ 1613106 h 3548128" name="connsiteY58"/>
              <a:gd fmla="*/ 2912504 w 2935817" name="connsiteX59"/>
              <a:gd fmla="*/ 1651068 h 3548128" name="connsiteY59"/>
              <a:gd fmla="*/ 2826988 w 2935817" name="connsiteX60"/>
              <a:gd fmla="*/ 1613106 h 3548128" name="connsiteY60"/>
              <a:gd fmla="*/ 2823850 w 2935817" name="connsiteX61"/>
              <a:gd fmla="*/ 1578406 h 3548128" name="connsiteY61"/>
              <a:gd fmla="*/ 1613742 w 2935817" name="connsiteX62"/>
              <a:gd fmla="*/ 1447710 h 3548128" name="connsiteY62"/>
              <a:gd fmla="*/ 1618194 w 2935817" name="connsiteX63"/>
              <a:gd fmla="*/ 1448451 h 3548128" name="connsiteY63"/>
              <a:gd fmla="*/ 1651993 w 2935817" name="connsiteX64"/>
              <a:gd fmla="*/ 1455959 h 3548128" name="connsiteY64"/>
              <a:gd fmla="*/ 1660831 w 2935817" name="connsiteX65"/>
              <a:gd fmla="*/ 1453217 h 3548128" name="connsiteY65"/>
              <a:gd fmla="*/ 1648238 w 2935817" name="connsiteX66"/>
              <a:gd fmla="*/ 1470975 h 3548128" name="connsiteY66"/>
              <a:gd fmla="*/ 1614439 w 2935817" name="connsiteX67"/>
              <a:gd fmla="*/ 1463467 h 3548128" name="connsiteY67"/>
              <a:gd fmla="*/ 1516797 w 2935817" name="connsiteX68"/>
              <a:gd fmla="*/ 1429681 h 3548128" name="connsiteY68"/>
              <a:gd fmla="*/ 1550596 w 2935817" name="connsiteX69"/>
              <a:gd fmla="*/ 1437189 h 3548128" name="connsiteY69"/>
              <a:gd fmla="*/ 1553528 w 2935817" name="connsiteX70"/>
              <a:gd fmla="*/ 1437678 h 3548128" name="connsiteY70"/>
              <a:gd fmla="*/ 1546841 w 2935817" name="connsiteX71"/>
              <a:gd fmla="*/ 1452205 h 3548128" name="connsiteY71"/>
              <a:gd fmla="*/ 1513041 w 2935817" name="connsiteX72"/>
              <a:gd fmla="*/ 1444697 h 3548128" name="connsiteY72"/>
              <a:gd fmla="*/ 1513559 w 2935817" name="connsiteX73"/>
              <a:gd fmla="*/ 1432584 h 3548128" name="connsiteY73"/>
              <a:gd fmla="*/ 251429 w 2935817" name="connsiteX74"/>
              <a:gd fmla="*/ 1402452 h 3548128" name="connsiteY74"/>
              <a:gd fmla="*/ 258959 w 2935817" name="connsiteX75"/>
              <a:gd fmla="*/ 1440375 h 3548128" name="connsiteY75"/>
              <a:gd fmla="*/ 17985 w 2935817" name="connsiteX76"/>
              <a:gd fmla="*/ 1470714 h 3548128" name="connsiteY76"/>
              <a:gd fmla="*/ 21750 w 2935817" name="connsiteX77"/>
              <a:gd fmla="*/ 1432790 h 3548128" name="connsiteY77"/>
              <a:gd fmla="*/ 251429 w 2935817" name="connsiteX78"/>
              <a:gd fmla="*/ 1402452 h 3548128" name="connsiteY78"/>
              <a:gd fmla="*/ 1404696 w 2935817" name="connsiteX79"/>
              <a:gd fmla="*/ 1366279 h 3548128" name="connsiteY79"/>
              <a:gd fmla="*/ 1419625 w 2935817" name="connsiteX80"/>
              <a:gd fmla="*/ 1387918 h 3548128" name="connsiteY80"/>
              <a:gd fmla="*/ 1443456 w 2935817" name="connsiteX81"/>
              <a:gd fmla="*/ 1420377 h 3548128" name="connsiteY81"/>
              <a:gd fmla="*/ 1447887 w 2935817" name="connsiteX82"/>
              <a:gd fmla="*/ 1424668 h 3548128" name="connsiteY82"/>
              <a:gd fmla="*/ 1446089 w 2935817" name="connsiteX83"/>
              <a:gd fmla="*/ 1434374 h 3548128" name="connsiteY83"/>
              <a:gd fmla="*/ 1415400 w 2935817" name="connsiteX84"/>
              <a:gd fmla="*/ 1467221 h 3548128" name="connsiteY84"/>
              <a:gd fmla="*/ 1389112 w 2935817" name="connsiteX85"/>
              <a:gd fmla="*/ 1455959 h 3548128" name="connsiteY85"/>
              <a:gd fmla="*/ 1393887 w 2935817" name="connsiteX86"/>
              <a:gd fmla="*/ 1386510 h 3548128" name="connsiteY86"/>
              <a:gd fmla="*/ 1491917 w 2935817" name="connsiteX87"/>
              <a:gd fmla="*/ 1318939 h 3548128" name="connsiteY87"/>
              <a:gd fmla="*/ 1528291 w 2935817" name="connsiteX88"/>
              <a:gd fmla="*/ 1333955 h 3548128" name="connsiteY88"/>
              <a:gd fmla="*/ 1534516 w 2935817" name="connsiteX89"/>
              <a:gd fmla="*/ 1340889 h 3548128" name="connsiteY89"/>
              <a:gd fmla="*/ 1516078 w 2935817" name="connsiteX90"/>
              <a:gd fmla="*/ 1373614 h 3548128" name="connsiteY90"/>
              <a:gd fmla="*/ 1513559 w 2935817" name="connsiteX91"/>
              <a:gd fmla="*/ 1432584 h 3548128" name="connsiteY91"/>
              <a:gd fmla="*/ 1493230 w 2935817" name="connsiteX92"/>
              <a:gd fmla="*/ 1450805 h 3548128" name="connsiteY92"/>
              <a:gd fmla="*/ 1468387 w 2935817" name="connsiteX93"/>
              <a:gd fmla="*/ 1444521 h 3548128" name="connsiteY93"/>
              <a:gd fmla="*/ 1447887 w 2935817" name="connsiteX94"/>
              <a:gd fmla="*/ 1424668 h 3548128" name="connsiteY94"/>
              <a:gd fmla="*/ 1455302 w 2935817" name="connsiteX95"/>
              <a:gd fmla="*/ 1384634 h 3548128" name="connsiteY95"/>
              <a:gd fmla="*/ 1445502 w 2935817" name="connsiteX96"/>
              <a:gd fmla="*/ 1332078 h 3548128" name="connsiteY96"/>
              <a:gd fmla="*/ 1442328 w 2935817" name="connsiteX97"/>
              <a:gd fmla="*/ 1327103 h 3548128" name="connsiteY97"/>
              <a:gd fmla="*/ 1452551 w 2935817" name="connsiteX98"/>
              <a:gd fmla="*/ 1320816 h 3548128" name="connsiteY98"/>
              <a:gd fmla="*/ 1491917 w 2935817" name="connsiteX99"/>
              <a:gd fmla="*/ 1318939 h 3548128" name="connsiteY99"/>
              <a:gd fmla="*/ 1574962 w 2935817" name="connsiteX100"/>
              <a:gd fmla="*/ 1316087 h 3548128" name="connsiteY100"/>
              <a:gd fmla="*/ 1614439 w 2935817" name="connsiteX101"/>
              <a:gd fmla="*/ 1321285 h 3548128" name="connsiteY101"/>
              <a:gd fmla="*/ 1646812 w 2935817" name="connsiteX102"/>
              <a:gd fmla="*/ 1341734 h 3548128" name="connsiteY102"/>
              <a:gd fmla="*/ 1634624 w 2935817" name="connsiteX103"/>
              <a:gd fmla="*/ 1349909 h 3548128" name="connsiteY103"/>
              <a:gd fmla="*/ 1611681 w 2935817" name="connsiteX104"/>
              <a:gd fmla="*/ 1401057 h 3548128" name="connsiteY104"/>
              <a:gd fmla="*/ 1613742 w 2935817" name="connsiteX105"/>
              <a:gd fmla="*/ 1447710 h 3548128" name="connsiteY105"/>
              <a:gd fmla="*/ 1553528 w 2935817" name="connsiteX106"/>
              <a:gd fmla="*/ 1437678 h 3548128" name="connsiteY106"/>
              <a:gd fmla="*/ 1558478 w 2935817" name="connsiteX107"/>
              <a:gd fmla="*/ 1426924 h 3548128" name="connsiteY107"/>
              <a:gd fmla="*/ 1554410 w 2935817" name="connsiteX108"/>
              <a:gd fmla="*/ 1363048 h 3548128" name="connsiteY108"/>
              <a:gd fmla="*/ 1534516 w 2935817" name="connsiteX109"/>
              <a:gd fmla="*/ 1340889 h 3548128" name="connsiteY109"/>
              <a:gd fmla="*/ 1539447 w 2935817" name="connsiteX110"/>
              <a:gd fmla="*/ 1332137 h 3548128" name="connsiteY110"/>
              <a:gd fmla="*/ 1574962 w 2935817" name="connsiteX111"/>
              <a:gd fmla="*/ 1316087 h 3548128" name="connsiteY111"/>
              <a:gd fmla="*/ 1920524 w 2935817" name="connsiteX112"/>
              <a:gd fmla="*/ 1260664 h 3548128" name="connsiteY112"/>
              <a:gd fmla="*/ 1930044 w 2935817" name="connsiteX113"/>
              <a:gd fmla="*/ 1270988 h 3548128" name="connsiteY113"/>
              <a:gd fmla="*/ 1944440 w 2935817" name="connsiteX114"/>
              <a:gd fmla="*/ 1330992 h 3548128" name="connsiteY114"/>
              <a:gd fmla="*/ 1945536 w 2935817" name="connsiteX115"/>
              <a:gd fmla="*/ 1367266 h 3548128" name="connsiteY115"/>
              <a:gd fmla="*/ 1955649 w 2935817" name="connsiteX116"/>
              <a:gd fmla="*/ 1367433 h 3548128" name="connsiteY116"/>
              <a:gd fmla="*/ 1963695 w 2935817" name="connsiteX117"/>
              <a:gd fmla="*/ 1365864 h 3548128" name="connsiteY117"/>
              <a:gd fmla="*/ 1993739 w 2935817" name="connsiteX118"/>
              <a:gd fmla="*/ 1384634 h 3548128" name="connsiteY118"/>
              <a:gd fmla="*/ 1953075 w 2935817" name="connsiteX119"/>
              <a:gd fmla="*/ 1405984 h 3548128" name="connsiteY119"/>
              <a:gd fmla="*/ 1946088 w 2935817" name="connsiteX120"/>
              <a:gd fmla="*/ 1405649 h 3548128" name="connsiteY120"/>
              <a:gd fmla="*/ 1942207 w 2935817" name="connsiteX121"/>
              <a:gd fmla="*/ 1467893 h 3548128" name="connsiteY121"/>
              <a:gd fmla="*/ 1937565 w 2935817" name="connsiteX122"/>
              <a:gd fmla="*/ 1530008 h 3548128" name="connsiteY122"/>
              <a:gd fmla="*/ 1854830 w 2935817" name="connsiteX123"/>
              <a:gd fmla="*/ 1758997 h 3548128" name="connsiteY123"/>
              <a:gd fmla="*/ 1640471 w 2935817" name="connsiteX124"/>
              <a:gd fmla="*/ 2243252 h 3548128" name="connsiteY124"/>
              <a:gd fmla="*/ 1617907 w 2935817" name="connsiteX125"/>
              <a:gd fmla="*/ 2543566 h 3548128" name="connsiteY125"/>
              <a:gd fmla="*/ 1580301 w 2935817" name="connsiteX126"/>
              <a:gd fmla="*/ 2532304 h 3548128" name="connsiteY126"/>
              <a:gd fmla="*/ 1681839 w 2935817" name="connsiteX127"/>
              <a:gd fmla="*/ 1916662 h 3548128" name="connsiteY127"/>
              <a:gd fmla="*/ 1884916 w 2935817" name="connsiteX128"/>
              <a:gd fmla="*/ 1616348 h 3548128" name="connsiteY128"/>
              <a:gd fmla="*/ 1908890 w 2935817" name="connsiteX129"/>
              <a:gd fmla="*/ 1449768 h 3548128" name="connsiteY129"/>
              <a:gd fmla="*/ 1909337 w 2935817" name="connsiteX130"/>
              <a:gd fmla="*/ 1403882 h 3548128" name="connsiteY130"/>
              <a:gd fmla="*/ 1899383 w 2935817" name="connsiteX131"/>
              <a:gd fmla="*/ 1403404 h 3548128" name="connsiteY131"/>
              <a:gd fmla="*/ 1790945 w 2935817" name="connsiteX132"/>
              <a:gd fmla="*/ 1433435 h 3548128" name="connsiteY132"/>
              <a:gd fmla="*/ 1760901 w 2935817" name="connsiteX133"/>
              <a:gd fmla="*/ 1422173 h 3548128" name="connsiteY133"/>
              <a:gd fmla="*/ 1660831 w 2935817" name="connsiteX134"/>
              <a:gd fmla="*/ 1453217 h 3548128" name="connsiteY134"/>
              <a:gd fmla="*/ 1665616 w 2935817" name="connsiteX135"/>
              <a:gd fmla="*/ 1446470 h 3548128" name="connsiteY135"/>
              <a:gd fmla="*/ 1649690 w 2935817" name="connsiteX136"/>
              <a:gd fmla="*/ 1343553 h 3548128" name="connsiteY136"/>
              <a:gd fmla="*/ 1646812 w 2935817" name="connsiteX137"/>
              <a:gd fmla="*/ 1341734 h 3548128" name="connsiteY137"/>
              <a:gd fmla="*/ 1679396 w 2935817" name="connsiteX138"/>
              <a:gd fmla="*/ 1319878 h 3548128" name="connsiteY138"/>
              <a:gd fmla="*/ 1742124 w 2935817" name="connsiteX139"/>
              <a:gd fmla="*/ 1320816 h 3548128" name="connsiteY139"/>
              <a:gd fmla="*/ 1787189 w 2935817" name="connsiteX140"/>
              <a:gd fmla="*/ 1380880 h 3548128" name="connsiteY140"/>
              <a:gd fmla="*/ 1888117 w 2935817" name="connsiteX141"/>
              <a:gd fmla="*/ 1364925 h 3548128" name="connsiteY141"/>
              <a:gd fmla="*/ 1909707 w 2935817" name="connsiteX142"/>
              <a:gd fmla="*/ 1365876 h 3548128" name="connsiteY142"/>
              <a:gd fmla="*/ 1909771 w 2935817" name="connsiteX143"/>
              <a:gd fmla="*/ 1359263 h 3548128" name="connsiteY143"/>
              <a:gd fmla="*/ 1896198 w 2935817" name="connsiteX144"/>
              <a:gd fmla="*/ 1286003 h 3548128" name="connsiteY144"/>
              <a:gd fmla="*/ 1920524 w 2935817" name="connsiteX145"/>
              <a:gd fmla="*/ 1260664 h 3548128" name="connsiteY145"/>
              <a:gd fmla="*/ 2909580 w 2935817" name="connsiteX146"/>
              <a:gd fmla="*/ 798710 h 3548128" name="connsiteY146"/>
              <a:gd fmla="*/ 2917089 w 2935817" name="connsiteX147"/>
              <a:gd fmla="*/ 835934 h 3548128" name="connsiteY147"/>
              <a:gd fmla="*/ 2733116 w 2935817" name="connsiteX148"/>
              <a:gd fmla="*/ 895492 h 3548128" name="connsiteY148"/>
              <a:gd fmla="*/ 2725607 w 2935817" name="connsiteX149"/>
              <a:gd fmla="*/ 858268 h 3548128" name="connsiteY149"/>
              <a:gd fmla="*/ 2909580 w 2935817" name="connsiteX150"/>
              <a:gd fmla="*/ 798710 h 3548128" name="connsiteY150"/>
              <a:gd fmla="*/ 317182 w 2935817" name="connsiteX151"/>
              <a:gd fmla="*/ 630583 h 3548128" name="connsiteY151"/>
              <a:gd fmla="*/ 330220 w 2935817" name="connsiteX152"/>
              <a:gd fmla="*/ 637055 h 3548128" name="connsiteY152"/>
              <a:gd fmla="*/ 472415 w 2935817" name="connsiteX153"/>
              <a:gd fmla="*/ 731198 h 3548128" name="connsiteY153"/>
              <a:gd fmla="*/ 449963 w 2935817" name="connsiteX154"/>
              <a:gd fmla="*/ 765089 h 3548128" name="connsiteY154"/>
              <a:gd fmla="*/ 304027 w 2935817" name="connsiteX155"/>
              <a:gd fmla="*/ 663415 h 3548128" name="connsiteY155"/>
              <a:gd fmla="*/ 317182 w 2935817" name="connsiteX156"/>
              <a:gd fmla="*/ 630583 h 3548128" name="connsiteY156"/>
              <a:gd fmla="*/ 1678424 w 2935817" name="connsiteX157"/>
              <a:gd fmla="*/ 468320 h 3548128" name="connsiteY157"/>
              <a:gd fmla="*/ 1486180 w 2935817" name="connsiteX158"/>
              <a:gd fmla="*/ 474949 h 3548128" name="connsiteY158"/>
              <a:gd fmla="*/ 866871 w 2935817" name="connsiteX159"/>
              <a:gd fmla="*/ 767805 h 3548128" name="connsiteY159"/>
              <a:gd fmla="*/ 645421 w 2935817" name="connsiteX160"/>
              <a:gd fmla="*/ 1563773 h 3548128" name="connsiteY160"/>
              <a:gd fmla="*/ 889391 w 2935817" name="connsiteX161"/>
              <a:gd fmla="*/ 1905438 h 3548128" name="connsiteY161"/>
              <a:gd fmla="*/ 1114595 w 2935817" name="connsiteX162"/>
              <a:gd fmla="*/ 2096921 h 3548128" name="connsiteY162"/>
              <a:gd fmla="*/ 1178461 w 2935817" name="connsiteX163"/>
              <a:gd fmla="*/ 2393648 h 3548128" name="connsiteY163"/>
              <a:gd fmla="*/ 1161861 w 2935817" name="connsiteX164"/>
              <a:gd fmla="*/ 2470853 h 3548128" name="connsiteY164"/>
              <a:gd fmla="*/ 1166459 w 2935817" name="connsiteX165"/>
              <a:gd fmla="*/ 2471365 h 3548128" name="connsiteY165"/>
              <a:gd fmla="*/ 1174387 w 2935817" name="connsiteX166"/>
              <a:gd fmla="*/ 2484471 h 3548128" name="connsiteY166"/>
              <a:gd fmla="*/ 1419110 w 2935817" name="connsiteX167"/>
              <a:gd fmla="*/ 2565406 h 3548128" name="connsiteY167"/>
              <a:gd fmla="*/ 1434403 w 2935817" name="connsiteX168"/>
              <a:gd fmla="*/ 2565965 h 3548128" name="connsiteY168"/>
              <a:gd fmla="*/ 1425096 w 2935817" name="connsiteX169"/>
              <a:gd fmla="*/ 2562531 h 3548128" name="connsiteY169"/>
              <a:gd fmla="*/ 1419155 w 2935817" name="connsiteX170"/>
              <a:gd fmla="*/ 2547751 h 3548128" name="connsiteY170"/>
              <a:gd fmla="*/ 1268569 w 2935817" name="connsiteX171"/>
              <a:gd fmla="*/ 1752002 h 3548128" name="connsiteY171"/>
              <a:gd fmla="*/ 1193924 w 2935817" name="connsiteX172"/>
              <a:gd fmla="*/ 1424741 h 3548128" name="connsiteY172"/>
              <a:gd fmla="*/ 1199572 w 2935817" name="connsiteX173"/>
              <a:gd fmla="*/ 1380880 h 3548128" name="connsiteY173"/>
              <a:gd fmla="*/ 1193828 w 2935817" name="connsiteX174"/>
              <a:gd fmla="*/ 1380880 h 3548128" name="connsiteY174"/>
              <a:gd fmla="*/ 1186317 w 2935817" name="connsiteX175"/>
              <a:gd fmla="*/ 1347094 h 3548128" name="connsiteY175"/>
              <a:gd fmla="*/ 1195523 w 2935817" name="connsiteX176"/>
              <a:gd fmla="*/ 1345686 h 3548128" name="connsiteY176"/>
              <a:gd fmla="*/ 1204196 w 2935817" name="connsiteX177"/>
              <a:gd fmla="*/ 1344979 h 3548128" name="connsiteY177"/>
              <a:gd fmla="*/ 1208335 w 2935817" name="connsiteX178"/>
              <a:gd fmla="*/ 1312839 h 3548128" name="connsiteY178"/>
              <a:gd fmla="*/ 1245981 w 2935817" name="connsiteX179"/>
              <a:gd fmla="*/ 1312839 h 3548128" name="connsiteY179"/>
              <a:gd fmla="*/ 1242486 w 2935817" name="connsiteX180"/>
              <a:gd fmla="*/ 1342508 h 3548128" name="connsiteY180"/>
              <a:gd fmla="*/ 1260018 w 2935817" name="connsiteX181"/>
              <a:gd fmla="*/ 1341463 h 3548128" name="connsiteY181"/>
              <a:gd fmla="*/ 1325269 w 2935817" name="connsiteX182"/>
              <a:gd fmla="*/ 1335832 h 3548128" name="connsiteY182"/>
              <a:gd fmla="*/ 1347802 w 2935817" name="connsiteX183"/>
              <a:gd fmla="*/ 1279522 h 3548128" name="connsiteY183"/>
              <a:gd fmla="*/ 1365816 w 2935817" name="connsiteX184"/>
              <a:gd fmla="*/ 1266501 h 3548128" name="connsiteY184"/>
              <a:gd fmla="*/ 1419155 w 2935817" name="connsiteX185"/>
              <a:gd fmla="*/ 1290784 h 3548128" name="connsiteY185"/>
              <a:gd fmla="*/ 1442328 w 2935817" name="connsiteX186"/>
              <a:gd fmla="*/ 1327103 h 3548128" name="connsiteY186"/>
              <a:gd fmla="*/ 1417454 w 2935817" name="connsiteX187"/>
              <a:gd fmla="*/ 1342401 h 3548128" name="connsiteY187"/>
              <a:gd fmla="*/ 1404696 w 2935817" name="connsiteX188"/>
              <a:gd fmla="*/ 1366279 h 3548128" name="connsiteY188"/>
              <a:gd fmla="*/ 1398082 w 2935817" name="connsiteX189"/>
              <a:gd fmla="*/ 1356691 h 3548128" name="connsiteY189"/>
              <a:gd fmla="*/ 1359068 w 2935817" name="connsiteX190"/>
              <a:gd fmla="*/ 1365864 h 3548128" name="connsiteY190"/>
              <a:gd fmla="*/ 1340291 w 2935817" name="connsiteX191"/>
              <a:gd fmla="*/ 1380880 h 3548128" name="connsiteY191"/>
              <a:gd fmla="*/ 1237965 w 2935817" name="connsiteX192"/>
              <a:gd fmla="*/ 1380880 h 3548128" name="connsiteY192"/>
              <a:gd fmla="*/ 1231864 w 2935817" name="connsiteX193"/>
              <a:gd fmla="*/ 1432659 h 3548128" name="connsiteY193"/>
              <a:gd fmla="*/ 1325039 w 2935817" name="connsiteX194"/>
              <a:gd fmla="*/ 1752002 h 3548128" name="connsiteY194"/>
              <a:gd fmla="*/ 1453036 w 2935817" name="connsiteX195"/>
              <a:gd fmla="*/ 1928418 h 3548128" name="connsiteY195"/>
              <a:gd fmla="*/ 1460566 w 2935817" name="connsiteX196"/>
              <a:gd fmla="*/ 2547751 h 3548128" name="connsiteY196"/>
              <a:gd fmla="*/ 1452507 w 2935817" name="connsiteX197"/>
              <a:gd fmla="*/ 2562531 h 3548128" name="connsiteY197"/>
              <a:gd fmla="*/ 1441925 w 2935817" name="connsiteX198"/>
              <a:gd fmla="*/ 2566239 h 3548128" name="connsiteY198"/>
              <a:gd fmla="*/ 1460360 w 2935817" name="connsiteX199"/>
              <a:gd fmla="*/ 2566912 h 3548128" name="connsiteY199"/>
              <a:gd fmla="*/ 1490113 w 2935817" name="connsiteX200"/>
              <a:gd fmla="*/ 2567228 h 3548128" name="connsiteY200"/>
              <a:gd fmla="*/ 1770249 w 2935817" name="connsiteX201"/>
              <a:gd fmla="*/ 2541308 h 3548128" name="connsiteY201"/>
              <a:gd fmla="*/ 1809955 w 2935817" name="connsiteX202"/>
              <a:gd fmla="*/ 2518124 h 3548128" name="connsiteY202"/>
              <a:gd fmla="*/ 1820350 w 2935817" name="connsiteX203"/>
              <a:gd fmla="*/ 2406261 h 3548128" name="connsiteY203"/>
              <a:gd fmla="*/ 1996642 w 2935817" name="connsiteX204"/>
              <a:gd fmla="*/ 2093166 h 3548128" name="connsiteY204"/>
              <a:gd fmla="*/ 2409515 w 2935817" name="connsiteX205"/>
              <a:gd fmla="*/ 1518718 h 3548128" name="connsiteY205"/>
              <a:gd fmla="*/ 2203078 w 2935817" name="connsiteX206"/>
              <a:gd fmla="*/ 692714 h 3548128" name="connsiteY206"/>
              <a:gd fmla="*/ 1678424 w 2935817" name="connsiteX207"/>
              <a:gd fmla="*/ 468320 h 3548128" name="connsiteY207"/>
              <a:gd fmla="*/ 1610042 w 2935817" name="connsiteX208"/>
              <a:gd fmla="*/ 433649 h 3548128" name="connsiteY208"/>
              <a:gd fmla="*/ 2199325 w 2935817" name="connsiteX209"/>
              <a:gd fmla="*/ 628887 h 3548128" name="connsiteY209"/>
              <a:gd fmla="*/ 2473322 w 2935817" name="connsiteX210"/>
              <a:gd fmla="*/ 1222107 h 3548128" name="connsiteY210"/>
              <a:gd fmla="*/ 2263132 w 2935817" name="connsiteX211"/>
              <a:gd fmla="*/ 1909192 h 3548128" name="connsiteY211"/>
              <a:gd fmla="*/ 2022915 w 2935817" name="connsiteX212"/>
              <a:gd fmla="*/ 2123202 h 3548128" name="connsiteY212"/>
              <a:gd fmla="*/ 1858235 w 2935817" name="connsiteX213"/>
              <a:gd fmla="*/ 2410427 h 3548128" name="connsiteY213"/>
              <a:gd fmla="*/ 1849866 w 2935817" name="connsiteX214"/>
              <a:gd fmla="*/ 2494819 h 3548128" name="connsiteY214"/>
              <a:gd fmla="*/ 1854701 w 2935817" name="connsiteX215"/>
              <a:gd fmla="*/ 2491995 h 3548128" name="connsiteY215"/>
              <a:gd fmla="*/ 1881011 w 2935817" name="connsiteX216"/>
              <a:gd fmla="*/ 2518327 h 3548128" name="connsiteY216"/>
              <a:gd fmla="*/ 1838567 w 2935817" name="connsiteX217"/>
              <a:gd fmla="*/ 2542885 h 3548128" name="connsiteY217"/>
              <a:gd fmla="*/ 1838530 w 2935817" name="connsiteX218"/>
              <a:gd fmla="*/ 2542951 h 3548128" name="connsiteY218"/>
              <a:gd fmla="*/ 1838373 w 2935817" name="connsiteX219"/>
              <a:gd fmla="*/ 2542998 h 3548128" name="connsiteY219"/>
              <a:gd fmla="*/ 1770895 w 2935817" name="connsiteX220"/>
              <a:gd fmla="*/ 2582040 h 3548128" name="connsiteY220"/>
              <a:gd fmla="*/ 1396147 w 2935817" name="connsiteX221"/>
              <a:gd fmla="*/ 2601083 h 3548128" name="connsiteY221"/>
              <a:gd fmla="*/ 1156012 w 2935817" name="connsiteX222"/>
              <a:gd fmla="*/ 2521060 h 3548128" name="connsiteY222"/>
              <a:gd fmla="*/ 1149477 w 2935817" name="connsiteX223"/>
              <a:gd fmla="*/ 2508768 h 3548128" name="connsiteY223"/>
              <a:gd fmla="*/ 1147965 w 2935817" name="connsiteX224"/>
              <a:gd fmla="*/ 2511154 h 3548128" name="connsiteY224"/>
              <a:gd fmla="*/ 1122101 w 2935817" name="connsiteX225"/>
              <a:gd fmla="*/ 2487395 h 3548128" name="connsiteY225"/>
              <a:gd fmla="*/ 1126257 w 2935817" name="connsiteX226"/>
              <a:gd fmla="*/ 2465066 h 3548128" name="connsiteY226"/>
              <a:gd fmla="*/ 1111038 w 2935817" name="connsiteX227"/>
              <a:gd fmla="*/ 2480777 h 3548128" name="connsiteY227"/>
              <a:gd fmla="*/ 1227222 w 2935817" name="connsiteX228"/>
              <a:gd fmla="*/ 2663873 h 3548128" name="connsiteY228"/>
              <a:gd fmla="*/ 1377498 w 2935817" name="connsiteX229"/>
              <a:gd fmla="*/ 2693866 h 3548128" name="connsiteY229"/>
              <a:gd fmla="*/ 1576612 w 2935817" name="connsiteX230"/>
              <a:gd fmla="*/ 2701365 h 3548128" name="connsiteY230"/>
              <a:gd fmla="*/ 1835836 w 2935817" name="connsiteX231"/>
              <a:gd fmla="*/ 2633879 h 3548128" name="connsiteY231"/>
              <a:gd fmla="*/ 1873405 w 2935817" name="connsiteX232"/>
              <a:gd fmla="*/ 2461416 h 3548128" name="connsiteY232"/>
              <a:gd fmla="*/ 1884676 w 2935817" name="connsiteX233"/>
              <a:gd fmla="*/ 2427673 h 3548128" name="connsiteY233"/>
              <a:gd fmla="*/ 1947545 w 2935817" name="connsiteX234"/>
              <a:gd fmla="*/ 2544191 h 3548128" name="connsiteY234"/>
              <a:gd fmla="*/ 1927529 w 2935817" name="connsiteX235"/>
              <a:gd fmla="*/ 2576030 h 3548128" name="connsiteY235"/>
              <a:gd fmla="*/ 1933715 w 2935817" name="connsiteX236"/>
              <a:gd fmla="*/ 2573768 h 3548128" name="connsiteY236"/>
              <a:gd fmla="*/ 1944680 w 2935817" name="connsiteX237"/>
              <a:gd fmla="*/ 2582383 h 3548128" name="connsiteY237"/>
              <a:gd fmla="*/ 1942041 w 2935817" name="connsiteX238"/>
              <a:gd fmla="*/ 2751164 h 3548128" name="connsiteY238"/>
              <a:gd fmla="*/ 1921861 w 2935817" name="connsiteX239"/>
              <a:gd fmla="*/ 2782765 h 3548128" name="connsiteY239"/>
              <a:gd fmla="*/ 1923949 w 2935817" name="connsiteX240"/>
              <a:gd fmla="*/ 2783774 h 3548128" name="connsiteY240"/>
              <a:gd fmla="*/ 1929815 w 2935817" name="connsiteX241"/>
              <a:gd fmla="*/ 2799188 h 3548128" name="connsiteY241"/>
              <a:gd fmla="*/ 1359106 w 2935817" name="connsiteX242"/>
              <a:gd fmla="*/ 3006275 h 3548128" name="connsiteY242"/>
              <a:gd fmla="*/ 1205164 w 2935817" name="connsiteX243"/>
              <a:gd fmla="*/ 3001568 h 3548128" name="connsiteY243"/>
              <a:gd fmla="*/ 1138777 w 2935817" name="connsiteX244"/>
              <a:gd fmla="*/ 2978893 h 3548128" name="connsiteY244"/>
              <a:gd fmla="*/ 1163464 w 2935817" name="connsiteX245"/>
              <a:gd fmla="*/ 3012954 h 3548128" name="connsiteY245"/>
              <a:gd fmla="*/ 1572848 w 2935817" name="connsiteX246"/>
              <a:gd fmla="*/ 3078058 h 3548128" name="connsiteY246"/>
              <a:gd fmla="*/ 1826212 w 2935817" name="connsiteX247"/>
              <a:gd fmla="*/ 3062925 h 3548128" name="connsiteY247"/>
              <a:gd fmla="*/ 1855139 w 2935817" name="connsiteX248"/>
              <a:gd fmla="*/ 3045403 h 3548128" name="connsiteY248"/>
              <a:gd fmla="*/ 1856039 w 2935817" name="connsiteX249"/>
              <a:gd fmla="*/ 3037839 h 3548128" name="connsiteY249"/>
              <a:gd fmla="*/ 1867540 w 2935817" name="connsiteX250"/>
              <a:gd fmla="*/ 3031057 h 3548128" name="connsiteY250"/>
              <a:gd fmla="*/ 1869486 w 2935817" name="connsiteX251"/>
              <a:gd fmla="*/ 3031279 h 3548128" name="connsiteY251"/>
              <a:gd fmla="*/ 1884394 w 2935817" name="connsiteX252"/>
              <a:gd fmla="*/ 3003676 h 3548128" name="connsiteY252"/>
              <a:gd fmla="*/ 1877281 w 2935817" name="connsiteX253"/>
              <a:gd fmla="*/ 2953638 h 3548128" name="connsiteY253"/>
              <a:gd fmla="*/ 1907349 w 2935817" name="connsiteX254"/>
              <a:gd fmla="*/ 2938557 h 3548128" name="connsiteY254"/>
              <a:gd fmla="*/ 1914866 w 2935817" name="connsiteX255"/>
              <a:gd fmla="*/ 3030458 h 3548128" name="connsiteY255"/>
              <a:gd fmla="*/ 1895246 w 2935817" name="connsiteX256"/>
              <a:gd fmla="*/ 3059654 h 3548128" name="connsiteY256"/>
              <a:gd fmla="*/ 1900805 w 2935817" name="connsiteX257"/>
              <a:gd fmla="*/ 3085803 h 3548128" name="connsiteY257"/>
              <a:gd fmla="*/ 1895189 w 2935817" name="connsiteX258"/>
              <a:gd fmla="*/ 3147571 h 3548128" name="connsiteY258"/>
              <a:gd fmla="*/ 1870892 w 2935817" name="connsiteX259"/>
              <a:gd fmla="*/ 3182585 h 3548128" name="connsiteY259"/>
              <a:gd fmla="*/ 1874227 w 2935817" name="connsiteX260"/>
              <a:gd fmla="*/ 3182966 h 3548128" name="connsiteY260"/>
              <a:gd fmla="*/ 1884320 w 2935817" name="connsiteX261"/>
              <a:gd fmla="*/ 3194431 h 3548128" name="connsiteY261"/>
              <a:gd fmla="*/ 1617486 w 2935817" name="connsiteX262"/>
              <a:gd fmla="*/ 3346394 h 3548128" name="connsiteY262"/>
              <a:gd fmla="*/ 1611365 w 2935817" name="connsiteX263"/>
              <a:gd fmla="*/ 3346621 h 3548128" name="connsiteY263"/>
              <a:gd fmla="*/ 1614054 w 2935817" name="connsiteX264"/>
              <a:gd fmla="*/ 3355104 h 3548128" name="connsiteY264"/>
              <a:gd fmla="*/ 1573528 w 2935817" name="connsiteX265"/>
              <a:gd fmla="*/ 3351404 h 3548128" name="connsiteY265"/>
              <a:gd fmla="*/ 1574548 w 2935817" name="connsiteX266"/>
              <a:gd fmla="*/ 3350074 h 3548128" name="connsiteY266"/>
              <a:gd fmla="*/ 1577755 w 2935817" name="connsiteX267"/>
              <a:gd fmla="*/ 3347870 h 3548128" name="connsiteY267"/>
              <a:gd fmla="*/ 1576374 w 2935817" name="connsiteX268"/>
              <a:gd fmla="*/ 3347922 h 3548128" name="connsiteY268"/>
              <a:gd fmla="*/ 1576196 w 2935817" name="connsiteX269"/>
              <a:gd fmla="*/ 3347924 h 3548128" name="connsiteY269"/>
              <a:gd fmla="*/ 1574548 w 2935817" name="connsiteX270"/>
              <a:gd fmla="*/ 3350074 h 3548128" name="connsiteY270"/>
              <a:gd fmla="*/ 1572719 w 2935817" name="connsiteX271"/>
              <a:gd fmla="*/ 3351330 h 3548128" name="connsiteY271"/>
              <a:gd fmla="*/ 1574927 w 2935817" name="connsiteX272"/>
              <a:gd fmla="*/ 3347937 h 3548128" name="connsiteY272"/>
              <a:gd fmla="*/ 1509810 w 2935817" name="connsiteX273"/>
              <a:gd fmla="*/ 3348609 h 3548128" name="connsiteY273"/>
              <a:gd fmla="*/ 1091920 w 2935817" name="connsiteX274"/>
              <a:gd fmla="*/ 3149507 h 3548128" name="connsiteY274"/>
              <a:gd fmla="*/ 1129475 w 2935817" name="connsiteX275"/>
              <a:gd fmla="*/ 3149507 h 3548128" name="connsiteY275"/>
              <a:gd fmla="*/ 1531308 w 2935817" name="connsiteX276"/>
              <a:gd fmla="*/ 3306741 h 3548128" name="connsiteY276"/>
              <a:gd fmla="*/ 1846766 w 2935817" name="connsiteX277"/>
              <a:gd fmla="*/ 3201919 h 3548128" name="connsiteY277"/>
              <a:gd fmla="*/ 1846864 w 2935817" name="connsiteX278"/>
              <a:gd fmla="*/ 3201096 h 3548128" name="connsiteY278"/>
              <a:gd fmla="*/ 1816626 w 2935817" name="connsiteX279"/>
              <a:gd fmla="*/ 3218211 h 3548128" name="connsiteY279"/>
              <a:gd fmla="*/ 1486362 w 2935817" name="connsiteX280"/>
              <a:gd fmla="*/ 3231251 h 3548128" name="connsiteY280"/>
              <a:gd fmla="*/ 1114572 w 2935817" name="connsiteX281"/>
              <a:gd fmla="*/ 3062863 h 3548128" name="connsiteY281"/>
              <a:gd fmla="*/ 1130533 w 2935817" name="connsiteX282"/>
              <a:gd fmla="*/ 3042283 h 3548128" name="connsiteY282"/>
              <a:gd fmla="*/ 1136020 w 2935817" name="connsiteX283"/>
              <a:gd fmla="*/ 3042943 h 3548128" name="connsiteY283"/>
              <a:gd fmla="*/ 1132405 w 2935817" name="connsiteX284"/>
              <a:gd fmla="*/ 3040650 h 3548128" name="connsiteY284"/>
              <a:gd fmla="*/ 1103042 w 2935817" name="connsiteX285"/>
              <a:gd fmla="*/ 2991341 h 3548128" name="connsiteY285"/>
              <a:gd fmla="*/ 1112908 w 2935817" name="connsiteX286"/>
              <a:gd fmla="*/ 2966834 h 3548128" name="connsiteY286"/>
              <a:gd fmla="*/ 1120962 w 2935817" name="connsiteX287"/>
              <a:gd fmla="*/ 2966289 h 3548128" name="connsiteY287"/>
              <a:gd fmla="*/ 1106956 w 2935817" name="connsiteX288"/>
              <a:gd fmla="*/ 2955106 h 3548128" name="connsiteY288"/>
              <a:gd fmla="*/ 1085014 w 2935817" name="connsiteX289"/>
              <a:gd fmla="*/ 2923440 h 3548128" name="connsiteY289"/>
              <a:gd fmla="*/ 1092524 w 2935817" name="connsiteX290"/>
              <a:gd fmla="*/ 2769066 h 3548128" name="connsiteY290"/>
              <a:gd fmla="*/ 1096485 w 2935817" name="connsiteX291"/>
              <a:gd fmla="*/ 2767478 h 3548128" name="connsiteY291"/>
              <a:gd fmla="*/ 1087927 w 2935817" name="connsiteX292"/>
              <a:gd fmla="*/ 2756849 h 3548128" name="connsiteY292"/>
              <a:gd fmla="*/ 1067188 w 2935817" name="connsiteX293"/>
              <a:gd fmla="*/ 2630338 h 3548128" name="connsiteY293"/>
              <a:gd fmla="*/ 1081202 w 2935817" name="connsiteX294"/>
              <a:gd fmla="*/ 2576169 h 3548128" name="connsiteY294"/>
              <a:gd fmla="*/ 1070843 w 2935817" name="connsiteX295"/>
              <a:gd fmla="*/ 2529839 h 3548128" name="connsiteY295"/>
              <a:gd fmla="*/ 1118273 w 2935817" name="connsiteX296"/>
              <a:gd fmla="*/ 2420174 h 3548128" name="connsiteY296"/>
              <a:gd fmla="*/ 1131774 w 2935817" name="connsiteX297"/>
              <a:gd fmla="*/ 2419120 h 3548128" name="connsiteY297"/>
              <a:gd fmla="*/ 1134220 w 2935817" name="connsiteX298"/>
              <a:gd fmla="*/ 2422280 h 3548128" name="connsiteY298"/>
              <a:gd fmla="*/ 1138992 w 2935817" name="connsiteX299"/>
              <a:gd fmla="*/ 2396640 h 3548128" name="connsiteY299"/>
              <a:gd fmla="*/ 1088321 w 2935817" name="connsiteX300"/>
              <a:gd fmla="*/ 2119448 h 3548128" name="connsiteY300"/>
              <a:gd fmla="*/ 904405 w 2935817" name="connsiteX301"/>
              <a:gd fmla="*/ 1965511 h 3548128" name="connsiteY301"/>
              <a:gd fmla="*/ 701722 w 2935817" name="connsiteX302"/>
              <a:gd fmla="*/ 1774028 h 3548128" name="connsiteY302"/>
              <a:gd fmla="*/ 611640 w 2935817" name="connsiteX303"/>
              <a:gd fmla="*/ 1143262 h 3548128" name="connsiteY303"/>
              <a:gd fmla="*/ 1610042 w 2935817" name="connsiteX304"/>
              <a:gd fmla="*/ 433649 h 3548128" name="connsiteY304"/>
              <a:gd fmla="*/ 2398170 w 2935817" name="connsiteX305"/>
              <a:gd fmla="*/ 210955 h 3548128" name="connsiteY305"/>
              <a:gd fmla="*/ 2401844 w 2935817" name="connsiteX306"/>
              <a:gd fmla="*/ 245912 h 3548128" name="connsiteY306"/>
              <a:gd fmla="*/ 2252563 w 2935817" name="connsiteX307"/>
              <a:gd fmla="*/ 377736 h 3548128" name="connsiteY307"/>
              <a:gd fmla="*/ 2226439 w 2935817" name="connsiteX308"/>
              <a:gd fmla="*/ 347605 h 3548128" name="connsiteY308"/>
              <a:gd fmla="*/ 2383184 w 2935817" name="connsiteX309"/>
              <a:gd fmla="*/ 212014 h 3548128" name="connsiteY309"/>
              <a:gd fmla="*/ 2398170 w 2935817" name="connsiteX310"/>
              <a:gd fmla="*/ 210955 h 3548128" name="connsiteY310"/>
              <a:gd fmla="*/ 847347 w 2935817" name="connsiteX311"/>
              <a:gd fmla="*/ 143116 h 3548128" name="connsiteY311"/>
              <a:gd fmla="*/ 859851 w 2935817" name="connsiteX312"/>
              <a:gd fmla="*/ 149533 h 3548128" name="connsiteY312"/>
              <a:gd fmla="*/ 972034 w 2935817" name="connsiteX313"/>
              <a:gd fmla="*/ 287674 h 3548128" name="connsiteY313"/>
              <a:gd fmla="*/ 945858 w 2935817" name="connsiteX314"/>
              <a:gd fmla="*/ 310076 h 3548128" name="connsiteY314"/>
              <a:gd fmla="*/ 833675 w 2935817" name="connsiteX315"/>
              <a:gd fmla="*/ 175668 h 3548128" name="connsiteY315"/>
              <a:gd fmla="*/ 847347 w 2935817" name="connsiteX316"/>
              <a:gd fmla="*/ 143116 h 3548128" name="connsiteY316"/>
              <a:gd fmla="*/ 1662565 w 2935817" name="connsiteX317"/>
              <a:gd fmla="*/ 0 h 3548128" name="connsiteY317"/>
              <a:gd fmla="*/ 1681340 w 2935817" name="connsiteX318"/>
              <a:gd fmla="*/ 16979 h 3548128" name="connsiteY318"/>
              <a:gd fmla="*/ 1685003 w 2935817" name="connsiteX319"/>
              <a:gd fmla="*/ 228278 h 3548128" name="connsiteY319"/>
              <a:gd fmla="*/ 1652032 w 2935817" name="connsiteX320"/>
              <a:gd fmla="*/ 228278 h 3548128" name="connsiteY320"/>
              <a:gd fmla="*/ 1641042 w 2935817" name="connsiteX321"/>
              <a:gd fmla="*/ 16979 h 3548128" name="connsiteY321"/>
              <a:gd fmla="*/ 1662565 w 2935817" name="connsiteX322"/>
              <a:gd fmla="*/ 0 h 3548128" name="connsiteY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b="b" l="l" r="r" t="t"/>
            <a:pathLst>
              <a:path h="3548128" w="2935817">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3" name="矩形 50"/>
          <p:cNvSpPr>
            <a:spLocks noChangeArrowheads="1"/>
          </p:cNvSpPr>
          <p:nvPr/>
        </p:nvSpPr>
        <p:spPr bwMode="auto">
          <a:xfrm>
            <a:off x="1777221" y="3354960"/>
            <a:ext cx="300990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000">
                <a:solidFill>
                  <a:schemeClr val="tx1">
                    <a:lumMod val="75000"/>
                    <a:lumOff val="25000"/>
                  </a:schemeClr>
                </a:solidFill>
              </a:rPr>
              <a:t>产品优势二</a:t>
            </a:r>
          </a:p>
        </p:txBody>
      </p:sp>
      <p:sp>
        <p:nvSpPr>
          <p:cNvPr id="64" name="TextBox 107"/>
          <p:cNvSpPr txBox="1"/>
          <p:nvPr/>
        </p:nvSpPr>
        <p:spPr>
          <a:xfrm>
            <a:off x="1767595" y="5305274"/>
            <a:ext cx="3384376"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a:t>
            </a:r>
          </a:p>
        </p:txBody>
      </p:sp>
      <p:sp>
        <p:nvSpPr>
          <p:cNvPr id="65" name="任意多边形 64"/>
          <p:cNvSpPr/>
          <p:nvPr/>
        </p:nvSpPr>
        <p:spPr bwMode="auto">
          <a:xfrm>
            <a:off x="1199456" y="4909230"/>
            <a:ext cx="406588" cy="491389"/>
          </a:xfrm>
          <a:custGeom>
            <a:gdLst>
              <a:gd fmla="*/ 1614054 w 2935817" name="connsiteX0"/>
              <a:gd fmla="*/ 3355104 h 3548128" name="connsiteY0"/>
              <a:gd fmla="*/ 1475018 w 2935817" name="connsiteX1"/>
              <a:gd fmla="*/ 3547555 h 3548128" name="connsiteY1"/>
              <a:gd fmla="*/ 1317192 w 2935817" name="connsiteX2"/>
              <a:gd fmla="*/ 3404160 h 3548128" name="connsiteY2"/>
              <a:gd fmla="*/ 1354770 w 2935817" name="connsiteX3"/>
              <a:gd fmla="*/ 3396613 h 3548128" name="connsiteY3"/>
              <a:gd fmla="*/ 1493806 w 2935817" name="connsiteX4"/>
              <a:gd fmla="*/ 3498499 h 3548128" name="connsiteY4"/>
              <a:gd fmla="*/ 1566730 w 2935817" name="connsiteX5"/>
              <a:gd fmla="*/ 3398205 h 3548128" name="connsiteY5"/>
              <a:gd fmla="*/ 1569393 w 2935817" name="connsiteX6"/>
              <a:gd fmla="*/ 3377368 h 3548128" name="connsiteY6"/>
              <a:gd fmla="*/ 1578062 w 2935817" name="connsiteX7"/>
              <a:gd fmla="*/ 3387356 h 3548128" name="connsiteY7"/>
              <a:gd fmla="*/ 1591508 w 2935817" name="connsiteX8"/>
              <a:gd fmla="*/ 3385292 h 3548128" name="connsiteY8"/>
              <a:gd fmla="*/ 1614054 w 2935817" name="connsiteX9"/>
              <a:gd fmla="*/ 3355104 h 3548128" name="connsiteY9"/>
              <a:gd fmla="*/ 1572546 w 2935817" name="connsiteX10"/>
              <a:gd fmla="*/ 3352686 h 3548128" name="connsiteY10"/>
              <a:gd fmla="*/ 1569393 w 2935817" name="connsiteX11"/>
              <a:gd fmla="*/ 3377368 h 3548128" name="connsiteY11"/>
              <a:gd fmla="*/ 1568492 w 2935817" name="connsiteX12"/>
              <a:gd fmla="*/ 3376330 h 3548128" name="connsiteY12"/>
              <a:gd fmla="*/ 1566671 w 2935817" name="connsiteX13"/>
              <a:gd fmla="*/ 3360351 h 3548128" name="connsiteY13"/>
              <a:gd fmla="*/ 1572719 w 2935817" name="connsiteX14"/>
              <a:gd fmla="*/ 3351330 h 3548128" name="connsiteY14"/>
              <a:gd fmla="*/ 1573528 w 2935817" name="connsiteX15"/>
              <a:gd fmla="*/ 3351404 h 3548128" name="connsiteY15"/>
              <a:gd fmla="*/ 1572546 w 2935817" name="connsiteX16"/>
              <a:gd fmla="*/ 3352686 h 3548128" name="connsiteY16"/>
              <a:gd fmla="*/ 1149355 w 2935817" name="connsiteX17"/>
              <a:gd fmla="*/ 3051399 h 3548128" name="connsiteY17"/>
              <a:gd fmla="*/ 1152127 w 2935817" name="connsiteX18"/>
              <a:gd fmla="*/ 3055379 h 3548128" name="connsiteY18"/>
              <a:gd fmla="*/ 1490118 w 2935817" name="connsiteX19"/>
              <a:gd fmla="*/ 3193832 h 3548128" name="connsiteY19"/>
              <a:gd fmla="*/ 1860308 w 2935817" name="connsiteX20"/>
              <a:gd fmla="*/ 3111772 h 3548128" name="connsiteY20"/>
              <a:gd fmla="*/ 1861333 w 2935817" name="connsiteX21"/>
              <a:gd fmla="*/ 3084916 h 3548128" name="connsiteY21"/>
              <a:gd fmla="*/ 1860368 w 2935817" name="connsiteX22"/>
              <a:gd fmla="*/ 3085599 h 3548128" name="connsiteY22"/>
              <a:gd fmla="*/ 1678084 w 2935817" name="connsiteX23"/>
              <a:gd fmla="*/ 3119531 h 3548128" name="connsiteY23"/>
              <a:gd fmla="*/ 1290964 w 2935817" name="connsiteX24"/>
              <a:gd fmla="*/ 3093139 h 3548128" name="connsiteY24"/>
              <a:gd fmla="*/ 1177271 w 2935817" name="connsiteX25"/>
              <a:gd fmla="*/ 3069104 h 3548128" name="connsiteY25"/>
              <a:gd fmla="*/ 1121371 w 2935817" name="connsiteX26"/>
              <a:gd fmla="*/ 2794445 h 3548128" name="connsiteY26"/>
              <a:gd fmla="*/ 1118806 w 2935817" name="connsiteX27"/>
              <a:gd fmla="*/ 2799188 h 3548128" name="connsiteY27"/>
              <a:gd fmla="*/ 1261484 w 2935817" name="connsiteX28"/>
              <a:gd fmla="*/ 2964857 h 3548128" name="connsiteY28"/>
              <a:gd fmla="*/ 1456727 w 2935817" name="connsiteX29"/>
              <a:gd fmla="*/ 2961092 h 3548128" name="connsiteY29"/>
              <a:gd fmla="*/ 1889894 w 2935817" name="connsiteX30"/>
              <a:gd fmla="*/ 2830127 h 3548128" name="connsiteY30"/>
              <a:gd fmla="*/ 1890742 w 2935817" name="connsiteX31"/>
              <a:gd fmla="*/ 2817736 h 3548128" name="connsiteY31"/>
              <a:gd fmla="*/ 1881652 w 2935817" name="connsiteX32"/>
              <a:gd fmla="*/ 2825767 h 3548128" name="connsiteY32"/>
              <a:gd fmla="*/ 1591916 w 2935817" name="connsiteX33"/>
              <a:gd fmla="*/ 2878687 h 3548128" name="connsiteY33"/>
              <a:gd fmla="*/ 1143743 w 2935817" name="connsiteX34"/>
              <a:gd fmla="*/ 2812428 h 3548128" name="connsiteY34"/>
              <a:gd fmla="*/ 1915762 w 2935817" name="connsiteX35"/>
              <a:gd fmla="*/ 2594748 h 3548128" name="connsiteY35"/>
              <a:gd fmla="*/ 1914731 w 2935817" name="connsiteX36"/>
              <a:gd fmla="*/ 2596387 h 3548128" name="connsiteY36"/>
              <a:gd fmla="*/ 1614181 w 2935817" name="connsiteX37"/>
              <a:gd fmla="*/ 2738857 h 3548128" name="connsiteY37"/>
              <a:gd fmla="*/ 1122030 w 2935817" name="connsiteX38"/>
              <a:gd fmla="*/ 2645126 h 3548128" name="connsiteY38"/>
              <a:gd fmla="*/ 1108336 w 2935817" name="connsiteX39"/>
              <a:gd fmla="*/ 2625894 h 3548128" name="connsiteY39"/>
              <a:gd fmla="*/ 1107406 w 2935817" name="connsiteX40"/>
              <a:gd fmla="*/ 2629340 h 3548128" name="connsiteY40"/>
              <a:gd fmla="*/ 1501849 w 2935817" name="connsiteX41"/>
              <a:gd fmla="*/ 2844931 h 3548128" name="connsiteY41"/>
              <a:gd fmla="*/ 1734523 w 2935817" name="connsiteX42"/>
              <a:gd fmla="*/ 2829928 h 3548128" name="connsiteY42"/>
              <a:gd fmla="*/ 1918410 w 2935817" name="connsiteX43"/>
              <a:gd fmla="*/ 2604887 h 3548128" name="connsiteY43"/>
              <a:gd fmla="*/ 2454158 w 2935817" name="connsiteX44"/>
              <a:gd fmla="*/ 2239129 h 3548128" name="connsiteY44"/>
              <a:gd fmla="*/ 2470365 w 2935817" name="connsiteX45"/>
              <a:gd fmla="*/ 2240766 h 3548128" name="connsiteY45"/>
              <a:gd fmla="*/ 2586868 w 2935817" name="connsiteX46"/>
              <a:gd fmla="*/ 2289412 h 3548128" name="connsiteY46"/>
              <a:gd fmla="*/ 2575594 w 2935817" name="connsiteX47"/>
              <a:gd fmla="*/ 2326831 h 3548128" name="connsiteY47"/>
              <a:gd fmla="*/ 2447816 w 2935817" name="connsiteX48"/>
              <a:gd fmla="*/ 2270702 h 3548128" name="connsiteY48"/>
              <a:gd fmla="*/ 2454158 w 2935817" name="connsiteX49"/>
              <a:gd fmla="*/ 2239129 h 3548128" name="connsiteY49"/>
              <a:gd fmla="*/ 553418 w 2935817" name="connsiteX50"/>
              <a:gd fmla="*/ 2020692 h 3548128" name="connsiteY50"/>
              <a:gd fmla="*/ 555523 w 2935817" name="connsiteX51"/>
              <a:gd fmla="*/ 2055605 h 3548128" name="connsiteY51"/>
              <a:gd fmla="*/ 357110 w 2935817" name="connsiteX52"/>
              <a:gd fmla="*/ 2183502 h 3548128" name="connsiteY52"/>
              <a:gd fmla="*/ 345879 w 2935817" name="connsiteX53"/>
              <a:gd fmla="*/ 2145885 h 3548128" name="connsiteY53"/>
              <a:gd fmla="*/ 540549 w 2935817" name="connsiteX54"/>
              <a:gd fmla="*/ 2021750 h 3548128" name="connsiteY54"/>
              <a:gd fmla="*/ 553418 w 2935817" name="connsiteX55"/>
              <a:gd fmla="*/ 2020692 h 3548128" name="connsiteY55"/>
              <a:gd fmla="*/ 2823850 w 2935817" name="connsiteX56"/>
              <a:gd fmla="*/ 1578406 h 3548128" name="connsiteY56"/>
              <a:gd fmla="*/ 2838142 w 2935817" name="connsiteX57"/>
              <a:gd fmla="*/ 1578940 h 3548128" name="connsiteY57"/>
              <a:gd fmla="*/ 2923658 w 2935817" name="connsiteX58"/>
              <a:gd fmla="*/ 1613106 h 3548128" name="connsiteY58"/>
              <a:gd fmla="*/ 2912504 w 2935817" name="connsiteX59"/>
              <a:gd fmla="*/ 1651068 h 3548128" name="connsiteY59"/>
              <a:gd fmla="*/ 2826988 w 2935817" name="connsiteX60"/>
              <a:gd fmla="*/ 1613106 h 3548128" name="connsiteY60"/>
              <a:gd fmla="*/ 2823850 w 2935817" name="connsiteX61"/>
              <a:gd fmla="*/ 1578406 h 3548128" name="connsiteY61"/>
              <a:gd fmla="*/ 1613742 w 2935817" name="connsiteX62"/>
              <a:gd fmla="*/ 1447710 h 3548128" name="connsiteY62"/>
              <a:gd fmla="*/ 1618194 w 2935817" name="connsiteX63"/>
              <a:gd fmla="*/ 1448451 h 3548128" name="connsiteY63"/>
              <a:gd fmla="*/ 1651993 w 2935817" name="connsiteX64"/>
              <a:gd fmla="*/ 1455959 h 3548128" name="connsiteY64"/>
              <a:gd fmla="*/ 1660831 w 2935817" name="connsiteX65"/>
              <a:gd fmla="*/ 1453217 h 3548128" name="connsiteY65"/>
              <a:gd fmla="*/ 1648238 w 2935817" name="connsiteX66"/>
              <a:gd fmla="*/ 1470975 h 3548128" name="connsiteY66"/>
              <a:gd fmla="*/ 1614439 w 2935817" name="connsiteX67"/>
              <a:gd fmla="*/ 1463467 h 3548128" name="connsiteY67"/>
              <a:gd fmla="*/ 1516797 w 2935817" name="connsiteX68"/>
              <a:gd fmla="*/ 1429681 h 3548128" name="connsiteY68"/>
              <a:gd fmla="*/ 1550596 w 2935817" name="connsiteX69"/>
              <a:gd fmla="*/ 1437189 h 3548128" name="connsiteY69"/>
              <a:gd fmla="*/ 1553528 w 2935817" name="connsiteX70"/>
              <a:gd fmla="*/ 1437678 h 3548128" name="connsiteY70"/>
              <a:gd fmla="*/ 1546841 w 2935817" name="connsiteX71"/>
              <a:gd fmla="*/ 1452205 h 3548128" name="connsiteY71"/>
              <a:gd fmla="*/ 1513041 w 2935817" name="connsiteX72"/>
              <a:gd fmla="*/ 1444697 h 3548128" name="connsiteY72"/>
              <a:gd fmla="*/ 1513559 w 2935817" name="connsiteX73"/>
              <a:gd fmla="*/ 1432584 h 3548128" name="connsiteY73"/>
              <a:gd fmla="*/ 251429 w 2935817" name="connsiteX74"/>
              <a:gd fmla="*/ 1402452 h 3548128" name="connsiteY74"/>
              <a:gd fmla="*/ 258959 w 2935817" name="connsiteX75"/>
              <a:gd fmla="*/ 1440375 h 3548128" name="connsiteY75"/>
              <a:gd fmla="*/ 17985 w 2935817" name="connsiteX76"/>
              <a:gd fmla="*/ 1470714 h 3548128" name="connsiteY76"/>
              <a:gd fmla="*/ 21750 w 2935817" name="connsiteX77"/>
              <a:gd fmla="*/ 1432790 h 3548128" name="connsiteY77"/>
              <a:gd fmla="*/ 251429 w 2935817" name="connsiteX78"/>
              <a:gd fmla="*/ 1402452 h 3548128" name="connsiteY78"/>
              <a:gd fmla="*/ 1404696 w 2935817" name="connsiteX79"/>
              <a:gd fmla="*/ 1366279 h 3548128" name="connsiteY79"/>
              <a:gd fmla="*/ 1419625 w 2935817" name="connsiteX80"/>
              <a:gd fmla="*/ 1387918 h 3548128" name="connsiteY80"/>
              <a:gd fmla="*/ 1443456 w 2935817" name="connsiteX81"/>
              <a:gd fmla="*/ 1420377 h 3548128" name="connsiteY81"/>
              <a:gd fmla="*/ 1447887 w 2935817" name="connsiteX82"/>
              <a:gd fmla="*/ 1424668 h 3548128" name="connsiteY82"/>
              <a:gd fmla="*/ 1446089 w 2935817" name="connsiteX83"/>
              <a:gd fmla="*/ 1434374 h 3548128" name="connsiteY83"/>
              <a:gd fmla="*/ 1415400 w 2935817" name="connsiteX84"/>
              <a:gd fmla="*/ 1467221 h 3548128" name="connsiteY84"/>
              <a:gd fmla="*/ 1389112 w 2935817" name="connsiteX85"/>
              <a:gd fmla="*/ 1455959 h 3548128" name="connsiteY85"/>
              <a:gd fmla="*/ 1393887 w 2935817" name="connsiteX86"/>
              <a:gd fmla="*/ 1386510 h 3548128" name="connsiteY86"/>
              <a:gd fmla="*/ 1491917 w 2935817" name="connsiteX87"/>
              <a:gd fmla="*/ 1318939 h 3548128" name="connsiteY87"/>
              <a:gd fmla="*/ 1528291 w 2935817" name="connsiteX88"/>
              <a:gd fmla="*/ 1333955 h 3548128" name="connsiteY88"/>
              <a:gd fmla="*/ 1534516 w 2935817" name="connsiteX89"/>
              <a:gd fmla="*/ 1340889 h 3548128" name="connsiteY89"/>
              <a:gd fmla="*/ 1516078 w 2935817" name="connsiteX90"/>
              <a:gd fmla="*/ 1373614 h 3548128" name="connsiteY90"/>
              <a:gd fmla="*/ 1513559 w 2935817" name="connsiteX91"/>
              <a:gd fmla="*/ 1432584 h 3548128" name="connsiteY91"/>
              <a:gd fmla="*/ 1493230 w 2935817" name="connsiteX92"/>
              <a:gd fmla="*/ 1450805 h 3548128" name="connsiteY92"/>
              <a:gd fmla="*/ 1468387 w 2935817" name="connsiteX93"/>
              <a:gd fmla="*/ 1444521 h 3548128" name="connsiteY93"/>
              <a:gd fmla="*/ 1447887 w 2935817" name="connsiteX94"/>
              <a:gd fmla="*/ 1424668 h 3548128" name="connsiteY94"/>
              <a:gd fmla="*/ 1455302 w 2935817" name="connsiteX95"/>
              <a:gd fmla="*/ 1384634 h 3548128" name="connsiteY95"/>
              <a:gd fmla="*/ 1445502 w 2935817" name="connsiteX96"/>
              <a:gd fmla="*/ 1332078 h 3548128" name="connsiteY96"/>
              <a:gd fmla="*/ 1442328 w 2935817" name="connsiteX97"/>
              <a:gd fmla="*/ 1327103 h 3548128" name="connsiteY97"/>
              <a:gd fmla="*/ 1452551 w 2935817" name="connsiteX98"/>
              <a:gd fmla="*/ 1320816 h 3548128" name="connsiteY98"/>
              <a:gd fmla="*/ 1491917 w 2935817" name="connsiteX99"/>
              <a:gd fmla="*/ 1318939 h 3548128" name="connsiteY99"/>
              <a:gd fmla="*/ 1574962 w 2935817" name="connsiteX100"/>
              <a:gd fmla="*/ 1316087 h 3548128" name="connsiteY100"/>
              <a:gd fmla="*/ 1614439 w 2935817" name="connsiteX101"/>
              <a:gd fmla="*/ 1321285 h 3548128" name="connsiteY101"/>
              <a:gd fmla="*/ 1646812 w 2935817" name="connsiteX102"/>
              <a:gd fmla="*/ 1341734 h 3548128" name="connsiteY102"/>
              <a:gd fmla="*/ 1634624 w 2935817" name="connsiteX103"/>
              <a:gd fmla="*/ 1349909 h 3548128" name="connsiteY103"/>
              <a:gd fmla="*/ 1611681 w 2935817" name="connsiteX104"/>
              <a:gd fmla="*/ 1401057 h 3548128" name="connsiteY104"/>
              <a:gd fmla="*/ 1613742 w 2935817" name="connsiteX105"/>
              <a:gd fmla="*/ 1447710 h 3548128" name="connsiteY105"/>
              <a:gd fmla="*/ 1553528 w 2935817" name="connsiteX106"/>
              <a:gd fmla="*/ 1437678 h 3548128" name="connsiteY106"/>
              <a:gd fmla="*/ 1558478 w 2935817" name="connsiteX107"/>
              <a:gd fmla="*/ 1426924 h 3548128" name="connsiteY107"/>
              <a:gd fmla="*/ 1554410 w 2935817" name="connsiteX108"/>
              <a:gd fmla="*/ 1363048 h 3548128" name="connsiteY108"/>
              <a:gd fmla="*/ 1534516 w 2935817" name="connsiteX109"/>
              <a:gd fmla="*/ 1340889 h 3548128" name="connsiteY109"/>
              <a:gd fmla="*/ 1539447 w 2935817" name="connsiteX110"/>
              <a:gd fmla="*/ 1332137 h 3548128" name="connsiteY110"/>
              <a:gd fmla="*/ 1574962 w 2935817" name="connsiteX111"/>
              <a:gd fmla="*/ 1316087 h 3548128" name="connsiteY111"/>
              <a:gd fmla="*/ 1920524 w 2935817" name="connsiteX112"/>
              <a:gd fmla="*/ 1260664 h 3548128" name="connsiteY112"/>
              <a:gd fmla="*/ 1930044 w 2935817" name="connsiteX113"/>
              <a:gd fmla="*/ 1270988 h 3548128" name="connsiteY113"/>
              <a:gd fmla="*/ 1944440 w 2935817" name="connsiteX114"/>
              <a:gd fmla="*/ 1330992 h 3548128" name="connsiteY114"/>
              <a:gd fmla="*/ 1945536 w 2935817" name="connsiteX115"/>
              <a:gd fmla="*/ 1367266 h 3548128" name="connsiteY115"/>
              <a:gd fmla="*/ 1955649 w 2935817" name="connsiteX116"/>
              <a:gd fmla="*/ 1367433 h 3548128" name="connsiteY116"/>
              <a:gd fmla="*/ 1963695 w 2935817" name="connsiteX117"/>
              <a:gd fmla="*/ 1365864 h 3548128" name="connsiteY117"/>
              <a:gd fmla="*/ 1993739 w 2935817" name="connsiteX118"/>
              <a:gd fmla="*/ 1384634 h 3548128" name="connsiteY118"/>
              <a:gd fmla="*/ 1953075 w 2935817" name="connsiteX119"/>
              <a:gd fmla="*/ 1405984 h 3548128" name="connsiteY119"/>
              <a:gd fmla="*/ 1946088 w 2935817" name="connsiteX120"/>
              <a:gd fmla="*/ 1405649 h 3548128" name="connsiteY120"/>
              <a:gd fmla="*/ 1942207 w 2935817" name="connsiteX121"/>
              <a:gd fmla="*/ 1467893 h 3548128" name="connsiteY121"/>
              <a:gd fmla="*/ 1937565 w 2935817" name="connsiteX122"/>
              <a:gd fmla="*/ 1530008 h 3548128" name="connsiteY122"/>
              <a:gd fmla="*/ 1854830 w 2935817" name="connsiteX123"/>
              <a:gd fmla="*/ 1758997 h 3548128" name="connsiteY123"/>
              <a:gd fmla="*/ 1640471 w 2935817" name="connsiteX124"/>
              <a:gd fmla="*/ 2243252 h 3548128" name="connsiteY124"/>
              <a:gd fmla="*/ 1617907 w 2935817" name="connsiteX125"/>
              <a:gd fmla="*/ 2543566 h 3548128" name="connsiteY125"/>
              <a:gd fmla="*/ 1580301 w 2935817" name="connsiteX126"/>
              <a:gd fmla="*/ 2532304 h 3548128" name="connsiteY126"/>
              <a:gd fmla="*/ 1681839 w 2935817" name="connsiteX127"/>
              <a:gd fmla="*/ 1916662 h 3548128" name="connsiteY127"/>
              <a:gd fmla="*/ 1884916 w 2935817" name="connsiteX128"/>
              <a:gd fmla="*/ 1616348 h 3548128" name="connsiteY128"/>
              <a:gd fmla="*/ 1908890 w 2935817" name="connsiteX129"/>
              <a:gd fmla="*/ 1449768 h 3548128" name="connsiteY129"/>
              <a:gd fmla="*/ 1909337 w 2935817" name="connsiteX130"/>
              <a:gd fmla="*/ 1403882 h 3548128" name="connsiteY130"/>
              <a:gd fmla="*/ 1899383 w 2935817" name="connsiteX131"/>
              <a:gd fmla="*/ 1403404 h 3548128" name="connsiteY131"/>
              <a:gd fmla="*/ 1790945 w 2935817" name="connsiteX132"/>
              <a:gd fmla="*/ 1433435 h 3548128" name="connsiteY132"/>
              <a:gd fmla="*/ 1760901 w 2935817" name="connsiteX133"/>
              <a:gd fmla="*/ 1422173 h 3548128" name="connsiteY133"/>
              <a:gd fmla="*/ 1660831 w 2935817" name="connsiteX134"/>
              <a:gd fmla="*/ 1453217 h 3548128" name="connsiteY134"/>
              <a:gd fmla="*/ 1665616 w 2935817" name="connsiteX135"/>
              <a:gd fmla="*/ 1446470 h 3548128" name="connsiteY135"/>
              <a:gd fmla="*/ 1649690 w 2935817" name="connsiteX136"/>
              <a:gd fmla="*/ 1343553 h 3548128" name="connsiteY136"/>
              <a:gd fmla="*/ 1646812 w 2935817" name="connsiteX137"/>
              <a:gd fmla="*/ 1341734 h 3548128" name="connsiteY137"/>
              <a:gd fmla="*/ 1679396 w 2935817" name="connsiteX138"/>
              <a:gd fmla="*/ 1319878 h 3548128" name="connsiteY138"/>
              <a:gd fmla="*/ 1742124 w 2935817" name="connsiteX139"/>
              <a:gd fmla="*/ 1320816 h 3548128" name="connsiteY139"/>
              <a:gd fmla="*/ 1787189 w 2935817" name="connsiteX140"/>
              <a:gd fmla="*/ 1380880 h 3548128" name="connsiteY140"/>
              <a:gd fmla="*/ 1888117 w 2935817" name="connsiteX141"/>
              <a:gd fmla="*/ 1364925 h 3548128" name="connsiteY141"/>
              <a:gd fmla="*/ 1909707 w 2935817" name="connsiteX142"/>
              <a:gd fmla="*/ 1365876 h 3548128" name="connsiteY142"/>
              <a:gd fmla="*/ 1909771 w 2935817" name="connsiteX143"/>
              <a:gd fmla="*/ 1359263 h 3548128" name="connsiteY143"/>
              <a:gd fmla="*/ 1896198 w 2935817" name="connsiteX144"/>
              <a:gd fmla="*/ 1286003 h 3548128" name="connsiteY144"/>
              <a:gd fmla="*/ 1920524 w 2935817" name="connsiteX145"/>
              <a:gd fmla="*/ 1260664 h 3548128" name="connsiteY145"/>
              <a:gd fmla="*/ 2909580 w 2935817" name="connsiteX146"/>
              <a:gd fmla="*/ 798710 h 3548128" name="connsiteY146"/>
              <a:gd fmla="*/ 2917089 w 2935817" name="connsiteX147"/>
              <a:gd fmla="*/ 835934 h 3548128" name="connsiteY147"/>
              <a:gd fmla="*/ 2733116 w 2935817" name="connsiteX148"/>
              <a:gd fmla="*/ 895492 h 3548128" name="connsiteY148"/>
              <a:gd fmla="*/ 2725607 w 2935817" name="connsiteX149"/>
              <a:gd fmla="*/ 858268 h 3548128" name="connsiteY149"/>
              <a:gd fmla="*/ 2909580 w 2935817" name="connsiteX150"/>
              <a:gd fmla="*/ 798710 h 3548128" name="connsiteY150"/>
              <a:gd fmla="*/ 317182 w 2935817" name="connsiteX151"/>
              <a:gd fmla="*/ 630583 h 3548128" name="connsiteY151"/>
              <a:gd fmla="*/ 330220 w 2935817" name="connsiteX152"/>
              <a:gd fmla="*/ 637055 h 3548128" name="connsiteY152"/>
              <a:gd fmla="*/ 472415 w 2935817" name="connsiteX153"/>
              <a:gd fmla="*/ 731198 h 3548128" name="connsiteY153"/>
              <a:gd fmla="*/ 449963 w 2935817" name="connsiteX154"/>
              <a:gd fmla="*/ 765089 h 3548128" name="connsiteY154"/>
              <a:gd fmla="*/ 304027 w 2935817" name="connsiteX155"/>
              <a:gd fmla="*/ 663415 h 3548128" name="connsiteY155"/>
              <a:gd fmla="*/ 317182 w 2935817" name="connsiteX156"/>
              <a:gd fmla="*/ 630583 h 3548128" name="connsiteY156"/>
              <a:gd fmla="*/ 1678424 w 2935817" name="connsiteX157"/>
              <a:gd fmla="*/ 468320 h 3548128" name="connsiteY157"/>
              <a:gd fmla="*/ 1486180 w 2935817" name="connsiteX158"/>
              <a:gd fmla="*/ 474949 h 3548128" name="connsiteY158"/>
              <a:gd fmla="*/ 866871 w 2935817" name="connsiteX159"/>
              <a:gd fmla="*/ 767805 h 3548128" name="connsiteY159"/>
              <a:gd fmla="*/ 645421 w 2935817" name="connsiteX160"/>
              <a:gd fmla="*/ 1563773 h 3548128" name="connsiteY160"/>
              <a:gd fmla="*/ 889391 w 2935817" name="connsiteX161"/>
              <a:gd fmla="*/ 1905438 h 3548128" name="connsiteY161"/>
              <a:gd fmla="*/ 1114595 w 2935817" name="connsiteX162"/>
              <a:gd fmla="*/ 2096921 h 3548128" name="connsiteY162"/>
              <a:gd fmla="*/ 1178461 w 2935817" name="connsiteX163"/>
              <a:gd fmla="*/ 2393648 h 3548128" name="connsiteY163"/>
              <a:gd fmla="*/ 1161861 w 2935817" name="connsiteX164"/>
              <a:gd fmla="*/ 2470853 h 3548128" name="connsiteY164"/>
              <a:gd fmla="*/ 1166459 w 2935817" name="connsiteX165"/>
              <a:gd fmla="*/ 2471365 h 3548128" name="connsiteY165"/>
              <a:gd fmla="*/ 1174387 w 2935817" name="connsiteX166"/>
              <a:gd fmla="*/ 2484471 h 3548128" name="connsiteY166"/>
              <a:gd fmla="*/ 1419110 w 2935817" name="connsiteX167"/>
              <a:gd fmla="*/ 2565406 h 3548128" name="connsiteY167"/>
              <a:gd fmla="*/ 1434403 w 2935817" name="connsiteX168"/>
              <a:gd fmla="*/ 2565965 h 3548128" name="connsiteY168"/>
              <a:gd fmla="*/ 1425096 w 2935817" name="connsiteX169"/>
              <a:gd fmla="*/ 2562531 h 3548128" name="connsiteY169"/>
              <a:gd fmla="*/ 1419155 w 2935817" name="connsiteX170"/>
              <a:gd fmla="*/ 2547751 h 3548128" name="connsiteY170"/>
              <a:gd fmla="*/ 1268569 w 2935817" name="connsiteX171"/>
              <a:gd fmla="*/ 1752002 h 3548128" name="connsiteY171"/>
              <a:gd fmla="*/ 1193924 w 2935817" name="connsiteX172"/>
              <a:gd fmla="*/ 1424741 h 3548128" name="connsiteY172"/>
              <a:gd fmla="*/ 1199572 w 2935817" name="connsiteX173"/>
              <a:gd fmla="*/ 1380880 h 3548128" name="connsiteY173"/>
              <a:gd fmla="*/ 1193828 w 2935817" name="connsiteX174"/>
              <a:gd fmla="*/ 1380880 h 3548128" name="connsiteY174"/>
              <a:gd fmla="*/ 1186317 w 2935817" name="connsiteX175"/>
              <a:gd fmla="*/ 1347094 h 3548128" name="connsiteY175"/>
              <a:gd fmla="*/ 1195523 w 2935817" name="connsiteX176"/>
              <a:gd fmla="*/ 1345686 h 3548128" name="connsiteY176"/>
              <a:gd fmla="*/ 1204196 w 2935817" name="connsiteX177"/>
              <a:gd fmla="*/ 1344979 h 3548128" name="connsiteY177"/>
              <a:gd fmla="*/ 1208335 w 2935817" name="connsiteX178"/>
              <a:gd fmla="*/ 1312839 h 3548128" name="connsiteY178"/>
              <a:gd fmla="*/ 1245981 w 2935817" name="connsiteX179"/>
              <a:gd fmla="*/ 1312839 h 3548128" name="connsiteY179"/>
              <a:gd fmla="*/ 1242486 w 2935817" name="connsiteX180"/>
              <a:gd fmla="*/ 1342508 h 3548128" name="connsiteY180"/>
              <a:gd fmla="*/ 1260018 w 2935817" name="connsiteX181"/>
              <a:gd fmla="*/ 1341463 h 3548128" name="connsiteY181"/>
              <a:gd fmla="*/ 1325269 w 2935817" name="connsiteX182"/>
              <a:gd fmla="*/ 1335832 h 3548128" name="connsiteY182"/>
              <a:gd fmla="*/ 1347802 w 2935817" name="connsiteX183"/>
              <a:gd fmla="*/ 1279522 h 3548128" name="connsiteY183"/>
              <a:gd fmla="*/ 1365816 w 2935817" name="connsiteX184"/>
              <a:gd fmla="*/ 1266501 h 3548128" name="connsiteY184"/>
              <a:gd fmla="*/ 1419155 w 2935817" name="connsiteX185"/>
              <a:gd fmla="*/ 1290784 h 3548128" name="connsiteY185"/>
              <a:gd fmla="*/ 1442328 w 2935817" name="connsiteX186"/>
              <a:gd fmla="*/ 1327103 h 3548128" name="connsiteY186"/>
              <a:gd fmla="*/ 1417454 w 2935817" name="connsiteX187"/>
              <a:gd fmla="*/ 1342401 h 3548128" name="connsiteY187"/>
              <a:gd fmla="*/ 1404696 w 2935817" name="connsiteX188"/>
              <a:gd fmla="*/ 1366279 h 3548128" name="connsiteY188"/>
              <a:gd fmla="*/ 1398082 w 2935817" name="connsiteX189"/>
              <a:gd fmla="*/ 1356691 h 3548128" name="connsiteY189"/>
              <a:gd fmla="*/ 1359068 w 2935817" name="connsiteX190"/>
              <a:gd fmla="*/ 1365864 h 3548128" name="connsiteY190"/>
              <a:gd fmla="*/ 1340291 w 2935817" name="connsiteX191"/>
              <a:gd fmla="*/ 1380880 h 3548128" name="connsiteY191"/>
              <a:gd fmla="*/ 1237965 w 2935817" name="connsiteX192"/>
              <a:gd fmla="*/ 1380880 h 3548128" name="connsiteY192"/>
              <a:gd fmla="*/ 1231864 w 2935817" name="connsiteX193"/>
              <a:gd fmla="*/ 1432659 h 3548128" name="connsiteY193"/>
              <a:gd fmla="*/ 1325039 w 2935817" name="connsiteX194"/>
              <a:gd fmla="*/ 1752002 h 3548128" name="connsiteY194"/>
              <a:gd fmla="*/ 1453036 w 2935817" name="connsiteX195"/>
              <a:gd fmla="*/ 1928418 h 3548128" name="connsiteY195"/>
              <a:gd fmla="*/ 1460566 w 2935817" name="connsiteX196"/>
              <a:gd fmla="*/ 2547751 h 3548128" name="connsiteY196"/>
              <a:gd fmla="*/ 1452507 w 2935817" name="connsiteX197"/>
              <a:gd fmla="*/ 2562531 h 3548128" name="connsiteY197"/>
              <a:gd fmla="*/ 1441925 w 2935817" name="connsiteX198"/>
              <a:gd fmla="*/ 2566239 h 3548128" name="connsiteY198"/>
              <a:gd fmla="*/ 1460360 w 2935817" name="connsiteX199"/>
              <a:gd fmla="*/ 2566912 h 3548128" name="connsiteY199"/>
              <a:gd fmla="*/ 1490113 w 2935817" name="connsiteX200"/>
              <a:gd fmla="*/ 2567228 h 3548128" name="connsiteY200"/>
              <a:gd fmla="*/ 1770249 w 2935817" name="connsiteX201"/>
              <a:gd fmla="*/ 2541308 h 3548128" name="connsiteY201"/>
              <a:gd fmla="*/ 1809955 w 2935817" name="connsiteX202"/>
              <a:gd fmla="*/ 2518124 h 3548128" name="connsiteY202"/>
              <a:gd fmla="*/ 1820350 w 2935817" name="connsiteX203"/>
              <a:gd fmla="*/ 2406261 h 3548128" name="connsiteY203"/>
              <a:gd fmla="*/ 1996642 w 2935817" name="connsiteX204"/>
              <a:gd fmla="*/ 2093166 h 3548128" name="connsiteY204"/>
              <a:gd fmla="*/ 2409515 w 2935817" name="connsiteX205"/>
              <a:gd fmla="*/ 1518718 h 3548128" name="connsiteY205"/>
              <a:gd fmla="*/ 2203078 w 2935817" name="connsiteX206"/>
              <a:gd fmla="*/ 692714 h 3548128" name="connsiteY206"/>
              <a:gd fmla="*/ 1678424 w 2935817" name="connsiteX207"/>
              <a:gd fmla="*/ 468320 h 3548128" name="connsiteY207"/>
              <a:gd fmla="*/ 1610042 w 2935817" name="connsiteX208"/>
              <a:gd fmla="*/ 433649 h 3548128" name="connsiteY208"/>
              <a:gd fmla="*/ 2199325 w 2935817" name="connsiteX209"/>
              <a:gd fmla="*/ 628887 h 3548128" name="connsiteY209"/>
              <a:gd fmla="*/ 2473322 w 2935817" name="connsiteX210"/>
              <a:gd fmla="*/ 1222107 h 3548128" name="connsiteY210"/>
              <a:gd fmla="*/ 2263132 w 2935817" name="connsiteX211"/>
              <a:gd fmla="*/ 1909192 h 3548128" name="connsiteY211"/>
              <a:gd fmla="*/ 2022915 w 2935817" name="connsiteX212"/>
              <a:gd fmla="*/ 2123202 h 3548128" name="connsiteY212"/>
              <a:gd fmla="*/ 1858235 w 2935817" name="connsiteX213"/>
              <a:gd fmla="*/ 2410427 h 3548128" name="connsiteY213"/>
              <a:gd fmla="*/ 1849866 w 2935817" name="connsiteX214"/>
              <a:gd fmla="*/ 2494819 h 3548128" name="connsiteY214"/>
              <a:gd fmla="*/ 1854701 w 2935817" name="connsiteX215"/>
              <a:gd fmla="*/ 2491995 h 3548128" name="connsiteY215"/>
              <a:gd fmla="*/ 1881011 w 2935817" name="connsiteX216"/>
              <a:gd fmla="*/ 2518327 h 3548128" name="connsiteY216"/>
              <a:gd fmla="*/ 1838567 w 2935817" name="connsiteX217"/>
              <a:gd fmla="*/ 2542885 h 3548128" name="connsiteY217"/>
              <a:gd fmla="*/ 1838530 w 2935817" name="connsiteX218"/>
              <a:gd fmla="*/ 2542951 h 3548128" name="connsiteY218"/>
              <a:gd fmla="*/ 1838373 w 2935817" name="connsiteX219"/>
              <a:gd fmla="*/ 2542998 h 3548128" name="connsiteY219"/>
              <a:gd fmla="*/ 1770895 w 2935817" name="connsiteX220"/>
              <a:gd fmla="*/ 2582040 h 3548128" name="connsiteY220"/>
              <a:gd fmla="*/ 1396147 w 2935817" name="connsiteX221"/>
              <a:gd fmla="*/ 2601083 h 3548128" name="connsiteY221"/>
              <a:gd fmla="*/ 1156012 w 2935817" name="connsiteX222"/>
              <a:gd fmla="*/ 2521060 h 3548128" name="connsiteY222"/>
              <a:gd fmla="*/ 1149477 w 2935817" name="connsiteX223"/>
              <a:gd fmla="*/ 2508768 h 3548128" name="connsiteY223"/>
              <a:gd fmla="*/ 1147965 w 2935817" name="connsiteX224"/>
              <a:gd fmla="*/ 2511154 h 3548128" name="connsiteY224"/>
              <a:gd fmla="*/ 1122101 w 2935817" name="connsiteX225"/>
              <a:gd fmla="*/ 2487395 h 3548128" name="connsiteY225"/>
              <a:gd fmla="*/ 1126257 w 2935817" name="connsiteX226"/>
              <a:gd fmla="*/ 2465066 h 3548128" name="connsiteY226"/>
              <a:gd fmla="*/ 1111038 w 2935817" name="connsiteX227"/>
              <a:gd fmla="*/ 2480777 h 3548128" name="connsiteY227"/>
              <a:gd fmla="*/ 1227222 w 2935817" name="connsiteX228"/>
              <a:gd fmla="*/ 2663873 h 3548128" name="connsiteY228"/>
              <a:gd fmla="*/ 1377498 w 2935817" name="connsiteX229"/>
              <a:gd fmla="*/ 2693866 h 3548128" name="connsiteY229"/>
              <a:gd fmla="*/ 1576612 w 2935817" name="connsiteX230"/>
              <a:gd fmla="*/ 2701365 h 3548128" name="connsiteY230"/>
              <a:gd fmla="*/ 1835836 w 2935817" name="connsiteX231"/>
              <a:gd fmla="*/ 2633879 h 3548128" name="connsiteY231"/>
              <a:gd fmla="*/ 1873405 w 2935817" name="connsiteX232"/>
              <a:gd fmla="*/ 2461416 h 3548128" name="connsiteY232"/>
              <a:gd fmla="*/ 1884676 w 2935817" name="connsiteX233"/>
              <a:gd fmla="*/ 2427673 h 3548128" name="connsiteY233"/>
              <a:gd fmla="*/ 1947545 w 2935817" name="connsiteX234"/>
              <a:gd fmla="*/ 2544191 h 3548128" name="connsiteY234"/>
              <a:gd fmla="*/ 1927529 w 2935817" name="connsiteX235"/>
              <a:gd fmla="*/ 2576030 h 3548128" name="connsiteY235"/>
              <a:gd fmla="*/ 1933715 w 2935817" name="connsiteX236"/>
              <a:gd fmla="*/ 2573768 h 3548128" name="connsiteY236"/>
              <a:gd fmla="*/ 1944680 w 2935817" name="connsiteX237"/>
              <a:gd fmla="*/ 2582383 h 3548128" name="connsiteY237"/>
              <a:gd fmla="*/ 1942041 w 2935817" name="connsiteX238"/>
              <a:gd fmla="*/ 2751164 h 3548128" name="connsiteY238"/>
              <a:gd fmla="*/ 1921861 w 2935817" name="connsiteX239"/>
              <a:gd fmla="*/ 2782765 h 3548128" name="connsiteY239"/>
              <a:gd fmla="*/ 1923949 w 2935817" name="connsiteX240"/>
              <a:gd fmla="*/ 2783774 h 3548128" name="connsiteY240"/>
              <a:gd fmla="*/ 1929815 w 2935817" name="connsiteX241"/>
              <a:gd fmla="*/ 2799188 h 3548128" name="connsiteY241"/>
              <a:gd fmla="*/ 1359106 w 2935817" name="connsiteX242"/>
              <a:gd fmla="*/ 3006275 h 3548128" name="connsiteY242"/>
              <a:gd fmla="*/ 1205164 w 2935817" name="connsiteX243"/>
              <a:gd fmla="*/ 3001568 h 3548128" name="connsiteY243"/>
              <a:gd fmla="*/ 1138777 w 2935817" name="connsiteX244"/>
              <a:gd fmla="*/ 2978893 h 3548128" name="connsiteY244"/>
              <a:gd fmla="*/ 1163464 w 2935817" name="connsiteX245"/>
              <a:gd fmla="*/ 3012954 h 3548128" name="connsiteY245"/>
              <a:gd fmla="*/ 1572848 w 2935817" name="connsiteX246"/>
              <a:gd fmla="*/ 3078058 h 3548128" name="connsiteY246"/>
              <a:gd fmla="*/ 1826212 w 2935817" name="connsiteX247"/>
              <a:gd fmla="*/ 3062925 h 3548128" name="connsiteY247"/>
              <a:gd fmla="*/ 1855139 w 2935817" name="connsiteX248"/>
              <a:gd fmla="*/ 3045403 h 3548128" name="connsiteY248"/>
              <a:gd fmla="*/ 1856039 w 2935817" name="connsiteX249"/>
              <a:gd fmla="*/ 3037839 h 3548128" name="connsiteY249"/>
              <a:gd fmla="*/ 1867540 w 2935817" name="connsiteX250"/>
              <a:gd fmla="*/ 3031057 h 3548128" name="connsiteY250"/>
              <a:gd fmla="*/ 1869486 w 2935817" name="connsiteX251"/>
              <a:gd fmla="*/ 3031279 h 3548128" name="connsiteY251"/>
              <a:gd fmla="*/ 1884394 w 2935817" name="connsiteX252"/>
              <a:gd fmla="*/ 3003676 h 3548128" name="connsiteY252"/>
              <a:gd fmla="*/ 1877281 w 2935817" name="connsiteX253"/>
              <a:gd fmla="*/ 2953638 h 3548128" name="connsiteY253"/>
              <a:gd fmla="*/ 1907349 w 2935817" name="connsiteX254"/>
              <a:gd fmla="*/ 2938557 h 3548128" name="connsiteY254"/>
              <a:gd fmla="*/ 1914866 w 2935817" name="connsiteX255"/>
              <a:gd fmla="*/ 3030458 h 3548128" name="connsiteY255"/>
              <a:gd fmla="*/ 1895246 w 2935817" name="connsiteX256"/>
              <a:gd fmla="*/ 3059654 h 3548128" name="connsiteY256"/>
              <a:gd fmla="*/ 1900805 w 2935817" name="connsiteX257"/>
              <a:gd fmla="*/ 3085803 h 3548128" name="connsiteY257"/>
              <a:gd fmla="*/ 1895189 w 2935817" name="connsiteX258"/>
              <a:gd fmla="*/ 3147571 h 3548128" name="connsiteY258"/>
              <a:gd fmla="*/ 1870892 w 2935817" name="connsiteX259"/>
              <a:gd fmla="*/ 3182585 h 3548128" name="connsiteY259"/>
              <a:gd fmla="*/ 1874227 w 2935817" name="connsiteX260"/>
              <a:gd fmla="*/ 3182966 h 3548128" name="connsiteY260"/>
              <a:gd fmla="*/ 1884320 w 2935817" name="connsiteX261"/>
              <a:gd fmla="*/ 3194431 h 3548128" name="connsiteY261"/>
              <a:gd fmla="*/ 1617486 w 2935817" name="connsiteX262"/>
              <a:gd fmla="*/ 3346394 h 3548128" name="connsiteY262"/>
              <a:gd fmla="*/ 1611365 w 2935817" name="connsiteX263"/>
              <a:gd fmla="*/ 3346621 h 3548128" name="connsiteY263"/>
              <a:gd fmla="*/ 1614054 w 2935817" name="connsiteX264"/>
              <a:gd fmla="*/ 3355104 h 3548128" name="connsiteY264"/>
              <a:gd fmla="*/ 1573528 w 2935817" name="connsiteX265"/>
              <a:gd fmla="*/ 3351404 h 3548128" name="connsiteY265"/>
              <a:gd fmla="*/ 1574548 w 2935817" name="connsiteX266"/>
              <a:gd fmla="*/ 3350074 h 3548128" name="connsiteY266"/>
              <a:gd fmla="*/ 1577755 w 2935817" name="connsiteX267"/>
              <a:gd fmla="*/ 3347870 h 3548128" name="connsiteY267"/>
              <a:gd fmla="*/ 1576374 w 2935817" name="connsiteX268"/>
              <a:gd fmla="*/ 3347922 h 3548128" name="connsiteY268"/>
              <a:gd fmla="*/ 1576196 w 2935817" name="connsiteX269"/>
              <a:gd fmla="*/ 3347924 h 3548128" name="connsiteY269"/>
              <a:gd fmla="*/ 1574548 w 2935817" name="connsiteX270"/>
              <a:gd fmla="*/ 3350074 h 3548128" name="connsiteY270"/>
              <a:gd fmla="*/ 1572719 w 2935817" name="connsiteX271"/>
              <a:gd fmla="*/ 3351330 h 3548128" name="connsiteY271"/>
              <a:gd fmla="*/ 1574927 w 2935817" name="connsiteX272"/>
              <a:gd fmla="*/ 3347937 h 3548128" name="connsiteY272"/>
              <a:gd fmla="*/ 1509810 w 2935817" name="connsiteX273"/>
              <a:gd fmla="*/ 3348609 h 3548128" name="connsiteY273"/>
              <a:gd fmla="*/ 1091920 w 2935817" name="connsiteX274"/>
              <a:gd fmla="*/ 3149507 h 3548128" name="connsiteY274"/>
              <a:gd fmla="*/ 1129475 w 2935817" name="connsiteX275"/>
              <a:gd fmla="*/ 3149507 h 3548128" name="connsiteY275"/>
              <a:gd fmla="*/ 1531308 w 2935817" name="connsiteX276"/>
              <a:gd fmla="*/ 3306741 h 3548128" name="connsiteY276"/>
              <a:gd fmla="*/ 1846766 w 2935817" name="connsiteX277"/>
              <a:gd fmla="*/ 3201919 h 3548128" name="connsiteY277"/>
              <a:gd fmla="*/ 1846864 w 2935817" name="connsiteX278"/>
              <a:gd fmla="*/ 3201096 h 3548128" name="connsiteY278"/>
              <a:gd fmla="*/ 1816626 w 2935817" name="connsiteX279"/>
              <a:gd fmla="*/ 3218211 h 3548128" name="connsiteY279"/>
              <a:gd fmla="*/ 1486362 w 2935817" name="connsiteX280"/>
              <a:gd fmla="*/ 3231251 h 3548128" name="connsiteY280"/>
              <a:gd fmla="*/ 1114572 w 2935817" name="connsiteX281"/>
              <a:gd fmla="*/ 3062863 h 3548128" name="connsiteY281"/>
              <a:gd fmla="*/ 1130533 w 2935817" name="connsiteX282"/>
              <a:gd fmla="*/ 3042283 h 3548128" name="connsiteY282"/>
              <a:gd fmla="*/ 1136020 w 2935817" name="connsiteX283"/>
              <a:gd fmla="*/ 3042943 h 3548128" name="connsiteY283"/>
              <a:gd fmla="*/ 1132405 w 2935817" name="connsiteX284"/>
              <a:gd fmla="*/ 3040650 h 3548128" name="connsiteY284"/>
              <a:gd fmla="*/ 1103042 w 2935817" name="connsiteX285"/>
              <a:gd fmla="*/ 2991341 h 3548128" name="connsiteY285"/>
              <a:gd fmla="*/ 1112908 w 2935817" name="connsiteX286"/>
              <a:gd fmla="*/ 2966834 h 3548128" name="connsiteY286"/>
              <a:gd fmla="*/ 1120962 w 2935817" name="connsiteX287"/>
              <a:gd fmla="*/ 2966289 h 3548128" name="connsiteY287"/>
              <a:gd fmla="*/ 1106956 w 2935817" name="connsiteX288"/>
              <a:gd fmla="*/ 2955106 h 3548128" name="connsiteY288"/>
              <a:gd fmla="*/ 1085014 w 2935817" name="connsiteX289"/>
              <a:gd fmla="*/ 2923440 h 3548128" name="connsiteY289"/>
              <a:gd fmla="*/ 1092524 w 2935817" name="connsiteX290"/>
              <a:gd fmla="*/ 2769066 h 3548128" name="connsiteY290"/>
              <a:gd fmla="*/ 1096485 w 2935817" name="connsiteX291"/>
              <a:gd fmla="*/ 2767478 h 3548128" name="connsiteY291"/>
              <a:gd fmla="*/ 1087927 w 2935817" name="connsiteX292"/>
              <a:gd fmla="*/ 2756849 h 3548128" name="connsiteY292"/>
              <a:gd fmla="*/ 1067188 w 2935817" name="connsiteX293"/>
              <a:gd fmla="*/ 2630338 h 3548128" name="connsiteY293"/>
              <a:gd fmla="*/ 1081202 w 2935817" name="connsiteX294"/>
              <a:gd fmla="*/ 2576169 h 3548128" name="connsiteY294"/>
              <a:gd fmla="*/ 1070843 w 2935817" name="connsiteX295"/>
              <a:gd fmla="*/ 2529839 h 3548128" name="connsiteY295"/>
              <a:gd fmla="*/ 1118273 w 2935817" name="connsiteX296"/>
              <a:gd fmla="*/ 2420174 h 3548128" name="connsiteY296"/>
              <a:gd fmla="*/ 1131774 w 2935817" name="connsiteX297"/>
              <a:gd fmla="*/ 2419120 h 3548128" name="connsiteY297"/>
              <a:gd fmla="*/ 1134220 w 2935817" name="connsiteX298"/>
              <a:gd fmla="*/ 2422280 h 3548128" name="connsiteY298"/>
              <a:gd fmla="*/ 1138992 w 2935817" name="connsiteX299"/>
              <a:gd fmla="*/ 2396640 h 3548128" name="connsiteY299"/>
              <a:gd fmla="*/ 1088321 w 2935817" name="connsiteX300"/>
              <a:gd fmla="*/ 2119448 h 3548128" name="connsiteY300"/>
              <a:gd fmla="*/ 904405 w 2935817" name="connsiteX301"/>
              <a:gd fmla="*/ 1965511 h 3548128" name="connsiteY301"/>
              <a:gd fmla="*/ 701722 w 2935817" name="connsiteX302"/>
              <a:gd fmla="*/ 1774028 h 3548128" name="connsiteY302"/>
              <a:gd fmla="*/ 611640 w 2935817" name="connsiteX303"/>
              <a:gd fmla="*/ 1143262 h 3548128" name="connsiteY303"/>
              <a:gd fmla="*/ 1610042 w 2935817" name="connsiteX304"/>
              <a:gd fmla="*/ 433649 h 3548128" name="connsiteY304"/>
              <a:gd fmla="*/ 2398170 w 2935817" name="connsiteX305"/>
              <a:gd fmla="*/ 210955 h 3548128" name="connsiteY305"/>
              <a:gd fmla="*/ 2401844 w 2935817" name="connsiteX306"/>
              <a:gd fmla="*/ 245912 h 3548128" name="connsiteY306"/>
              <a:gd fmla="*/ 2252563 w 2935817" name="connsiteX307"/>
              <a:gd fmla="*/ 377736 h 3548128" name="connsiteY307"/>
              <a:gd fmla="*/ 2226439 w 2935817" name="connsiteX308"/>
              <a:gd fmla="*/ 347605 h 3548128" name="connsiteY308"/>
              <a:gd fmla="*/ 2383184 w 2935817" name="connsiteX309"/>
              <a:gd fmla="*/ 212014 h 3548128" name="connsiteY309"/>
              <a:gd fmla="*/ 2398170 w 2935817" name="connsiteX310"/>
              <a:gd fmla="*/ 210955 h 3548128" name="connsiteY310"/>
              <a:gd fmla="*/ 847347 w 2935817" name="connsiteX311"/>
              <a:gd fmla="*/ 143116 h 3548128" name="connsiteY311"/>
              <a:gd fmla="*/ 859851 w 2935817" name="connsiteX312"/>
              <a:gd fmla="*/ 149533 h 3548128" name="connsiteY312"/>
              <a:gd fmla="*/ 972034 w 2935817" name="connsiteX313"/>
              <a:gd fmla="*/ 287674 h 3548128" name="connsiteY313"/>
              <a:gd fmla="*/ 945858 w 2935817" name="connsiteX314"/>
              <a:gd fmla="*/ 310076 h 3548128" name="connsiteY314"/>
              <a:gd fmla="*/ 833675 w 2935817" name="connsiteX315"/>
              <a:gd fmla="*/ 175668 h 3548128" name="connsiteY315"/>
              <a:gd fmla="*/ 847347 w 2935817" name="connsiteX316"/>
              <a:gd fmla="*/ 143116 h 3548128" name="connsiteY316"/>
              <a:gd fmla="*/ 1662565 w 2935817" name="connsiteX317"/>
              <a:gd fmla="*/ 0 h 3548128" name="connsiteY317"/>
              <a:gd fmla="*/ 1681340 w 2935817" name="connsiteX318"/>
              <a:gd fmla="*/ 16979 h 3548128" name="connsiteY318"/>
              <a:gd fmla="*/ 1685003 w 2935817" name="connsiteX319"/>
              <a:gd fmla="*/ 228278 h 3548128" name="connsiteY319"/>
              <a:gd fmla="*/ 1652032 w 2935817" name="connsiteX320"/>
              <a:gd fmla="*/ 228278 h 3548128" name="connsiteY320"/>
              <a:gd fmla="*/ 1641042 w 2935817" name="connsiteX321"/>
              <a:gd fmla="*/ 16979 h 3548128" name="connsiteY321"/>
              <a:gd fmla="*/ 1662565 w 2935817" name="connsiteX322"/>
              <a:gd fmla="*/ 0 h 3548128" name="connsiteY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b="b" l="l" r="r" t="t"/>
            <a:pathLst>
              <a:path h="3548128" w="2935817">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6" name="矩形 50"/>
          <p:cNvSpPr>
            <a:spLocks noChangeArrowheads="1"/>
          </p:cNvSpPr>
          <p:nvPr/>
        </p:nvSpPr>
        <p:spPr bwMode="auto">
          <a:xfrm>
            <a:off x="1777221" y="4941168"/>
            <a:ext cx="300990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000">
                <a:solidFill>
                  <a:schemeClr val="tx1">
                    <a:lumMod val="75000"/>
                    <a:lumOff val="25000"/>
                  </a:schemeClr>
                </a:solidFill>
              </a:rPr>
              <a:t>产品优势三</a:t>
            </a:r>
          </a:p>
        </p:txBody>
      </p:sp>
    </p:spTree>
    <p:extLst>
      <p:ext uri="{BB962C8B-B14F-4D97-AF65-F5344CB8AC3E}">
        <p14:creationId val="237601352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3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850" id="12"/>
                                        <p:tgtEl>
                                          <p:spTgt spid="5"/>
                                        </p:tgtEl>
                                      </p:cBhvr>
                                    </p:animEffect>
                                    <p:anim calcmode="lin" valueType="num">
                                      <p:cBhvr>
                                        <p:cTn dur="850" fill="hold" id="13"/>
                                        <p:tgtEl>
                                          <p:spTgt spid="5"/>
                                        </p:tgtEl>
                                        <p:attrNameLst>
                                          <p:attrName>ppt_x</p:attrName>
                                        </p:attrNameLst>
                                      </p:cBhvr>
                                      <p:tavLst>
                                        <p:tav tm="0">
                                          <p:val>
                                            <p:strVal val="#ppt_x"/>
                                          </p:val>
                                        </p:tav>
                                        <p:tav tm="100000">
                                          <p:val>
                                            <p:strVal val="#ppt_x"/>
                                          </p:val>
                                        </p:tav>
                                      </p:tavLst>
                                    </p:anim>
                                    <p:anim calcmode="lin" valueType="num">
                                      <p:cBhvr>
                                        <p:cTn decel="100000" dur="765" fill="hold" id="14"/>
                                        <p:tgtEl>
                                          <p:spTgt spid="5"/>
                                        </p:tgtEl>
                                        <p:attrNameLst>
                                          <p:attrName>ppt_y</p:attrName>
                                        </p:attrNameLst>
                                      </p:cBhvr>
                                      <p:tavLst>
                                        <p:tav tm="0">
                                          <p:val>
                                            <p:strVal val="#ppt_y+1"/>
                                          </p:val>
                                        </p:tav>
                                        <p:tav tm="100000">
                                          <p:val>
                                            <p:strVal val="#ppt_y-.03"/>
                                          </p:val>
                                        </p:tav>
                                      </p:tavLst>
                                    </p:anim>
                                    <p:anim calcmode="lin" valueType="num">
                                      <p:cBhvr>
                                        <p:cTn accel="100000" dur="85" fill="hold" id="15">
                                          <p:stCondLst>
                                            <p:cond delay="765"/>
                                          </p:stCondLst>
                                        </p:cTn>
                                        <p:tgtEl>
                                          <p:spTgt spid="5"/>
                                        </p:tgtEl>
                                        <p:attrNameLst>
                                          <p:attrName>ppt_y</p:attrName>
                                        </p:attrNameLst>
                                      </p:cBhvr>
                                      <p:tavLst>
                                        <p:tav tm="0">
                                          <p:val>
                                            <p:strVal val="#ppt_y-.03"/>
                                          </p:val>
                                        </p:tav>
                                        <p:tav tm="100000">
                                          <p:val>
                                            <p:strVal val="#ppt_y"/>
                                          </p:val>
                                        </p:tav>
                                      </p:tavLst>
                                    </p:anim>
                                  </p:childTnLst>
                                </p:cTn>
                              </p:par>
                              <p:par>
                                <p:cTn fill="hold" id="16" nodeType="withEffect" presetClass="entr" presetID="18" presetSubtype="3">
                                  <p:stCondLst>
                                    <p:cond delay="500"/>
                                  </p:stCondLst>
                                  <p:childTnLst>
                                    <p:set>
                                      <p:cBhvr>
                                        <p:cTn dur="1" fill="hold" id="17">
                                          <p:stCondLst>
                                            <p:cond delay="0"/>
                                          </p:stCondLst>
                                        </p:cTn>
                                        <p:tgtEl>
                                          <p:spTgt spid="2"/>
                                        </p:tgtEl>
                                        <p:attrNameLst>
                                          <p:attrName>style.visibility</p:attrName>
                                        </p:attrNameLst>
                                      </p:cBhvr>
                                      <p:to>
                                        <p:strVal val="visible"/>
                                      </p:to>
                                    </p:set>
                                    <p:animEffect filter="strips(upRight)" transition="in">
                                      <p:cBhvr>
                                        <p:cTn dur="1000" id="18"/>
                                        <p:tgtEl>
                                          <p:spTgt spid="2"/>
                                        </p:tgtEl>
                                      </p:cBhvr>
                                    </p:animEffect>
                                  </p:childTnLst>
                                </p:cTn>
                              </p:par>
                            </p:childTnLst>
                          </p:cTn>
                        </p:par>
                        <p:par>
                          <p:cTn fill="hold" id="19" nodeType="afterGroup">
                            <p:stCondLst>
                              <p:cond delay="2000"/>
                            </p:stCondLst>
                            <p:childTnLst>
                              <p:par>
                                <p:cTn fill="hold" grpId="0" id="20" nodeType="afterEffect" presetClass="entr" presetID="2" presetSubtype="8">
                                  <p:stCondLst>
                                    <p:cond delay="0"/>
                                  </p:stCondLst>
                                  <p:childTnLst>
                                    <p:set>
                                      <p:cBhvr>
                                        <p:cTn dur="1" fill="hold" id="21">
                                          <p:stCondLst>
                                            <p:cond delay="0"/>
                                          </p:stCondLst>
                                        </p:cTn>
                                        <p:tgtEl>
                                          <p:spTgt spid="55"/>
                                        </p:tgtEl>
                                        <p:attrNameLst>
                                          <p:attrName>style.visibility</p:attrName>
                                        </p:attrNameLst>
                                      </p:cBhvr>
                                      <p:to>
                                        <p:strVal val="visible"/>
                                      </p:to>
                                    </p:set>
                                    <p:anim calcmode="lin" valueType="num">
                                      <p:cBhvr additive="base">
                                        <p:cTn dur="500" fill="hold" id="22"/>
                                        <p:tgtEl>
                                          <p:spTgt spid="55"/>
                                        </p:tgtEl>
                                        <p:attrNameLst>
                                          <p:attrName>ppt_x</p:attrName>
                                        </p:attrNameLst>
                                      </p:cBhvr>
                                      <p:tavLst>
                                        <p:tav tm="0">
                                          <p:val>
                                            <p:strVal val="0-#ppt_w/2"/>
                                          </p:val>
                                        </p:tav>
                                        <p:tav tm="100000">
                                          <p:val>
                                            <p:strVal val="#ppt_x"/>
                                          </p:val>
                                        </p:tav>
                                      </p:tavLst>
                                    </p:anim>
                                    <p:anim calcmode="lin" valueType="num">
                                      <p:cBhvr additive="base">
                                        <p:cTn dur="500" fill="hold" id="23"/>
                                        <p:tgtEl>
                                          <p:spTgt spid="55"/>
                                        </p:tgtEl>
                                        <p:attrNameLst>
                                          <p:attrName>ppt_y</p:attrName>
                                        </p:attrNameLst>
                                      </p:cBhvr>
                                      <p:tavLst>
                                        <p:tav tm="0">
                                          <p:val>
                                            <p:strVal val="#ppt_y"/>
                                          </p:val>
                                        </p:tav>
                                        <p:tav tm="100000">
                                          <p:val>
                                            <p:strVal val="#ppt_y"/>
                                          </p:val>
                                        </p:tav>
                                      </p:tavLst>
                                    </p:anim>
                                  </p:childTnLst>
                                </p:cTn>
                              </p:par>
                              <p:par>
                                <p:cTn fill="hold" grpId="1" id="24" nodeType="withEffect" presetClass="emph" presetID="26" presetSubtype="0">
                                  <p:stCondLst>
                                    <p:cond delay="0"/>
                                  </p:stCondLst>
                                  <p:childTnLst>
                                    <p:animEffect filter="fade" transition="out">
                                      <p:cBhvr>
                                        <p:cTn dur="500" id="25" tmFilter="0, 0; .2, .5; .8, .5; 1, 0"/>
                                        <p:tgtEl>
                                          <p:spTgt spid="55"/>
                                        </p:tgtEl>
                                      </p:cBhvr>
                                    </p:animEffect>
                                    <p:animScale>
                                      <p:cBhvr>
                                        <p:cTn autoRev="1" dur="250" fill="hold" id="26"/>
                                        <p:tgtEl>
                                          <p:spTgt spid="55"/>
                                        </p:tgtEl>
                                      </p:cBhvr>
                                      <p:by x="105000" y="105000"/>
                                    </p:animScale>
                                  </p:childTnLst>
                                </p:cTn>
                              </p:par>
                            </p:childTnLst>
                          </p:cTn>
                        </p:par>
                        <p:par>
                          <p:cTn fill="hold" id="27" nodeType="afterGroup">
                            <p:stCondLst>
                              <p:cond delay="2500"/>
                            </p:stCondLst>
                            <p:childTnLst>
                              <p:par>
                                <p:cTn fill="hold" grpId="0" id="28" nodeType="afterEffect" presetClass="entr" presetID="14" presetSubtype="10">
                                  <p:stCondLst>
                                    <p:cond delay="0"/>
                                  </p:stCondLst>
                                  <p:childTnLst>
                                    <p:set>
                                      <p:cBhvr>
                                        <p:cTn dur="1" fill="hold" id="29">
                                          <p:stCondLst>
                                            <p:cond delay="0"/>
                                          </p:stCondLst>
                                        </p:cTn>
                                        <p:tgtEl>
                                          <p:spTgt spid="60"/>
                                        </p:tgtEl>
                                        <p:attrNameLst>
                                          <p:attrName>style.visibility</p:attrName>
                                        </p:attrNameLst>
                                      </p:cBhvr>
                                      <p:to>
                                        <p:strVal val="visible"/>
                                      </p:to>
                                    </p:set>
                                    <p:animEffect filter="randombar(horizontal)" transition="in">
                                      <p:cBhvr>
                                        <p:cTn dur="500" id="30"/>
                                        <p:tgtEl>
                                          <p:spTgt spid="60"/>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3"/>
                                        </p:tgtEl>
                                        <p:attrNameLst>
                                          <p:attrName>style.visibility</p:attrName>
                                        </p:attrNameLst>
                                      </p:cBhvr>
                                      <p:to>
                                        <p:strVal val="visible"/>
                                      </p:to>
                                    </p:set>
                                    <p:animEffect filter="fade" transition="in">
                                      <p:cBhvr>
                                        <p:cTn dur="500" id="34"/>
                                        <p:tgtEl>
                                          <p:spTgt spid="3"/>
                                        </p:tgtEl>
                                      </p:cBhvr>
                                    </p:animEffect>
                                  </p:childTnLst>
                                </p:cTn>
                              </p:par>
                            </p:childTnLst>
                          </p:cTn>
                        </p:par>
                        <p:par>
                          <p:cTn fill="hold" id="35" nodeType="afterGroup">
                            <p:stCondLst>
                              <p:cond delay="3500"/>
                            </p:stCondLst>
                            <p:childTnLst>
                              <p:par>
                                <p:cTn fill="hold" grpId="0" id="36" nodeType="afterEffect" presetClass="entr" presetID="2" presetSubtype="8">
                                  <p:stCondLst>
                                    <p:cond delay="0"/>
                                  </p:stCondLst>
                                  <p:childTnLst>
                                    <p:set>
                                      <p:cBhvr>
                                        <p:cTn dur="1" fill="hold" id="37">
                                          <p:stCondLst>
                                            <p:cond delay="0"/>
                                          </p:stCondLst>
                                        </p:cTn>
                                        <p:tgtEl>
                                          <p:spTgt spid="62"/>
                                        </p:tgtEl>
                                        <p:attrNameLst>
                                          <p:attrName>style.visibility</p:attrName>
                                        </p:attrNameLst>
                                      </p:cBhvr>
                                      <p:to>
                                        <p:strVal val="visible"/>
                                      </p:to>
                                    </p:set>
                                    <p:anim calcmode="lin" valueType="num">
                                      <p:cBhvr additive="base">
                                        <p:cTn dur="500" fill="hold" id="38"/>
                                        <p:tgtEl>
                                          <p:spTgt spid="62"/>
                                        </p:tgtEl>
                                        <p:attrNameLst>
                                          <p:attrName>ppt_x</p:attrName>
                                        </p:attrNameLst>
                                      </p:cBhvr>
                                      <p:tavLst>
                                        <p:tav tm="0">
                                          <p:val>
                                            <p:strVal val="0-#ppt_w/2"/>
                                          </p:val>
                                        </p:tav>
                                        <p:tav tm="100000">
                                          <p:val>
                                            <p:strVal val="#ppt_x"/>
                                          </p:val>
                                        </p:tav>
                                      </p:tavLst>
                                    </p:anim>
                                    <p:anim calcmode="lin" valueType="num">
                                      <p:cBhvr additive="base">
                                        <p:cTn dur="500" fill="hold" id="39"/>
                                        <p:tgtEl>
                                          <p:spTgt spid="62"/>
                                        </p:tgtEl>
                                        <p:attrNameLst>
                                          <p:attrName>ppt_y</p:attrName>
                                        </p:attrNameLst>
                                      </p:cBhvr>
                                      <p:tavLst>
                                        <p:tav tm="0">
                                          <p:val>
                                            <p:strVal val="#ppt_y"/>
                                          </p:val>
                                        </p:tav>
                                        <p:tav tm="100000">
                                          <p:val>
                                            <p:strVal val="#ppt_y"/>
                                          </p:val>
                                        </p:tav>
                                      </p:tavLst>
                                    </p:anim>
                                  </p:childTnLst>
                                </p:cTn>
                              </p:par>
                              <p:par>
                                <p:cTn fill="hold" grpId="1" id="40" nodeType="withEffect" presetClass="emph" presetID="26" presetSubtype="0">
                                  <p:stCondLst>
                                    <p:cond delay="0"/>
                                  </p:stCondLst>
                                  <p:childTnLst>
                                    <p:animEffect filter="fade" transition="out">
                                      <p:cBhvr>
                                        <p:cTn dur="500" id="41" tmFilter="0, 0; .2, .5; .8, .5; 1, 0"/>
                                        <p:tgtEl>
                                          <p:spTgt spid="62"/>
                                        </p:tgtEl>
                                      </p:cBhvr>
                                    </p:animEffect>
                                    <p:animScale>
                                      <p:cBhvr>
                                        <p:cTn autoRev="1" dur="250" fill="hold" id="42"/>
                                        <p:tgtEl>
                                          <p:spTgt spid="62"/>
                                        </p:tgtEl>
                                      </p:cBhvr>
                                      <p:by x="105000" y="105000"/>
                                    </p:animScale>
                                  </p:childTnLst>
                                </p:cTn>
                              </p:par>
                            </p:childTnLst>
                          </p:cTn>
                        </p:par>
                        <p:par>
                          <p:cTn fill="hold" id="43" nodeType="afterGroup">
                            <p:stCondLst>
                              <p:cond delay="4000"/>
                            </p:stCondLst>
                            <p:childTnLst>
                              <p:par>
                                <p:cTn fill="hold" grpId="0" id="44" nodeType="afterEffect" presetClass="entr" presetID="14" presetSubtype="10">
                                  <p:stCondLst>
                                    <p:cond delay="0"/>
                                  </p:stCondLst>
                                  <p:childTnLst>
                                    <p:set>
                                      <p:cBhvr>
                                        <p:cTn dur="1" fill="hold" id="45">
                                          <p:stCondLst>
                                            <p:cond delay="0"/>
                                          </p:stCondLst>
                                        </p:cTn>
                                        <p:tgtEl>
                                          <p:spTgt spid="63"/>
                                        </p:tgtEl>
                                        <p:attrNameLst>
                                          <p:attrName>style.visibility</p:attrName>
                                        </p:attrNameLst>
                                      </p:cBhvr>
                                      <p:to>
                                        <p:strVal val="visible"/>
                                      </p:to>
                                    </p:set>
                                    <p:animEffect filter="randombar(horizontal)" transition="in">
                                      <p:cBhvr>
                                        <p:cTn dur="500" id="46"/>
                                        <p:tgtEl>
                                          <p:spTgt spid="63"/>
                                        </p:tgtEl>
                                      </p:cBhvr>
                                    </p:animEffect>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childTnLst>
                          </p:cTn>
                        </p:par>
                        <p:par>
                          <p:cTn fill="hold" id="51" nodeType="afterGroup">
                            <p:stCondLst>
                              <p:cond delay="5000"/>
                            </p:stCondLst>
                            <p:childTnLst>
                              <p:par>
                                <p:cTn fill="hold" grpId="0" id="52" nodeType="afterEffect" presetClass="entr" presetID="2" presetSubtype="8">
                                  <p:stCondLst>
                                    <p:cond delay="0"/>
                                  </p:stCondLst>
                                  <p:childTnLst>
                                    <p:set>
                                      <p:cBhvr>
                                        <p:cTn dur="1" fill="hold" id="53">
                                          <p:stCondLst>
                                            <p:cond delay="0"/>
                                          </p:stCondLst>
                                        </p:cTn>
                                        <p:tgtEl>
                                          <p:spTgt spid="65"/>
                                        </p:tgtEl>
                                        <p:attrNameLst>
                                          <p:attrName>style.visibility</p:attrName>
                                        </p:attrNameLst>
                                      </p:cBhvr>
                                      <p:to>
                                        <p:strVal val="visible"/>
                                      </p:to>
                                    </p:set>
                                    <p:anim calcmode="lin" valueType="num">
                                      <p:cBhvr additive="base">
                                        <p:cTn dur="500" fill="hold" id="54"/>
                                        <p:tgtEl>
                                          <p:spTgt spid="65"/>
                                        </p:tgtEl>
                                        <p:attrNameLst>
                                          <p:attrName>ppt_x</p:attrName>
                                        </p:attrNameLst>
                                      </p:cBhvr>
                                      <p:tavLst>
                                        <p:tav tm="0">
                                          <p:val>
                                            <p:strVal val="0-#ppt_w/2"/>
                                          </p:val>
                                        </p:tav>
                                        <p:tav tm="100000">
                                          <p:val>
                                            <p:strVal val="#ppt_x"/>
                                          </p:val>
                                        </p:tav>
                                      </p:tavLst>
                                    </p:anim>
                                    <p:anim calcmode="lin" valueType="num">
                                      <p:cBhvr additive="base">
                                        <p:cTn dur="500" fill="hold" id="55"/>
                                        <p:tgtEl>
                                          <p:spTgt spid="65"/>
                                        </p:tgtEl>
                                        <p:attrNameLst>
                                          <p:attrName>ppt_y</p:attrName>
                                        </p:attrNameLst>
                                      </p:cBhvr>
                                      <p:tavLst>
                                        <p:tav tm="0">
                                          <p:val>
                                            <p:strVal val="#ppt_y"/>
                                          </p:val>
                                        </p:tav>
                                        <p:tav tm="100000">
                                          <p:val>
                                            <p:strVal val="#ppt_y"/>
                                          </p:val>
                                        </p:tav>
                                      </p:tavLst>
                                    </p:anim>
                                  </p:childTnLst>
                                </p:cTn>
                              </p:par>
                              <p:par>
                                <p:cTn fill="hold" grpId="1" id="56" nodeType="withEffect" presetClass="emph" presetID="26" presetSubtype="0">
                                  <p:stCondLst>
                                    <p:cond delay="0"/>
                                  </p:stCondLst>
                                  <p:childTnLst>
                                    <p:animEffect filter="fade" transition="out">
                                      <p:cBhvr>
                                        <p:cTn dur="500" id="57" tmFilter="0, 0; .2, .5; .8, .5; 1, 0"/>
                                        <p:tgtEl>
                                          <p:spTgt spid="65"/>
                                        </p:tgtEl>
                                      </p:cBhvr>
                                    </p:animEffect>
                                    <p:animScale>
                                      <p:cBhvr>
                                        <p:cTn autoRev="1" dur="250" fill="hold" id="58"/>
                                        <p:tgtEl>
                                          <p:spTgt spid="65"/>
                                        </p:tgtEl>
                                      </p:cBhvr>
                                      <p:by x="105000" y="105000"/>
                                    </p:animScale>
                                  </p:childTnLst>
                                </p:cTn>
                              </p:par>
                            </p:childTnLst>
                          </p:cTn>
                        </p:par>
                        <p:par>
                          <p:cTn fill="hold" id="59" nodeType="afterGroup">
                            <p:stCondLst>
                              <p:cond delay="5500"/>
                            </p:stCondLst>
                            <p:childTnLst>
                              <p:par>
                                <p:cTn fill="hold" grpId="0" id="60" nodeType="afterEffect" presetClass="entr" presetID="14" presetSubtype="10">
                                  <p:stCondLst>
                                    <p:cond delay="0"/>
                                  </p:stCondLst>
                                  <p:childTnLst>
                                    <p:set>
                                      <p:cBhvr>
                                        <p:cTn dur="1" fill="hold" id="61">
                                          <p:stCondLst>
                                            <p:cond delay="0"/>
                                          </p:stCondLst>
                                        </p:cTn>
                                        <p:tgtEl>
                                          <p:spTgt spid="66"/>
                                        </p:tgtEl>
                                        <p:attrNameLst>
                                          <p:attrName>style.visibility</p:attrName>
                                        </p:attrNameLst>
                                      </p:cBhvr>
                                      <p:to>
                                        <p:strVal val="visible"/>
                                      </p:to>
                                    </p:set>
                                    <p:animEffect filter="randombar(horizontal)" transition="in">
                                      <p:cBhvr>
                                        <p:cTn dur="500" id="62"/>
                                        <p:tgtEl>
                                          <p:spTgt spid="66"/>
                                        </p:tgtEl>
                                      </p:cBhvr>
                                    </p:animEffect>
                                  </p:childTnLst>
                                </p:cTn>
                              </p:par>
                            </p:childTnLst>
                          </p:cTn>
                        </p:par>
                        <p:par>
                          <p:cTn fill="hold" id="63" nodeType="afterGroup">
                            <p:stCondLst>
                              <p:cond delay="6000"/>
                            </p:stCondLst>
                            <p:childTnLst>
                              <p:par>
                                <p:cTn fill="hold" grpId="0" id="64" nodeType="afterEffect" presetClass="entr" presetID="10" presetSubtype="0">
                                  <p:stCondLst>
                                    <p:cond delay="0"/>
                                  </p:stCondLst>
                                  <p:childTnLst>
                                    <p:set>
                                      <p:cBhvr>
                                        <p:cTn dur="1" fill="hold" id="65">
                                          <p:stCondLst>
                                            <p:cond delay="0"/>
                                          </p:stCondLst>
                                        </p:cTn>
                                        <p:tgtEl>
                                          <p:spTgt spid="64"/>
                                        </p:tgtEl>
                                        <p:attrNameLst>
                                          <p:attrName>style.visibility</p:attrName>
                                        </p:attrNameLst>
                                      </p:cBhvr>
                                      <p:to>
                                        <p:strVal val="visible"/>
                                      </p:to>
                                    </p:set>
                                    <p:animEffect filter="fade" transition="in">
                                      <p:cBhvr>
                                        <p:cTn dur="500" id="66"/>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5"/>
      <p:bldP grpId="1" spid="55"/>
      <p:bldP grpId="0" spid="60"/>
      <p:bldP grpId="0" spid="61"/>
      <p:bldP grpId="0" spid="62"/>
      <p:bldP grpId="1" spid="62"/>
      <p:bldP grpId="0" spid="63"/>
      <p:bldP grpId="0" spid="64"/>
      <p:bldP grpId="0" spid="65"/>
      <p:bldP grpId="1" spid="65"/>
      <p:bldP grpId="0" spid="6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4967408" y="2434153"/>
            <a:ext cx="5737104" cy="4487235"/>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a:off x="7464525" y="-27384"/>
            <a:ext cx="4788159" cy="4248472"/>
          </a:xfrm>
          <a:prstGeom prst="rect">
            <a:avLst/>
          </a:prstGeom>
          <a:effectLst>
            <a:outerShdw algn="tl" blurRad="241300" dir="2700000" dist="330200" rotWithShape="0">
              <a:prstClr val="black">
                <a:alpha val="40000"/>
              </a:prstClr>
            </a:outerShdw>
          </a:effectLst>
        </p:spPr>
      </p:pic>
      <p:sp>
        <p:nvSpPr>
          <p:cNvPr id="4" name="文本框 3"/>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信息安全</a:t>
            </a:r>
          </a:p>
        </p:txBody>
      </p:sp>
      <p:sp>
        <p:nvSpPr>
          <p:cNvPr id="5" name="矩形 47"/>
          <p:cNvSpPr>
            <a:spLocks noChangeArrowheads="1"/>
          </p:cNvSpPr>
          <p:nvPr/>
        </p:nvSpPr>
        <p:spPr bwMode="auto">
          <a:xfrm>
            <a:off x="932310" y="1300938"/>
            <a:ext cx="6387826"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29" name="任意多边形 28"/>
          <p:cNvSpPr/>
          <p:nvPr/>
        </p:nvSpPr>
        <p:spPr bwMode="auto">
          <a:xfrm>
            <a:off x="1085775" y="3930193"/>
            <a:ext cx="661234" cy="720080"/>
          </a:xfrm>
          <a:custGeom>
            <a:gdLst>
              <a:gd fmla="*/ 526948 w 555782" name="connsiteX0"/>
              <a:gd fmla="*/ 586710 h 605243" name="connsiteY0"/>
              <a:gd fmla="*/ 526889 w 555782" name="connsiteX1"/>
              <a:gd fmla="*/ 586968 h 605243" name="connsiteY1"/>
              <a:gd fmla="*/ 526464 w 555782" name="connsiteX2"/>
              <a:gd fmla="*/ 587298 h 605243" name="connsiteY2"/>
              <a:gd fmla="*/ 524781 w 555782" name="connsiteX3"/>
              <a:gd fmla="*/ 587676 h 605243" name="connsiteY3"/>
              <a:gd fmla="*/ 531169 w 555782" name="connsiteX4"/>
              <a:gd fmla="*/ 586241 h 605243" name="connsiteY4"/>
              <a:gd fmla="*/ 528766 w 555782" name="connsiteX5"/>
              <a:gd fmla="*/ 592591 h 605243" name="connsiteY5"/>
              <a:gd fmla="*/ 522543 w 555782" name="connsiteX6"/>
              <a:gd fmla="*/ 596622 h 605243" name="connsiteY6"/>
              <a:gd fmla="*/ 513956 w 555782" name="connsiteX7"/>
              <a:gd fmla="*/ 597012 h 605243" name="connsiteY7"/>
              <a:gd fmla="*/ 526464 w 555782" name="connsiteX8"/>
              <a:gd fmla="*/ 587298 h 605243" name="connsiteY8"/>
              <a:gd fmla="*/ 529196 w 555782" name="connsiteX9"/>
              <a:gd fmla="*/ 585162 h 605243" name="connsiteY9"/>
              <a:gd fmla="*/ 528473 w 555782" name="connsiteX10"/>
              <a:gd fmla="*/ 586031 h 605243" name="connsiteY10"/>
              <a:gd fmla="*/ 526948 w 555782" name="connsiteX11"/>
              <a:gd fmla="*/ 586710 h 605243" name="connsiteY11"/>
              <a:gd fmla="*/ 527297 w 555782" name="connsiteX12"/>
              <a:gd fmla="*/ 585202 h 605243" name="connsiteY12"/>
              <a:gd fmla="*/ 528015 w 555782" name="connsiteX13"/>
              <a:gd fmla="*/ 582095 h 605243" name="connsiteY13"/>
              <a:gd fmla="*/ 527297 w 555782" name="connsiteX14"/>
              <a:gd fmla="*/ 585202 h 605243" name="connsiteY14"/>
              <a:gd fmla="*/ 523939 w 555782" name="connsiteX15"/>
              <a:gd fmla="*/ 585272 h 605243" name="connsiteY15"/>
              <a:gd fmla="*/ 525012 w 555782" name="connsiteX16"/>
              <a:gd fmla="*/ 585093 h 605243" name="connsiteY16"/>
              <a:gd fmla="*/ 469900 w 555782" name="connsiteX17"/>
              <a:gd fmla="*/ 580445 h 605243" name="connsiteY17"/>
              <a:gd fmla="*/ 487470 w 555782" name="connsiteX18"/>
              <a:gd fmla="*/ 592591 h 605243" name="connsiteY18"/>
              <a:gd fmla="*/ 508118 w 555782" name="connsiteX19"/>
              <a:gd fmla="*/ 597277 h 605243" name="connsiteY19"/>
              <a:gd fmla="*/ 513956 w 555782" name="connsiteX20"/>
              <a:gd fmla="*/ 597012 h 605243" name="connsiteY20"/>
              <a:gd fmla="*/ 509995 w 555782" name="connsiteX21"/>
              <a:gd fmla="*/ 600089 h 605243" name="connsiteY21"/>
              <a:gd fmla="*/ 501597 w 555782" name="connsiteX22"/>
              <a:gd fmla="*/ 599490 h 605243" name="connsiteY22"/>
              <a:gd fmla="*/ 483716 w 555782" name="connsiteX23"/>
              <a:gd fmla="*/ 592591 h 605243" name="connsiteY23"/>
              <a:gd fmla="*/ 474330 w 555782" name="connsiteX24"/>
              <a:gd fmla="*/ 586343 h 605243" name="connsiteY24"/>
              <a:gd fmla="*/ 533558 w 555782" name="connsiteX25"/>
              <a:gd fmla="*/ 579926 h 605243" name="connsiteY25"/>
              <a:gd fmla="*/ 531596 w 555782" name="connsiteX26"/>
              <a:gd fmla="*/ 585112 h 605243" name="connsiteY26"/>
              <a:gd fmla="*/ 529196 w 555782" name="connsiteX27"/>
              <a:gd fmla="*/ 585162 h 605243" name="connsiteY27"/>
              <a:gd fmla="*/ 462800 w 555782" name="connsiteX28"/>
              <a:gd fmla="*/ 578668 h 605243" name="connsiteY28"/>
              <a:gd fmla="*/ 474330 w 555782" name="connsiteX29"/>
              <a:gd fmla="*/ 586343 h 605243" name="connsiteY29"/>
              <a:gd fmla="*/ 476207 w 555782" name="connsiteX30"/>
              <a:gd fmla="*/ 588842 h 605243" name="connsiteY30"/>
              <a:gd fmla="*/ 490285 w 555782" name="connsiteX31"/>
              <a:gd fmla="*/ 598683 h 605243" name="connsiteY31"/>
              <a:gd fmla="*/ 501597 w 555782" name="connsiteX32"/>
              <a:gd fmla="*/ 599490 h 605243" name="connsiteY32"/>
              <a:gd fmla="*/ 504364 w 555782" name="connsiteX33"/>
              <a:gd fmla="*/ 600557 h 605243" name="connsiteY33"/>
              <a:gd fmla="*/ 516907 w 555782" name="connsiteX34"/>
              <a:gd fmla="*/ 600273 h 605243" name="connsiteY34"/>
              <a:gd fmla="*/ 511403 w 555782" name="connsiteX35"/>
              <a:gd fmla="*/ 603837 h 605243" name="connsiteY35"/>
              <a:gd fmla="*/ 491224 w 555782" name="connsiteX36"/>
              <a:gd fmla="*/ 603837 h 605243" name="connsiteY36"/>
              <a:gd fmla="*/ 464945 w 555782" name="connsiteX37"/>
              <a:gd fmla="*/ 581345 h 605243" name="connsiteY37"/>
              <a:gd fmla="*/ 547392 w 555782" name="connsiteX38"/>
              <a:gd fmla="*/ 578502 h 605243" name="connsiteY38"/>
              <a:gd fmla="*/ 542375 w 555782" name="connsiteX39"/>
              <a:gd fmla="*/ 589311 h 605243" name="connsiteY39"/>
              <a:gd fmla="*/ 525012 w 555782" name="connsiteX40"/>
              <a:gd fmla="*/ 600089 h 605243" name="connsiteY40"/>
              <a:gd fmla="*/ 516907 w 555782" name="connsiteX41"/>
              <a:gd fmla="*/ 600273 h 605243" name="connsiteY41"/>
              <a:gd fmla="*/ 522543 w 555782" name="connsiteX42"/>
              <a:gd fmla="*/ 596622 h 605243" name="connsiteY42"/>
              <a:gd fmla="*/ 528766 w 555782" name="connsiteX43"/>
              <a:gd fmla="*/ 596340 h 605243" name="connsiteY43"/>
              <a:gd fmla="*/ 540226 w 555782" name="connsiteX44"/>
              <a:gd fmla="*/ 582751 h 605243" name="connsiteY44"/>
              <a:gd fmla="*/ 499110 w 555782" name="connsiteX45"/>
              <a:gd fmla="*/ 577868 h 605243" name="connsiteY45"/>
              <a:gd fmla="*/ 499110 w 555782" name="connsiteX46"/>
              <a:gd fmla="*/ 581615 h 605243" name="connsiteY46"/>
              <a:gd fmla="*/ 499110 w 555782" name="connsiteX47"/>
              <a:gd fmla="*/ 577868 h 605243" name="connsiteY47"/>
              <a:gd fmla="*/ 543951 w 555782" name="connsiteX48"/>
              <a:gd fmla="*/ 577484 h 605243" name="connsiteY48"/>
              <a:gd fmla="*/ 543783 w 555782" name="connsiteX49"/>
              <a:gd fmla="*/ 578533 h 605243" name="connsiteY49"/>
              <a:gd fmla="*/ 540226 w 555782" name="connsiteX50"/>
              <a:gd fmla="*/ 582751 h 605243" name="connsiteY50"/>
              <a:gd fmla="*/ 536275 w 555782" name="connsiteX51"/>
              <a:gd fmla="*/ 585093 h 605243" name="connsiteY51"/>
              <a:gd fmla="*/ 531169 w 555782" name="connsiteX52"/>
              <a:gd fmla="*/ 586241 h 605243" name="connsiteY52"/>
              <a:gd fmla="*/ 531596 w 555782" name="connsiteX53"/>
              <a:gd fmla="*/ 585112 h 605243" name="connsiteY53"/>
              <a:gd fmla="*/ 532520 w 555782" name="connsiteX54"/>
              <a:gd fmla="*/ 585093 h 605243" name="connsiteY54"/>
              <a:gd fmla="*/ 514096 w 555782" name="connsiteX55"/>
              <a:gd fmla="*/ 575371 h 605243" name="connsiteY55"/>
              <a:gd fmla="*/ 514096 w 555782" name="connsiteX56"/>
              <a:gd fmla="*/ 577868 h 605243" name="connsiteY56"/>
              <a:gd fmla="*/ 513160 w 555782" name="connsiteX57"/>
              <a:gd fmla="*/ 576620 h 605243" name="connsiteY57"/>
              <a:gd fmla="*/ 517403 w 555782" name="connsiteX58"/>
              <a:gd fmla="*/ 574806 h 605243" name="connsiteY58"/>
              <a:gd fmla="*/ 516681 w 555782" name="connsiteX59"/>
              <a:gd fmla="*/ 575930 h 605243" name="connsiteY59"/>
              <a:gd fmla="*/ 514096 w 555782" name="connsiteX60"/>
              <a:gd fmla="*/ 577868 h 605243" name="connsiteY60"/>
              <a:gd fmla="*/ 516238 w 555782" name="connsiteX61"/>
              <a:gd fmla="*/ 572515 h 605243" name="connsiteY61"/>
              <a:gd fmla="*/ 514096 w 555782" name="connsiteX62"/>
              <a:gd fmla="*/ 575371 h 605243" name="connsiteY62"/>
              <a:gd fmla="*/ 514096 w 555782" name="connsiteX63"/>
              <a:gd fmla="*/ 574122 h 605243" name="connsiteY63"/>
              <a:gd fmla="*/ 536660 w 555782" name="connsiteX64"/>
              <a:gd fmla="*/ 570291 h 605243" name="connsiteY64"/>
              <a:gd fmla="*/ 535336 w 555782" name="connsiteX65"/>
              <a:gd fmla="*/ 574784 h 605243" name="connsiteY65"/>
              <a:gd fmla="*/ 528015 w 555782" name="connsiteX66"/>
              <a:gd fmla="*/ 582095 h 605243" name="connsiteY66"/>
              <a:gd fmla="*/ 530664 w 555782" name="connsiteX67"/>
              <a:gd fmla="*/ 570633 h 605243" name="connsiteY67"/>
              <a:gd fmla="*/ 539259 w 555782" name="connsiteX68"/>
              <a:gd fmla="*/ 570142 h 605243" name="connsiteY68"/>
              <a:gd fmla="*/ 538621 w 555782" name="connsiteX69"/>
              <a:gd fmla="*/ 573847 h 605243" name="connsiteY69"/>
              <a:gd fmla="*/ 533558 w 555782" name="connsiteX70"/>
              <a:gd fmla="*/ 579926 h 605243" name="connsiteY70"/>
              <a:gd fmla="*/ 536744 w 555782" name="connsiteX71"/>
              <a:gd fmla="*/ 571504 h 605243" name="connsiteY71"/>
              <a:gd fmla="*/ 536720 w 555782" name="connsiteX72"/>
              <a:gd fmla="*/ 570287 h 605243" name="connsiteY72"/>
              <a:gd fmla="*/ 536717 w 555782" name="connsiteX73"/>
              <a:gd fmla="*/ 570097 h 605243" name="connsiteY73"/>
              <a:gd fmla="*/ 536720 w 555782" name="connsiteX74"/>
              <a:gd fmla="*/ 570287 h 605243" name="connsiteY74"/>
              <a:gd fmla="*/ 536660 w 555782" name="connsiteX75"/>
              <a:gd fmla="*/ 570291 h 605243" name="connsiteY75"/>
              <a:gd fmla="*/ 452263 w 555782" name="connsiteX76"/>
              <a:gd fmla="*/ 568252 h 605243" name="connsiteY76"/>
              <a:gd fmla="*/ 457178 w 555782" name="connsiteX77"/>
              <a:gd fmla="*/ 571650 h 605243" name="connsiteY77"/>
              <a:gd fmla="*/ 462800 w 555782" name="connsiteX78"/>
              <a:gd fmla="*/ 578668 h 605243" name="connsiteY78"/>
              <a:gd fmla="*/ 452180 w 555782" name="connsiteX79"/>
              <a:gd fmla="*/ 571598 h 605243" name="connsiteY79"/>
              <a:gd fmla="*/ 453682 w 555782" name="connsiteX80"/>
              <a:gd fmla="*/ 570098 h 605243" name="connsiteY80"/>
              <a:gd fmla="*/ 536643 w 555782" name="connsiteX81"/>
              <a:gd fmla="*/ 566349 h 605243" name="connsiteY81"/>
              <a:gd fmla="*/ 537821 w 555782" name="connsiteX82"/>
              <a:gd fmla="*/ 566349 h 605243" name="connsiteY82"/>
              <a:gd fmla="*/ 536717 w 555782" name="connsiteX83"/>
              <a:gd fmla="*/ 570097 h 605243" name="connsiteY83"/>
              <a:gd fmla="*/ 470314 w 555782" name="connsiteX84"/>
              <a:gd fmla="*/ 565923 h 605243" name="connsiteY84"/>
              <a:gd fmla="*/ 469138 w 555782" name="connsiteX85"/>
              <a:gd fmla="*/ 566629 h 605243" name="connsiteY85"/>
              <a:gd fmla="*/ 470564 w 555782" name="connsiteX86"/>
              <a:gd fmla="*/ 566094 h 605243" name="connsiteY86"/>
              <a:gd fmla="*/ 442044 w 555782" name="connsiteX87"/>
              <a:gd fmla="*/ 564850 h 605243" name="connsiteY87"/>
              <a:gd fmla="*/ 452180 w 555782" name="connsiteX88"/>
              <a:gd fmla="*/ 571598 h 605243" name="connsiteY88"/>
              <a:gd fmla="*/ 449928 w 555782" name="connsiteX89"/>
              <a:gd fmla="*/ 573847 h 605243" name="connsiteY89"/>
              <a:gd fmla="*/ 445637 w 555782" name="connsiteX90"/>
              <a:gd fmla="*/ 563672 h 605243" name="connsiteY90"/>
              <a:gd fmla="*/ 447539 w 555782" name="connsiteX91"/>
              <a:gd fmla="*/ 564987 h 605243" name="connsiteY91"/>
              <a:gd fmla="*/ 453682 w 555782" name="connsiteX92"/>
              <a:gd fmla="*/ 570098 h 605243" name="connsiteY92"/>
              <a:gd fmla="*/ 449928 w 555782" name="connsiteX93"/>
              <a:gd fmla="*/ 570098 h 605243" name="connsiteY93"/>
              <a:gd fmla="*/ 499451 w 555782" name="connsiteX94"/>
              <a:gd fmla="*/ 563223 h 605243" name="connsiteY94"/>
              <a:gd fmla="*/ 501816 w 555782" name="connsiteX95"/>
              <a:gd fmla="*/ 565588 h 605243" name="connsiteY95"/>
              <a:gd fmla="*/ 499110 w 555782" name="connsiteX96"/>
              <a:gd fmla="*/ 566629 h 605243" name="connsiteY96"/>
              <a:gd fmla="*/ 499110 w 555782" name="connsiteX97"/>
              <a:gd fmla="*/ 563418 h 605243" name="connsiteY97"/>
              <a:gd fmla="*/ 529082 w 555782" name="connsiteX98"/>
              <a:gd fmla="*/ 562882 h 605243" name="connsiteY98"/>
              <a:gd fmla="*/ 528837 w 555782" name="connsiteX99"/>
              <a:gd fmla="*/ 563066 h 605243" name="connsiteY99"/>
              <a:gd fmla="*/ 528862 w 555782" name="connsiteX100"/>
              <a:gd fmla="*/ 563029 h 605243" name="connsiteY100"/>
              <a:gd fmla="*/ 555046 w 555782" name="connsiteX101"/>
              <a:gd fmla="*/ 558852 h 605243" name="connsiteY101"/>
              <a:gd fmla="*/ 551292 w 555782" name="connsiteX102"/>
              <a:gd fmla="*/ 576190 h 605243" name="connsiteY102"/>
              <a:gd fmla="*/ 547392 w 555782" name="connsiteX103"/>
              <a:gd fmla="*/ 578502 h 605243" name="connsiteY103"/>
              <a:gd fmla="*/ 551292 w 555782" name="connsiteX104"/>
              <a:gd fmla="*/ 570098 h 605243" name="connsiteY104"/>
              <a:gd fmla="*/ 551422 w 555782" name="connsiteX105"/>
              <a:gd fmla="*/ 567055 h 605243" name="connsiteY105"/>
              <a:gd fmla="*/ 459169 w 555782" name="connsiteX106"/>
              <a:gd fmla="*/ 558342 h 605243" name="connsiteY106"/>
              <a:gd fmla="*/ 458464 w 555782" name="connsiteX107"/>
              <a:gd fmla="*/ 558783 h 605243" name="connsiteY107"/>
              <a:gd fmla="*/ 458508 w 555782" name="connsiteX108"/>
              <a:gd fmla="*/ 558831 h 605243" name="connsiteY108"/>
              <a:gd fmla="*/ 459304 w 555782" name="connsiteX109"/>
              <a:gd fmla="*/ 558433 h 605243" name="connsiteY109"/>
              <a:gd fmla="*/ 451596 w 555782" name="connsiteX110"/>
              <a:gd fmla="*/ 557186 h 605243" name="connsiteY110"/>
              <a:gd fmla="*/ 453682 w 555782" name="connsiteX111"/>
              <a:gd fmla="*/ 558852 h 605243" name="connsiteY111"/>
              <a:gd fmla="*/ 457147 w 555782" name="connsiteX112"/>
              <a:gd fmla="*/ 560870 h 605243" name="connsiteY112"/>
              <a:gd fmla="*/ 464945 w 555782" name="connsiteX113"/>
              <a:gd fmla="*/ 573847 h 605243" name="connsiteY113"/>
              <a:gd fmla="*/ 493106 w 555782" name="connsiteX114"/>
              <a:gd fmla="*/ 557150 h 605243" name="connsiteY114"/>
              <a:gd fmla="*/ 491617 w 555782" name="connsiteX115"/>
              <a:gd fmla="*/ 559136 h 605243" name="connsiteY115"/>
              <a:gd fmla="*/ 479909 w 555782" name="connsiteX116"/>
              <a:gd fmla="*/ 566160 h 605243" name="connsiteY116"/>
              <a:gd fmla="*/ 473428 w 555782" name="connsiteX117"/>
              <a:gd fmla="*/ 568042 h 605243" name="connsiteY117"/>
              <a:gd fmla="*/ 476765 w 555782" name="connsiteX118"/>
              <a:gd fmla="*/ 570313 h 605243" name="connsiteY118"/>
              <a:gd fmla="*/ 491617 w 555782" name="connsiteX119"/>
              <a:gd fmla="*/ 563351 h 605243" name="connsiteY119"/>
              <a:gd fmla="*/ 492201 w 555782" name="connsiteX120"/>
              <a:gd fmla="*/ 563186 h 605243" name="connsiteY120"/>
              <a:gd fmla="*/ 491618 w 555782" name="connsiteX121"/>
              <a:gd fmla="*/ 563819 h 605243" name="connsiteY121"/>
              <a:gd fmla="*/ 480378 w 555782" name="connsiteX122"/>
              <a:gd fmla="*/ 570375 h 605243" name="connsiteY122"/>
              <a:gd fmla="*/ 480378 w 555782" name="connsiteX123"/>
              <a:gd fmla="*/ 572771 h 605243" name="connsiteY123"/>
              <a:gd fmla="*/ 481457 w 555782" name="connsiteX124"/>
              <a:gd fmla="*/ 573505 h 605243" name="connsiteY124"/>
              <a:gd fmla="*/ 493491 w 555782" name="connsiteX125"/>
              <a:gd fmla="*/ 566629 h 605243" name="connsiteY125"/>
              <a:gd fmla="*/ 496113 w 555782" name="connsiteX126"/>
              <a:gd fmla="*/ 565130 h 605243" name="connsiteY126"/>
              <a:gd fmla="*/ 494427 w 555782" name="connsiteX127"/>
              <a:gd fmla="*/ 567565 h 605243" name="connsiteY127"/>
              <a:gd fmla="*/ 481556 w 555782" name="connsiteX128"/>
              <a:gd fmla="*/ 573572 h 605243" name="connsiteY128"/>
              <a:gd fmla="*/ 487470 w 555782" name="connsiteX129"/>
              <a:gd fmla="*/ 577596 h 605243" name="connsiteY129"/>
              <a:gd fmla="*/ 506603 w 555782" name="connsiteX130"/>
              <a:gd fmla="*/ 584362 h 605243" name="connsiteY130"/>
              <a:gd fmla="*/ 506603 w 555782" name="connsiteX131"/>
              <a:gd fmla="*/ 581615 h 605243" name="connsiteY131"/>
              <a:gd fmla="*/ 508359 w 555782" name="connsiteX132"/>
              <a:gd fmla="*/ 581381 h 605243" name="connsiteY132"/>
              <a:gd fmla="*/ 506984 w 555782" name="connsiteX133"/>
              <a:gd fmla="*/ 584497 h 605243" name="connsiteY133"/>
              <a:gd fmla="*/ 507195 w 555782" name="connsiteX134"/>
              <a:gd fmla="*/ 584572 h 605243" name="connsiteY134"/>
              <a:gd fmla="*/ 509725 w 555782" name="connsiteX135"/>
              <a:gd fmla="*/ 581198 h 605243" name="connsiteY135"/>
              <a:gd fmla="*/ 513628 w 555782" name="connsiteX136"/>
              <a:gd fmla="*/ 580678 h 605243" name="connsiteY136"/>
              <a:gd fmla="*/ 516681 w 555782" name="connsiteX137"/>
              <a:gd fmla="*/ 575930 h 605243" name="connsiteY137"/>
              <a:gd fmla="*/ 523331 w 555782" name="connsiteX138"/>
              <a:gd fmla="*/ 570942 h 605243" name="connsiteY138"/>
              <a:gd fmla="*/ 522052 w 555782" name="connsiteX139"/>
              <a:gd fmla="*/ 570501 h 605243" name="connsiteY139"/>
              <a:gd fmla="*/ 517403 w 555782" name="connsiteX140"/>
              <a:gd fmla="*/ 574806 h 605243" name="connsiteY140"/>
              <a:gd fmla="*/ 517843 w 555782" name="connsiteX141"/>
              <a:gd fmla="*/ 574122 h 605243" name="connsiteY141"/>
              <a:gd fmla="*/ 521614 w 555782" name="connsiteX142"/>
              <a:gd fmla="*/ 570350 h 605243" name="connsiteY142"/>
              <a:gd fmla="*/ 519908 w 555782" name="connsiteX143"/>
              <a:gd fmla="*/ 569763 h 605243" name="connsiteY143"/>
              <a:gd fmla="*/ 516238 w 555782" name="connsiteX144"/>
              <a:gd fmla="*/ 572515 h 605243" name="connsiteY144"/>
              <a:gd fmla="*/ 517069 w 555782" name="connsiteX145"/>
              <a:gd fmla="*/ 571407 h 605243" name="connsiteY145"/>
              <a:gd fmla="*/ 519154 w 555782" name="connsiteX146"/>
              <a:gd fmla="*/ 569503 h 605243" name="connsiteY146"/>
              <a:gd fmla="*/ 519152 w 555782" name="connsiteX147"/>
              <a:gd fmla="*/ 569503 h 605243" name="connsiteY147"/>
              <a:gd fmla="*/ 517843 w 555782" name="connsiteX148"/>
              <a:gd fmla="*/ 570375 h 605243" name="connsiteY148"/>
              <a:gd fmla="*/ 517069 w 555782" name="connsiteX149"/>
              <a:gd fmla="*/ 571407 h 605243" name="connsiteY149"/>
              <a:gd fmla="*/ 514096 w 555782" name="connsiteX150"/>
              <a:gd fmla="*/ 574122 h 605243" name="connsiteY150"/>
              <a:gd fmla="*/ 512691 w 555782" name="connsiteX151"/>
              <a:gd fmla="*/ 575995 h 605243" name="connsiteY151"/>
              <a:gd fmla="*/ 513160 w 555782" name="connsiteX152"/>
              <a:gd fmla="*/ 576620 h 605243" name="connsiteY152"/>
              <a:gd fmla="*/ 509725 w 555782" name="connsiteX153"/>
              <a:gd fmla="*/ 581198 h 605243" name="connsiteY153"/>
              <a:gd fmla="*/ 508359 w 555782" name="connsiteX154"/>
              <a:gd fmla="*/ 581381 h 605243" name="connsiteY154"/>
              <a:gd fmla="*/ 511846 w 555782" name="connsiteX155"/>
              <a:gd fmla="*/ 573478 h 605243" name="connsiteY155"/>
              <a:gd fmla="*/ 515970 w 555782" name="connsiteX156"/>
              <a:gd fmla="*/ 570844 h 605243" name="connsiteY156"/>
              <a:gd fmla="*/ 518954 w 555782" name="connsiteX157"/>
              <a:gd fmla="*/ 569434 h 605243" name="connsiteY157"/>
              <a:gd fmla="*/ 515446 w 555782" name="connsiteX158"/>
              <a:gd fmla="*/ 568226 h 605243" name="connsiteY158"/>
              <a:gd fmla="*/ 513628 w 555782" name="connsiteX159"/>
              <a:gd fmla="*/ 569439 h 605243" name="connsiteY159"/>
              <a:gd fmla="*/ 511846 w 555782" name="connsiteX160"/>
              <a:gd fmla="*/ 573478 h 605243" name="connsiteY160"/>
              <a:gd fmla="*/ 499110 w 555782" name="connsiteX161"/>
              <a:gd fmla="*/ 581615 h 605243" name="connsiteY161"/>
              <a:gd fmla="*/ 514935 w 555782" name="connsiteX162"/>
              <a:gd fmla="*/ 568051 h 605243" name="connsiteY162"/>
              <a:gd fmla="*/ 514860 w 555782" name="connsiteX163"/>
              <a:gd fmla="*/ 568025 h 605243" name="connsiteY163"/>
              <a:gd fmla="*/ 499110 w 555782" name="connsiteX164"/>
              <a:gd fmla="*/ 577868 h 605243" name="connsiteY164"/>
              <a:gd fmla="*/ 512074 w 555782" name="connsiteX165"/>
              <a:gd fmla="*/ 567065 h 605243" name="connsiteY165"/>
              <a:gd fmla="*/ 509995 w 555782" name="connsiteX166"/>
              <a:gd fmla="*/ 566349 h 605243" name="connsiteY166"/>
              <a:gd fmla="*/ 506076 w 555782" name="connsiteX167"/>
              <a:gd fmla="*/ 564215 h 605243" name="connsiteY167"/>
              <a:gd fmla="*/ 502857 w 555782" name="connsiteX168"/>
              <a:gd fmla="*/ 566629 h 605243" name="connsiteY168"/>
              <a:gd fmla="*/ 501816 w 555782" name="connsiteX169"/>
              <a:gd fmla="*/ 565588 h 605243" name="connsiteY169"/>
              <a:gd fmla="*/ 505791 w 555782" name="connsiteX170"/>
              <a:gd fmla="*/ 564059 h 605243" name="connsiteY170"/>
              <a:gd fmla="*/ 501795 w 555782" name="connsiteX171"/>
              <a:gd fmla="*/ 561883 h 605243" name="connsiteY171"/>
              <a:gd fmla="*/ 499451 w 555782" name="connsiteX172"/>
              <a:gd fmla="*/ 563223 h 605243" name="connsiteY172"/>
              <a:gd fmla="*/ 499110 w 555782" name="connsiteX173"/>
              <a:gd fmla="*/ 562882 h 605243" name="connsiteY173"/>
              <a:gd fmla="*/ 501716 w 555782" name="connsiteX174"/>
              <a:gd fmla="*/ 561840 h 605243" name="connsiteY174"/>
              <a:gd fmla="*/ 501261 w 555782" name="connsiteX175"/>
              <a:gd fmla="*/ 561592 h 605243" name="connsiteY175"/>
              <a:gd fmla="*/ 499110 w 555782" name="connsiteX176"/>
              <a:gd fmla="*/ 562882 h 605243" name="connsiteY176"/>
              <a:gd fmla="*/ 499110 w 555782" name="connsiteX177"/>
              <a:gd fmla="*/ 563418 h 605243" name="connsiteY177"/>
              <a:gd fmla="*/ 496113 w 555782" name="connsiteX178"/>
              <a:gd fmla="*/ 565130 h 605243" name="connsiteY178"/>
              <a:gd fmla="*/ 498730 w 555782" name="connsiteX179"/>
              <a:gd fmla="*/ 561350 h 605243" name="connsiteY179"/>
              <a:gd fmla="*/ 500106 w 555782" name="connsiteX180"/>
              <a:gd fmla="*/ 560963 h 605243" name="connsiteY180"/>
              <a:gd fmla="*/ 499301 w 555782" name="connsiteX181"/>
              <a:gd fmla="*/ 560525 h 605243" name="connsiteY181"/>
              <a:gd fmla="*/ 498730 w 555782" name="connsiteX182"/>
              <a:gd fmla="*/ 561350 h 605243" name="connsiteY182"/>
              <a:gd fmla="*/ 492201 w 555782" name="connsiteX183"/>
              <a:gd fmla="*/ 563186 h 605243" name="connsiteY183"/>
              <a:gd fmla="*/ 496212 w 555782" name="connsiteX184"/>
              <a:gd fmla="*/ 558842 h 605243" name="connsiteY184"/>
              <a:gd fmla="*/ 509516 w 555782" name="connsiteX185"/>
              <a:gd fmla="*/ 556639 h 605243" name="connsiteY185"/>
              <a:gd fmla="*/ 506603 w 555782" name="connsiteX186"/>
              <a:gd fmla="*/ 559136 h 605243" name="connsiteY186"/>
              <a:gd fmla="*/ 504252 w 555782" name="connsiteX187"/>
              <a:gd fmla="*/ 559797 h 605243" name="connsiteY187"/>
              <a:gd fmla="*/ 517843 w 555782" name="connsiteX188"/>
              <a:gd fmla="*/ 555389 h 605243" name="connsiteY188"/>
              <a:gd fmla="*/ 513282 w 555782" name="connsiteX189"/>
              <a:gd fmla="*/ 558810 h 605243" name="connsiteY189"/>
              <a:gd fmla="*/ 514645 w 555782" name="connsiteX190"/>
              <a:gd fmla="*/ 556669 h 605243" name="connsiteY190"/>
              <a:gd fmla="*/ 488577 w 555782" name="connsiteX191"/>
              <a:gd fmla="*/ 554683 h 605243" name="connsiteY191"/>
              <a:gd fmla="*/ 487871 w 555782" name="connsiteX192"/>
              <a:gd fmla="*/ 555389 h 605243" name="connsiteY192"/>
              <a:gd fmla="*/ 470387 w 555782" name="connsiteX193"/>
              <a:gd fmla="*/ 565880 h 605243" name="connsiteY193"/>
              <a:gd fmla="*/ 470619 w 555782" name="connsiteX194"/>
              <a:gd fmla="*/ 566073 h 605243" name="connsiteY194"/>
              <a:gd fmla="*/ 480378 w 555782" name="connsiteX195"/>
              <a:gd fmla="*/ 562414 h 605243" name="connsiteY195"/>
              <a:gd fmla="*/ 490805 w 555782" name="connsiteX196"/>
              <a:gd fmla="*/ 555897 h 605243" name="connsiteY196"/>
              <a:gd fmla="*/ 452128 w 555782" name="connsiteX197"/>
              <a:gd fmla="*/ 553552 h 605243" name="connsiteY197"/>
              <a:gd fmla="*/ 452129 w 555782" name="connsiteX198"/>
              <a:gd fmla="*/ 553552 h 605243" name="connsiteY198"/>
              <a:gd fmla="*/ 462692 w 555782" name="connsiteX199"/>
              <a:gd fmla="*/ 564100 h 605243" name="connsiteY199"/>
              <a:gd fmla="*/ 457147 w 555782" name="connsiteX200"/>
              <a:gd fmla="*/ 560870 h 605243" name="connsiteY200"/>
              <a:gd fmla="*/ 453682 w 555782" name="connsiteX201"/>
              <a:gd fmla="*/ 555103 h 605243" name="connsiteY201"/>
              <a:gd fmla="*/ 547325 w 555782" name="connsiteX202"/>
              <a:gd fmla="*/ 552202 h 605243" name="connsiteY202"/>
              <a:gd fmla="*/ 547537 w 555782" name="connsiteX203"/>
              <a:gd fmla="*/ 555103 h 605243" name="connsiteY203"/>
              <a:gd fmla="*/ 546107 w 555782" name="connsiteX204"/>
              <a:gd fmla="*/ 564029 h 605243" name="connsiteY204"/>
              <a:gd fmla="*/ 540029 w 555782" name="connsiteX205"/>
              <a:gd fmla="*/ 570098 h 605243" name="connsiteY205"/>
              <a:gd fmla="*/ 539259 w 555782" name="connsiteX206"/>
              <a:gd fmla="*/ 570142 h 605243" name="connsiteY206"/>
              <a:gd fmla="*/ 539912 w 555782" name="connsiteX207"/>
              <a:gd fmla="*/ 566349 h 605243" name="connsiteY207"/>
              <a:gd fmla="*/ 543783 w 555782" name="connsiteX208"/>
              <a:gd fmla="*/ 566349 h 605243" name="connsiteY208"/>
              <a:gd fmla="*/ 550796 w 555782" name="connsiteX209"/>
              <a:gd fmla="*/ 552062 h 605243" name="connsiteY209"/>
              <a:gd fmla="*/ 551980 w 555782" name="connsiteX210"/>
              <a:gd fmla="*/ 553953 h 605243" name="connsiteY210"/>
              <a:gd fmla="*/ 551422 w 555782" name="connsiteX211"/>
              <a:gd fmla="*/ 567055 h 605243" name="connsiteY211"/>
              <a:gd fmla="*/ 548007 w 555782" name="connsiteX212"/>
              <a:gd fmla="*/ 574784 h 605243" name="connsiteY212"/>
              <a:gd fmla="*/ 543951 w 555782" name="connsiteX213"/>
              <a:gd fmla="*/ 577484 h 605243" name="connsiteY213"/>
              <a:gd fmla="*/ 546107 w 555782" name="connsiteX214"/>
              <a:gd fmla="*/ 564029 h 605243" name="connsiteY214"/>
              <a:gd fmla="*/ 549884 w 555782" name="connsiteX215"/>
              <a:gd fmla="*/ 560258 h 605243" name="connsiteY215"/>
              <a:gd fmla="*/ 517843 w 555782" name="connsiteX216"/>
              <a:gd fmla="*/ 551643 h 605243" name="connsiteY216"/>
              <a:gd fmla="*/ 509516 w 555782" name="connsiteX217"/>
              <a:gd fmla="*/ 556639 h 605243" name="connsiteY217"/>
              <a:gd fmla="*/ 513159 w 555782" name="connsiteX218"/>
              <a:gd fmla="*/ 553516 h 605243" name="connsiteY218"/>
              <a:gd fmla="*/ 525336 w 555782" name="connsiteX219"/>
              <a:gd fmla="*/ 550706 h 605243" name="connsiteY219"/>
              <a:gd fmla="*/ 527065 w 555782" name="connsiteX220"/>
              <a:gd fmla="*/ 550922 h 605243" name="connsiteY220"/>
              <a:gd fmla="*/ 524979 w 555782" name="connsiteX221"/>
              <a:gd fmla="*/ 554051 h 605243" name="connsiteY221"/>
              <a:gd fmla="*/ 517843 w 555782" name="connsiteX222"/>
              <a:gd fmla="*/ 555389 h 605243" name="connsiteY222"/>
              <a:gd fmla="*/ 525336 w 555782" name="connsiteX223"/>
              <a:gd fmla="*/ 550706 h 605243" name="connsiteY223"/>
              <a:gd fmla="*/ 506604 w 555782" name="connsiteX224"/>
              <a:gd fmla="*/ 550706 h 605243" name="connsiteY224"/>
              <a:gd fmla="*/ 515566 w 555782" name="connsiteX225"/>
              <a:gd fmla="*/ 551453 h 605243" name="connsiteY225"/>
              <a:gd fmla="*/ 513159 w 555782" name="connsiteX226"/>
              <a:gd fmla="*/ 553516 h 605243" name="connsiteY226"/>
              <a:gd fmla="*/ 500705 w 555782" name="connsiteX227"/>
              <a:gd fmla="*/ 558498 h 605243" name="connsiteY227"/>
              <a:gd fmla="*/ 502857 w 555782" name="connsiteX228"/>
              <a:gd fmla="*/ 555389 h 605243" name="connsiteY228"/>
              <a:gd fmla="*/ 505561 w 555782" name="connsiteX229"/>
              <a:gd fmla="*/ 551141 h 605243" name="connsiteY229"/>
              <a:gd fmla="*/ 547149 w 555782" name="connsiteX230"/>
              <a:gd fmla="*/ 549805 h 605243" name="connsiteY230"/>
              <a:gd fmla="*/ 547537 w 555782" name="connsiteX231"/>
              <a:gd fmla="*/ 551354 h 605243" name="connsiteY231"/>
              <a:gd fmla="*/ 547325 w 555782" name="connsiteX232"/>
              <a:gd fmla="*/ 552202 h 605243" name="connsiteY232"/>
              <a:gd fmla="*/ 478393 w 555782" name="connsiteX233"/>
              <a:gd fmla="*/ 549137 h 605243" name="connsiteY233"/>
              <a:gd fmla="*/ 469139 w 555782" name="connsiteX234"/>
              <a:gd fmla="*/ 554921 h 605243" name="connsiteY234"/>
              <a:gd fmla="*/ 460920 w 555782" name="connsiteX235"/>
              <a:gd fmla="*/ 558003 h 605243" name="connsiteY235"/>
              <a:gd fmla="*/ 468722 w 555782" name="connsiteX236"/>
              <a:gd fmla="*/ 564494 h 605243" name="connsiteY236"/>
              <a:gd fmla="*/ 483656 w 555782" name="connsiteX237"/>
              <a:gd fmla="*/ 554921 h 605243" name="connsiteY237"/>
              <a:gd fmla="*/ 485622 w 555782" name="connsiteX238"/>
              <a:gd fmla="*/ 553074 h 605243" name="connsiteY238"/>
              <a:gd fmla="*/ 552201 w 555782" name="connsiteX239"/>
              <a:gd fmla="*/ 548753 h 605243" name="connsiteY239"/>
              <a:gd fmla="*/ 555046 w 555782" name="connsiteX240"/>
              <a:gd fmla="*/ 558852 h 605243" name="connsiteY240"/>
              <a:gd fmla="*/ 551980 w 555782" name="connsiteX241"/>
              <a:gd fmla="*/ 553953 h 605243" name="connsiteY241"/>
              <a:gd fmla="*/ 475991 w 555782" name="connsiteX242"/>
              <a:gd fmla="*/ 547828 h 605243" name="connsiteY242"/>
              <a:gd fmla="*/ 460402 w 555782" name="connsiteX243"/>
              <a:gd fmla="*/ 557571 h 605243" name="connsiteY243"/>
              <a:gd fmla="*/ 460637 w 555782" name="connsiteX244"/>
              <a:gd fmla="*/ 557767 h 605243" name="connsiteY244"/>
              <a:gd fmla="*/ 478156 w 555782" name="connsiteX245"/>
              <a:gd fmla="*/ 549007 h 605243" name="connsiteY245"/>
              <a:gd fmla="*/ 434911 w 555782" name="connsiteX246"/>
              <a:gd fmla="*/ 543857 h 605243" name="connsiteY246"/>
              <a:gd fmla="*/ 447425 w 555782" name="connsiteX247"/>
              <a:gd fmla="*/ 553853 h 605243" name="connsiteY247"/>
              <a:gd fmla="*/ 464945 w 555782" name="connsiteX248"/>
              <a:gd fmla="*/ 573847 h 605243" name="connsiteY248"/>
              <a:gd fmla="*/ 469900 w 555782" name="connsiteX249"/>
              <a:gd fmla="*/ 580445 h 605243" name="connsiteY249"/>
              <a:gd fmla="*/ 457178 w 555782" name="connsiteX250"/>
              <a:gd fmla="*/ 571650 h 605243" name="connsiteY250"/>
              <a:gd fmla="*/ 545660 w 555782" name="connsiteX251"/>
              <a:gd fmla="*/ 543855 h 605243" name="connsiteY251"/>
              <a:gd fmla="*/ 546853 w 555782" name="connsiteX252"/>
              <a:gd fmla="*/ 545762 h 605243" name="connsiteY252"/>
              <a:gd fmla="*/ 547149 w 555782" name="connsiteX253"/>
              <a:gd fmla="*/ 549805 h 605243" name="connsiteY253"/>
              <a:gd fmla="*/ 436732 w 555782" name="connsiteX254"/>
              <a:gd fmla="*/ 541558 h 605243" name="connsiteY254"/>
              <a:gd fmla="*/ 443627 w 555782" name="connsiteX255"/>
              <a:gd fmla="*/ 547552 h 605243" name="connsiteY255"/>
              <a:gd fmla="*/ 449928 w 555782" name="connsiteX256"/>
              <a:gd fmla="*/ 555103 h 605243" name="connsiteY256"/>
              <a:gd fmla="*/ 451596 w 555782" name="connsiteX257"/>
              <a:gd fmla="*/ 557186 h 605243" name="connsiteY257"/>
              <a:gd fmla="*/ 447425 w 555782" name="connsiteX258"/>
              <a:gd fmla="*/ 553853 h 605243" name="connsiteY258"/>
              <a:gd fmla="*/ 438665 w 555782" name="connsiteX259"/>
              <a:gd fmla="*/ 543857 h 605243" name="connsiteY259"/>
              <a:gd fmla="*/ 539884 w 555782" name="connsiteX260"/>
              <a:gd fmla="*/ 534628 h 605243" name="connsiteY260"/>
              <a:gd fmla="*/ 542844 w 555782" name="connsiteX261"/>
              <a:gd fmla="*/ 539357 h 605243" name="connsiteY261"/>
              <a:gd fmla="*/ 543783 w 555782" name="connsiteX262"/>
              <a:gd fmla="*/ 543857 h 605243" name="connsiteY262"/>
              <a:gd fmla="*/ 539912 w 555782" name="connsiteX263"/>
              <a:gd fmla="*/ 566349 h 605243" name="connsiteY263"/>
              <a:gd fmla="*/ 537821 w 555782" name="connsiteX264"/>
              <a:gd fmla="*/ 566349 h 605243" name="connsiteY264"/>
              <a:gd fmla="*/ 540029 w 555782" name="connsiteX265"/>
              <a:gd fmla="*/ 558852 h 605243" name="connsiteY265"/>
              <a:gd fmla="*/ 540498 w 555782" name="connsiteX266"/>
              <a:gd fmla="*/ 536359 h 605243" name="connsiteY266"/>
              <a:gd fmla="*/ 545955 w 555782" name="connsiteX267"/>
              <a:gd fmla="*/ 533488 h 605243" name="connsiteY267"/>
              <a:gd fmla="*/ 549817 w 555782" name="connsiteX268"/>
              <a:gd fmla="*/ 541716 h 605243" name="connsiteY268"/>
              <a:gd fmla="*/ 551292 w 555782" name="connsiteX269"/>
              <a:gd fmla="*/ 547606 h 605243" name="connsiteY269"/>
              <a:gd fmla="*/ 550796 w 555782" name="connsiteX270"/>
              <a:gd fmla="*/ 552062 h 605243" name="connsiteY270"/>
              <a:gd fmla="*/ 546853 w 555782" name="connsiteX271"/>
              <a:gd fmla="*/ 545762 h 605243" name="connsiteY271"/>
              <a:gd fmla="*/ 431157 w 555782" name="connsiteX272"/>
              <a:gd fmla="*/ 532610 h 605243" name="connsiteY272"/>
              <a:gd fmla="*/ 452128 w 555782" name="connsiteX273"/>
              <a:gd fmla="*/ 553552 h 605243" name="connsiteY273"/>
              <a:gd fmla="*/ 444766 w 555782" name="connsiteX274"/>
              <a:gd fmla="*/ 548543 h 605243" name="connsiteY274"/>
              <a:gd fmla="*/ 443627 w 555782" name="connsiteX275"/>
              <a:gd fmla="*/ 547552 h 605243" name="connsiteY275"/>
              <a:gd fmla="*/ 419894 w 555782" name="connsiteX276"/>
              <a:gd fmla="*/ 531860 h 605243" name="connsiteY276"/>
              <a:gd fmla="*/ 431275 w 555782" name="connsiteX277"/>
              <a:gd fmla="*/ 540952 h 605243" name="connsiteY277"/>
              <a:gd fmla="*/ 452263 w 555782" name="connsiteX278"/>
              <a:gd fmla="*/ 568252 h 605243" name="connsiteY278"/>
              <a:gd fmla="*/ 447539 w 555782" name="connsiteX279"/>
              <a:gd fmla="*/ 564987 h 605243" name="connsiteY279"/>
              <a:gd fmla="*/ 445235 w 555782" name="connsiteX280"/>
              <a:gd fmla="*/ 563069 h 605243" name="connsiteY280"/>
              <a:gd fmla="*/ 442419 w 555782" name="connsiteX281"/>
              <a:gd fmla="*/ 558852 h 605243" name="connsiteY281"/>
              <a:gd fmla="*/ 421684 w 555782" name="connsiteX282"/>
              <a:gd fmla="*/ 528477 h 605243" name="connsiteY282"/>
              <a:gd fmla="*/ 424667 w 555782" name="connsiteX283"/>
              <a:gd fmla="*/ 531071 h 605243" name="connsiteY283"/>
              <a:gd fmla="*/ 434911 w 555782" name="connsiteX284"/>
              <a:gd fmla="*/ 543857 h 605243" name="connsiteY284"/>
              <a:gd fmla="*/ 431275 w 555782" name="connsiteX285"/>
              <a:gd fmla="*/ 540952 h 605243" name="connsiteY285"/>
              <a:gd fmla="*/ 506943 w 555782" name="connsiteX286"/>
              <a:gd fmla="*/ 527802 h 605243" name="connsiteY286"/>
              <a:gd fmla="*/ 506603 w 555782" name="connsiteX287"/>
              <a:gd fmla="*/ 529163 h 605243" name="connsiteY287"/>
              <a:gd fmla="*/ 504107 w 555782" name="connsiteX288"/>
              <a:gd fmla="*/ 532907 h 605243" name="connsiteY288"/>
              <a:gd fmla="*/ 452564 w 555782" name="connsiteX289"/>
              <a:gd fmla="*/ 526211 h 605243" name="connsiteY289"/>
              <a:gd fmla="*/ 450406 w 555782" name="connsiteX290"/>
              <a:gd fmla="*/ 527290 h 605243" name="connsiteY290"/>
              <a:gd fmla="*/ 446659 w 555782" name="connsiteX291"/>
              <a:gd fmla="*/ 529163 h 605243" name="connsiteY291"/>
              <a:gd fmla="*/ 457899 w 555782" name="connsiteX292"/>
              <a:gd fmla="*/ 532910 h 605243" name="connsiteY292"/>
              <a:gd fmla="*/ 458598 w 555782" name="connsiteX293"/>
              <a:gd fmla="*/ 532810 h 605243" name="connsiteY293"/>
              <a:gd fmla="*/ 513766 w 555782" name="connsiteX294"/>
              <a:gd fmla="*/ 525968 h 605243" name="connsiteY294"/>
              <a:gd fmla="*/ 512691 w 555782" name="connsiteX295"/>
              <a:gd fmla="*/ 539935 h 605243" name="connsiteY295"/>
              <a:gd fmla="*/ 505561 w 555782" name="connsiteX296"/>
              <a:gd fmla="*/ 551141 h 605243" name="connsiteY296"/>
              <a:gd fmla="*/ 501920 w 555782" name="connsiteX297"/>
              <a:gd fmla="*/ 552657 h 605243" name="connsiteY297"/>
              <a:gd fmla="*/ 502857 w 555782" name="connsiteX298"/>
              <a:gd fmla="*/ 551643 h 605243" name="connsiteY298"/>
              <a:gd fmla="*/ 509413 w 555782" name="connsiteX299"/>
              <a:gd fmla="*/ 538530 h 605243" name="connsiteY299"/>
              <a:gd fmla="*/ 509844 w 555782" name="connsiteX300"/>
              <a:gd fmla="*/ 532505 h 605243" name="connsiteY300"/>
              <a:gd fmla="*/ 513808 w 555782" name="connsiteX301"/>
              <a:gd fmla="*/ 525417 h 605243" name="connsiteY301"/>
              <a:gd fmla="*/ 514096 w 555782" name="connsiteX302"/>
              <a:gd fmla="*/ 525417 h 605243" name="connsiteY302"/>
              <a:gd fmla="*/ 513766 w 555782" name="connsiteX303"/>
              <a:gd fmla="*/ 525968 h 605243" name="connsiteY303"/>
              <a:gd fmla="*/ 510350 w 555782" name="connsiteX304"/>
              <a:gd fmla="*/ 525417 h 605243" name="connsiteY304"/>
              <a:gd fmla="*/ 510941 w 555782" name="connsiteX305"/>
              <a:gd fmla="*/ 525417 h 605243" name="connsiteY305"/>
              <a:gd fmla="*/ 510350 w 555782" name="connsiteX306"/>
              <a:gd fmla="*/ 529163 h 605243" name="connsiteY306"/>
              <a:gd fmla="*/ 510050 w 555782" name="connsiteX307"/>
              <a:gd fmla="*/ 529613 h 605243" name="connsiteY307"/>
              <a:gd fmla="*/ 545468 w 555782" name="connsiteX308"/>
              <a:gd fmla="*/ 524345 h 605243" name="connsiteY308"/>
              <a:gd fmla="*/ 547537 w 555782" name="connsiteX309"/>
              <a:gd fmla="*/ 528862 h 605243" name="connsiteY309"/>
              <a:gd fmla="*/ 552230 w 555782" name="connsiteX310"/>
              <a:gd fmla="*/ 548074 h 605243" name="connsiteY310"/>
              <a:gd fmla="*/ 552201 w 555782" name="connsiteX311"/>
              <a:gd fmla="*/ 548753 h 605243" name="connsiteY311"/>
              <a:gd fmla="*/ 550822 w 555782" name="connsiteX312"/>
              <a:gd fmla="*/ 543857 h 605243" name="connsiteY312"/>
              <a:gd fmla="*/ 549817 w 555782" name="connsiteX313"/>
              <a:gd fmla="*/ 541716 h 605243" name="connsiteY313"/>
              <a:gd fmla="*/ 539399 w 555782" name="connsiteX314"/>
              <a:gd fmla="*/ 522842 h 605243" name="connsiteY314"/>
              <a:gd fmla="*/ 540923 w 555782" name="connsiteX315"/>
              <a:gd fmla="*/ 524935 h 605243" name="connsiteY315"/>
              <a:gd fmla="*/ 545660 w 555782" name="connsiteX316"/>
              <a:gd fmla="*/ 543855 h 605243" name="connsiteY316"/>
              <a:gd fmla="*/ 542844 w 555782" name="connsiteX317"/>
              <a:gd fmla="*/ 539357 h 605243" name="connsiteY317"/>
              <a:gd fmla="*/ 511533 w 555782" name="connsiteX318"/>
              <a:gd fmla="*/ 521670 h 605243" name="connsiteY318"/>
              <a:gd fmla="*/ 514096 w 555782" name="connsiteX319"/>
              <a:gd fmla="*/ 521670 h 605243" name="connsiteY319"/>
              <a:gd fmla="*/ 513808 w 555782" name="connsiteX320"/>
              <a:gd fmla="*/ 525417 h 605243" name="connsiteY320"/>
              <a:gd fmla="*/ 510941 w 555782" name="connsiteX321"/>
              <a:gd fmla="*/ 525417 h 605243" name="connsiteY321"/>
              <a:gd fmla="*/ 541050 w 555782" name="connsiteX322"/>
              <a:gd fmla="*/ 520345 h 605243" name="connsiteY322"/>
              <a:gd fmla="*/ 545895 w 555782" name="connsiteX323"/>
              <a:gd fmla="*/ 532669 h 605243" name="connsiteY323"/>
              <a:gd fmla="*/ 545955 w 555782" name="connsiteX324"/>
              <a:gd fmla="*/ 533488 h 605243" name="connsiteY324"/>
              <a:gd fmla="*/ 543783 w 555782" name="connsiteX325"/>
              <a:gd fmla="*/ 528862 h 605243" name="connsiteY325"/>
              <a:gd fmla="*/ 540923 w 555782" name="connsiteX326"/>
              <a:gd fmla="*/ 524935 h 605243" name="connsiteY326"/>
              <a:gd fmla="*/ 540029 w 555782" name="connsiteX327"/>
              <a:gd fmla="*/ 521364 h 605243" name="connsiteY327"/>
              <a:gd fmla="*/ 543783 w 555782" name="connsiteX328"/>
              <a:gd fmla="*/ 517615 h 605243" name="connsiteY328"/>
              <a:gd fmla="*/ 545468 w 555782" name="connsiteX329"/>
              <a:gd fmla="*/ 524345 h 605243" name="connsiteY329"/>
              <a:gd fmla="*/ 542824 w 555782" name="connsiteX330"/>
              <a:gd fmla="*/ 518573 h 605243" name="connsiteY330"/>
              <a:gd fmla="*/ 406884 w 555782" name="connsiteX331"/>
              <a:gd fmla="*/ 515611 h 605243" name="connsiteY331"/>
              <a:gd fmla="*/ 408631 w 555782" name="connsiteX332"/>
              <a:gd fmla="*/ 517130 h 605243" name="connsiteY332"/>
              <a:gd fmla="*/ 408631 w 555782" name="connsiteX333"/>
              <a:gd fmla="*/ 517615 h 605243" name="connsiteY333"/>
              <a:gd fmla="*/ 406963 w 555782" name="connsiteX334"/>
              <a:gd fmla="*/ 516366 h 605243" name="connsiteY334"/>
              <a:gd fmla="*/ 406583 w 555782" name="connsiteX335"/>
              <a:gd fmla="*/ 515911 h 605243" name="connsiteY335"/>
              <a:gd fmla="*/ 510350 w 555782" name="connsiteX336"/>
              <a:gd fmla="*/ 514177 h 605243" name="connsiteY336"/>
              <a:gd fmla="*/ 511755 w 555782" name="connsiteX337"/>
              <a:gd fmla="*/ 520265 h 605243" name="connsiteY337"/>
              <a:gd fmla="*/ 511533 w 555782" name="connsiteX338"/>
              <a:gd fmla="*/ 521670 h 605243" name="connsiteY338"/>
              <a:gd fmla="*/ 510350 w 555782" name="connsiteX339"/>
              <a:gd fmla="*/ 521670 h 605243" name="connsiteY339"/>
              <a:gd fmla="*/ 506943 w 555782" name="connsiteX340"/>
              <a:gd fmla="*/ 527802 h 605243" name="connsiteY340"/>
              <a:gd fmla="*/ 401123 w 555782" name="connsiteX341"/>
              <a:gd fmla="*/ 510117 h 605243" name="connsiteY341"/>
              <a:gd fmla="*/ 404877 w 555782" name="connsiteX342"/>
              <a:gd fmla="*/ 513866 h 605243" name="connsiteY342"/>
              <a:gd fmla="*/ 406583 w 555782" name="connsiteX343"/>
              <a:gd fmla="*/ 515911 h 605243" name="connsiteY343"/>
              <a:gd fmla="*/ 406486 w 555782" name="connsiteX344"/>
              <a:gd fmla="*/ 516009 h 605243" name="connsiteY344"/>
              <a:gd fmla="*/ 402625 w 555782" name="connsiteX345"/>
              <a:gd fmla="*/ 513117 h 605243" name="connsiteY345"/>
              <a:gd fmla="*/ 494715 w 555782" name="connsiteX346"/>
              <a:gd fmla="*/ 510046 h 605243" name="connsiteY346"/>
              <a:gd fmla="*/ 492181 w 555782" name="connsiteX347"/>
              <a:gd fmla="*/ 513958 h 605243" name="connsiteY347"/>
              <a:gd fmla="*/ 490977 w 555782" name="connsiteX348"/>
              <a:gd fmla="*/ 515031 h 605243" name="connsiteY348"/>
              <a:gd fmla="*/ 491617 w 555782" name="connsiteX349"/>
              <a:gd fmla="*/ 514177 h 605243" name="connsiteY349"/>
              <a:gd fmla="*/ 405308 w 555782" name="connsiteX350"/>
              <a:gd fmla="*/ 508177 h 605243" name="connsiteY350"/>
              <a:gd fmla="*/ 418017 w 555782" name="connsiteX351"/>
              <a:gd fmla="*/ 523707 h 605243" name="connsiteY351"/>
              <a:gd fmla="*/ 421684 w 555782" name="connsiteX352"/>
              <a:gd fmla="*/ 528477 h 605243" name="connsiteY352"/>
              <a:gd fmla="*/ 408631 w 555782" name="connsiteX353"/>
              <a:gd fmla="*/ 517130 h 605243" name="connsiteY353"/>
              <a:gd fmla="*/ 408631 w 555782" name="connsiteX354"/>
              <a:gd fmla="*/ 513866 h 605243" name="connsiteY354"/>
              <a:gd fmla="*/ 408058 w 555782" name="connsiteX355"/>
              <a:gd fmla="*/ 503779 h 605243" name="connsiteY355"/>
              <a:gd fmla="*/ 416141 w 555782" name="connsiteX356"/>
              <a:gd fmla="*/ 512618 h 605243" name="connsiteY356"/>
              <a:gd fmla="*/ 419894 w 555782" name="connsiteX357"/>
              <a:gd fmla="*/ 517615 h 605243" name="connsiteY357"/>
              <a:gd fmla="*/ 429280 w 555782" name="connsiteX358"/>
              <a:gd fmla="*/ 526987 h 605243" name="connsiteY358"/>
              <a:gd fmla="*/ 455941 w 555782" name="connsiteX359"/>
              <a:gd fmla="*/ 556146 h 605243" name="connsiteY359"/>
              <a:gd fmla="*/ 452129 w 555782" name="connsiteX360"/>
              <a:gd fmla="*/ 553552 h 605243" name="connsiteY360"/>
              <a:gd fmla="*/ 431157 w 555782" name="connsiteX361"/>
              <a:gd fmla="*/ 532610 h 605243" name="connsiteY361"/>
              <a:gd fmla="*/ 397369 w 555782" name="connsiteX362"/>
              <a:gd fmla="*/ 502621 h 605243" name="connsiteY362"/>
              <a:gd fmla="*/ 408631 w 555782" name="connsiteX363"/>
              <a:gd fmla="*/ 513866 h 605243" name="connsiteY363"/>
              <a:gd fmla="*/ 406884 w 555782" name="connsiteX364"/>
              <a:gd fmla="*/ 515611 h 605243" name="connsiteY364"/>
              <a:gd fmla="*/ 404877 w 555782" name="connsiteX365"/>
              <a:gd fmla="*/ 513866 h 605243" name="connsiteY365"/>
              <a:gd fmla="*/ 400184 w 555782" name="connsiteX366"/>
              <a:gd fmla="*/ 508243 h 605243" name="connsiteY366"/>
              <a:gd fmla="*/ 402060 w 555782" name="connsiteX367"/>
              <a:gd fmla="*/ 502618 h 605243" name="connsiteY367"/>
              <a:gd fmla="*/ 412386 w 555782" name="connsiteX368"/>
              <a:gd fmla="*/ 513866 h 605243" name="connsiteY368"/>
              <a:gd fmla="*/ 418953 w 555782" name="connsiteX369"/>
              <a:gd fmla="*/ 520424 h 605243" name="connsiteY369"/>
              <a:gd fmla="*/ 436732 w 555782" name="connsiteX370"/>
              <a:gd fmla="*/ 541558 h 605243" name="connsiteY370"/>
              <a:gd fmla="*/ 424667 w 555782" name="connsiteX371"/>
              <a:gd fmla="*/ 531071 h 605243" name="connsiteY371"/>
              <a:gd fmla="*/ 402565 w 555782" name="connsiteX372"/>
              <a:gd fmla="*/ 503482 h 605243" name="connsiteY372"/>
              <a:gd fmla="*/ 505573 w 555782" name="connsiteX373"/>
              <a:gd fmla="*/ 501252 h 605243" name="connsiteY373"/>
              <a:gd fmla="*/ 502857 w 555782" name="connsiteX374"/>
              <a:gd fmla="*/ 506684 h 605243" name="connsiteY374"/>
              <a:gd fmla="*/ 497612 w 555782" name="connsiteX375"/>
              <a:gd fmla="*/ 513678 h 605243" name="connsiteY375"/>
              <a:gd fmla="*/ 499578 w 555782" name="connsiteX376"/>
              <a:gd fmla="*/ 509962 h 605243" name="connsiteY376"/>
              <a:gd fmla="*/ 504057 w 555782" name="connsiteX377"/>
              <a:gd fmla="*/ 503095 h 605243" name="connsiteY377"/>
              <a:gd fmla="*/ 506603 w 555782" name="connsiteX378"/>
              <a:gd fmla="*/ 499192 h 605243" name="connsiteY378"/>
              <a:gd fmla="*/ 506548 w 555782" name="connsiteX379"/>
              <a:gd fmla="*/ 500066 h 605243" name="connsiteY379"/>
              <a:gd fmla="*/ 505573 w 555782" name="connsiteX380"/>
              <a:gd fmla="*/ 501252 h 605243" name="connsiteY380"/>
              <a:gd fmla="*/ 406034 w 555782" name="connsiteX381"/>
              <a:gd fmla="*/ 499162 h 605243" name="connsiteY381"/>
              <a:gd fmla="*/ 429280 w 555782" name="connsiteX382"/>
              <a:gd fmla="*/ 526519 h 605243" name="connsiteY382"/>
              <a:gd fmla="*/ 433660 w 555782" name="connsiteX383"/>
              <a:gd fmla="*/ 531362 h 605243" name="connsiteY383"/>
              <a:gd fmla="*/ 429280 w 555782" name="connsiteX384"/>
              <a:gd fmla="*/ 526987 h 605243" name="connsiteY384"/>
              <a:gd fmla="*/ 416141 w 555782" name="connsiteX385"/>
              <a:gd fmla="*/ 512618 h 605243" name="connsiteY385"/>
              <a:gd fmla="*/ 506135 w 555782" name="connsiteX386"/>
              <a:gd fmla="*/ 497786 h 605243" name="connsiteY386"/>
              <a:gd fmla="*/ 506603 w 555782" name="connsiteX387"/>
              <a:gd fmla="*/ 499191 h 605243" name="connsiteY387"/>
              <a:gd fmla="*/ 504057 w 555782" name="connsiteX388"/>
              <a:gd fmla="*/ 503095 h 605243" name="connsiteY388"/>
              <a:gd fmla="*/ 486466 w 555782" name="connsiteX389"/>
              <a:gd fmla="*/ 524480 h 605243" name="connsiteY389"/>
              <a:gd fmla="*/ 481187 w 555782" name="connsiteX390"/>
              <a:gd fmla="*/ 528084 h 605243" name="connsiteY390"/>
              <a:gd fmla="*/ 483188 w 555782" name="connsiteX391"/>
              <a:gd fmla="*/ 525417 h 605243" name="connsiteY391"/>
              <a:gd fmla="*/ 487871 w 555782" name="connsiteX392"/>
              <a:gd fmla="*/ 521670 h 605243" name="connsiteY392"/>
              <a:gd fmla="*/ 499110 w 555782" name="connsiteX393"/>
              <a:gd fmla="*/ 506684 h 605243" name="connsiteY393"/>
              <a:gd fmla="*/ 502855 w 555782" name="connsiteX394"/>
              <a:gd fmla="*/ 499193 h 605243" name="connsiteY394"/>
              <a:gd fmla="*/ 502857 w 555782" name="connsiteX395"/>
              <a:gd fmla="*/ 499191 h 605243" name="connsiteY395"/>
              <a:gd fmla="*/ 506135 w 555782" name="connsiteX396"/>
              <a:gd fmla="*/ 497786 h 605243" name="connsiteY396"/>
              <a:gd fmla="*/ 509101 w 555782" name="connsiteX397"/>
              <a:gd fmla="*/ 494196 h 605243" name="connsiteY397"/>
              <a:gd fmla="*/ 510350 w 555782" name="connsiteX398"/>
              <a:gd fmla="*/ 495445 h 605243" name="connsiteY398"/>
              <a:gd fmla="*/ 506603 w 555782" name="connsiteX399"/>
              <a:gd fmla="*/ 500000 h 605243" name="connsiteY399"/>
              <a:gd fmla="*/ 506603 w 555782" name="connsiteX400"/>
              <a:gd fmla="*/ 499192 h 605243" name="connsiteY400"/>
              <a:gd fmla="*/ 376963 w 555782" name="connsiteX401"/>
              <a:gd fmla="*/ 493002 h 605243" name="connsiteY401"/>
              <a:gd fmla="*/ 392635 w 555782" name="connsiteX402"/>
              <a:gd fmla="*/ 507347 h 605243" name="connsiteY402"/>
              <a:gd fmla="*/ 412386 w 555782" name="connsiteX403"/>
              <a:gd fmla="*/ 528862 h 605243" name="connsiteY403"/>
              <a:gd fmla="*/ 431157 w 555782" name="connsiteX404"/>
              <a:gd fmla="*/ 551354 h 605243" name="connsiteY404"/>
              <a:gd fmla="*/ 445235 w 555782" name="connsiteX405"/>
              <a:gd fmla="*/ 563069 h 605243" name="connsiteY405"/>
              <a:gd fmla="*/ 445637 w 555782" name="connsiteX406"/>
              <a:gd fmla="*/ 563672 h 605243" name="connsiteY406"/>
              <a:gd fmla="*/ 438665 w 555782" name="connsiteX407"/>
              <a:gd fmla="*/ 558852 h 605243" name="connsiteY407"/>
              <a:gd fmla="*/ 429487 w 555782" name="connsiteX408"/>
              <a:gd fmla="*/ 550520 h 605243" name="connsiteY408"/>
              <a:gd fmla="*/ 423648 w 555782" name="connsiteX409"/>
              <a:gd fmla="*/ 543857 h 605243" name="connsiteY409"/>
              <a:gd fmla="*/ 510846 w 555782" name="connsiteX410"/>
              <a:gd fmla="*/ 492183 h 605243" name="connsiteY410"/>
              <a:gd fmla="*/ 523685 w 555782" name="connsiteX411"/>
              <a:gd fmla="*/ 510702 h 605243" name="connsiteY411"/>
              <a:gd fmla="*/ 532605 w 555782" name="connsiteX412"/>
              <a:gd fmla="*/ 536848 h 605243" name="connsiteY412"/>
              <a:gd fmla="*/ 532829 w 555782" name="connsiteX413"/>
              <a:gd fmla="*/ 536656 h 605243" name="connsiteY413"/>
              <a:gd fmla="*/ 536575 w 555782" name="connsiteX414"/>
              <a:gd fmla="*/ 540403 h 605243" name="connsiteY414"/>
              <a:gd fmla="*/ 533818 w 555782" name="connsiteX415"/>
              <a:gd fmla="*/ 540403 h 605243" name="connsiteY415"/>
              <a:gd fmla="*/ 534302 w 555782" name="connsiteX416"/>
              <a:gd fmla="*/ 541824 h 605243" name="connsiteY416"/>
              <a:gd fmla="*/ 536575 w 555782" name="connsiteX417"/>
              <a:gd fmla="*/ 540403 h 605243" name="connsiteY417"/>
              <a:gd fmla="*/ 535102 w 555782" name="connsiteX418"/>
              <a:gd fmla="*/ 544168 h 605243" name="connsiteY418"/>
              <a:gd fmla="*/ 536275 w 555782" name="connsiteX419"/>
              <a:gd fmla="*/ 547606 h 605243" name="connsiteY419"/>
              <a:gd fmla="*/ 536354 w 555782" name="connsiteX420"/>
              <a:gd fmla="*/ 551643 h 605243" name="connsiteY420"/>
              <a:gd fmla="*/ 536575 w 555782" name="connsiteX421"/>
              <a:gd fmla="*/ 551643 h 605243" name="connsiteY421"/>
              <a:gd fmla="*/ 536360 w 555782" name="connsiteX422"/>
              <a:gd fmla="*/ 551959 h 605243" name="connsiteY422"/>
              <a:gd fmla="*/ 536643 w 555782" name="connsiteX423"/>
              <a:gd fmla="*/ 566349 h 605243" name="connsiteY423"/>
              <a:gd fmla="*/ 532549 w 555782" name="connsiteX424"/>
              <a:gd fmla="*/ 566349 h 605243" name="connsiteY424"/>
              <a:gd fmla="*/ 531654 w 555782" name="connsiteX425"/>
              <a:gd fmla="*/ 566349 h 605243" name="connsiteY425"/>
              <a:gd fmla="*/ 531822 w 555782" name="connsiteX426"/>
              <a:gd fmla="*/ 565622 h 605243" name="connsiteY426"/>
              <a:gd fmla="*/ 532409 w 555782" name="connsiteX427"/>
              <a:gd fmla="*/ 563081 h 605243" name="connsiteY427"/>
              <a:gd fmla="*/ 530284 w 555782" name="connsiteX428"/>
              <a:gd fmla="*/ 564084 h 605243" name="connsiteY428"/>
              <a:gd fmla="*/ 527142 w 555782" name="connsiteX429"/>
              <a:gd fmla="*/ 565568 h 605243" name="connsiteY429"/>
              <a:gd fmla="*/ 528708 w 555782" name="connsiteX430"/>
              <a:gd fmla="*/ 563256 h 605243" name="connsiteY430"/>
              <a:gd fmla="*/ 529082 w 555782" name="connsiteX431"/>
              <a:gd fmla="*/ 562882 h 605243" name="connsiteY431"/>
              <a:gd fmla="*/ 529082 w 555782" name="connsiteX432"/>
              <a:gd fmla="*/ 562704 h 605243" name="connsiteY432"/>
              <a:gd fmla="*/ 530523 w 555782" name="connsiteX433"/>
              <a:gd fmla="*/ 560577 h 605243" name="connsiteY433"/>
              <a:gd fmla="*/ 532519 w 555782" name="connsiteX434"/>
              <a:gd fmla="*/ 562572 h 605243" name="connsiteY434"/>
              <a:gd fmla="*/ 532313 w 555782" name="connsiteX435"/>
              <a:gd fmla="*/ 557935 h 605243" name="connsiteY435"/>
              <a:gd fmla="*/ 530523 w 555782" name="connsiteX436"/>
              <a:gd fmla="*/ 560577 h 605243" name="connsiteY436"/>
              <a:gd fmla="*/ 529082 w 555782" name="connsiteX437"/>
              <a:gd fmla="*/ 559136 h 605243" name="connsiteY437"/>
              <a:gd fmla="*/ 527481 w 555782" name="connsiteX438"/>
              <a:gd fmla="*/ 560137 h 605243" name="connsiteY438"/>
              <a:gd fmla="*/ 530719 w 555782" name="connsiteX439"/>
              <a:gd fmla="*/ 554994 h 605243" name="connsiteY439"/>
              <a:gd fmla="*/ 532194 w 555782" name="connsiteX440"/>
              <a:gd fmla="*/ 555270 h 605243" name="connsiteY440"/>
              <a:gd fmla="*/ 532085 w 555782" name="connsiteX441"/>
              <a:gd fmla="*/ 552824 h 605243" name="connsiteY441"/>
              <a:gd fmla="*/ 530719 w 555782" name="connsiteX442"/>
              <a:gd fmla="*/ 554994 h 605243" name="connsiteY442"/>
              <a:gd fmla="*/ 529236 w 555782" name="connsiteX443"/>
              <a:gd fmla="*/ 554716 h 605243" name="connsiteY443"/>
              <a:gd fmla="*/ 532029 w 555782" name="connsiteX444"/>
              <a:gd fmla="*/ 551550 h 605243" name="connsiteY444"/>
              <a:gd fmla="*/ 532029 w 555782" name="connsiteX445"/>
              <a:gd fmla="*/ 551543 h 605243" name="connsiteY445"/>
              <a:gd fmla="*/ 527065 w 555782" name="connsiteX446"/>
              <a:gd fmla="*/ 550922 h 605243" name="connsiteY446"/>
              <a:gd fmla="*/ 529082 w 555782" name="connsiteX447"/>
              <a:gd fmla="*/ 547896 h 605243" name="connsiteY447"/>
              <a:gd fmla="*/ 531126 w 555782" name="connsiteX448"/>
              <a:gd fmla="*/ 543809 h 605243" name="connsiteY448"/>
              <a:gd fmla="*/ 531670 w 555782" name="connsiteX449"/>
              <a:gd fmla="*/ 543469 h 605243" name="connsiteY449"/>
              <a:gd fmla="*/ 531639 w 555782" name="connsiteX450"/>
              <a:gd fmla="*/ 542783 h 605243" name="connsiteY450"/>
              <a:gd fmla="*/ 531126 w 555782" name="connsiteX451"/>
              <a:gd fmla="*/ 543809 h 605243" name="connsiteY451"/>
              <a:gd fmla="*/ 517348 w 555782" name="connsiteX452"/>
              <a:gd fmla="*/ 552420 h 605243" name="connsiteY452"/>
              <a:gd fmla="*/ 517843 w 555782" name="connsiteX453"/>
              <a:gd fmla="*/ 551643 h 605243" name="connsiteY453"/>
              <a:gd fmla="*/ 515566 w 555782" name="connsiteX454"/>
              <a:gd fmla="*/ 551453 h 605243" name="connsiteY454"/>
              <a:gd fmla="*/ 530928 w 555782" name="connsiteX455"/>
              <a:gd fmla="*/ 538285 h 605243" name="connsiteY455"/>
              <a:gd fmla="*/ 524543 w 555782" name="connsiteX456"/>
              <a:gd fmla="*/ 518084 h 605243" name="connsiteY456"/>
              <a:gd fmla="*/ 506603 w 555782" name="connsiteX457"/>
              <a:gd fmla="*/ 491698 h 605243" name="connsiteY457"/>
              <a:gd fmla="*/ 502855 w 555782" name="connsiteX458"/>
              <a:gd fmla="*/ 499193 h 605243" name="connsiteY458"/>
              <a:gd fmla="*/ 494715 w 555782" name="connsiteX459"/>
              <a:gd fmla="*/ 510046 h 605243" name="connsiteY459"/>
              <a:gd fmla="*/ 506603 w 555782" name="connsiteX460"/>
              <a:gd fmla="*/ 491698 h 605243" name="connsiteY460"/>
              <a:gd fmla="*/ 510350 w 555782" name="connsiteX461"/>
              <a:gd fmla="*/ 491698 h 605243" name="connsiteY461"/>
              <a:gd fmla="*/ 509101 w 555782" name="connsiteX462"/>
              <a:gd fmla="*/ 494196 h 605243" name="connsiteY462"/>
              <a:gd fmla="*/ 390063 w 555782" name="connsiteX463"/>
              <a:gd fmla="*/ 489549 h 605243" name="connsiteY463"/>
              <a:gd fmla="*/ 400587 w 555782" name="connsiteX464"/>
              <a:gd fmla="*/ 501013 h 605243" name="connsiteY464"/>
              <a:gd fmla="*/ 402565 w 555782" name="connsiteX465"/>
              <a:gd fmla="*/ 503482 h 605243" name="connsiteY465"/>
              <a:gd fmla="*/ 405308 w 555782" name="connsiteX466"/>
              <a:gd fmla="*/ 508177 h 605243" name="connsiteY466"/>
              <a:gd fmla="*/ 393616 w 555782" name="connsiteX467"/>
              <a:gd fmla="*/ 485752 h 605243" name="connsiteY467"/>
              <a:gd fmla="*/ 408058 w 555782" name="connsiteX468"/>
              <a:gd fmla="*/ 503779 h 605243" name="connsiteY468"/>
              <a:gd fmla="*/ 404531 w 555782" name="connsiteX469"/>
              <a:gd fmla="*/ 499922 h 605243" name="connsiteY469"/>
              <a:gd fmla="*/ 374847 w 555782" name="connsiteX470"/>
              <a:gd fmla="*/ 483879 h 605243" name="connsiteY470"/>
              <a:gd fmla="*/ 389861 w 555782" name="connsiteX471"/>
              <a:gd fmla="*/ 495874 h 605243" name="connsiteY471"/>
              <a:gd fmla="*/ 400184 w 555782" name="connsiteX472"/>
              <a:gd fmla="*/ 508243 h 605243" name="connsiteY472"/>
              <a:gd fmla="*/ 401123 w 555782" name="connsiteX473"/>
              <a:gd fmla="*/ 510117 h 605243" name="connsiteY473"/>
              <a:gd fmla="*/ 374836 w 555782" name="connsiteX474"/>
              <a:gd fmla="*/ 483869 h 605243" name="connsiteY474"/>
              <a:gd fmla="*/ 374847 w 555782" name="connsiteX475"/>
              <a:gd fmla="*/ 483879 h 605243" name="connsiteY475"/>
              <a:gd fmla="*/ 374843 w 555782" name="connsiteX476"/>
              <a:gd fmla="*/ 483876 h 605243" name="connsiteY476"/>
              <a:gd fmla="*/ 507159 w 555782" name="connsiteX477"/>
              <a:gd fmla="*/ 479728 h 605243" name="connsiteY477"/>
              <a:gd fmla="*/ 513749 w 555782" name="connsiteX478"/>
              <a:gd fmla="*/ 487625 h 605243" name="connsiteY478"/>
              <a:gd fmla="*/ 528766 w 555782" name="connsiteX479"/>
              <a:gd fmla="*/ 508243 h 605243" name="connsiteY479"/>
              <a:gd fmla="*/ 532520 w 555782" name="connsiteX480"/>
              <a:gd fmla="*/ 513866 h 605243" name="connsiteY480"/>
              <a:gd fmla="*/ 539884 w 555782" name="connsiteX481"/>
              <a:gd fmla="*/ 534628 h 605243" name="connsiteY481"/>
              <a:gd fmla="*/ 536275 w 555782" name="connsiteX482"/>
              <a:gd fmla="*/ 528862 h 605243" name="connsiteY482"/>
              <a:gd fmla="*/ 523685 w 555782" name="connsiteX483"/>
              <a:gd fmla="*/ 510702 h 605243" name="connsiteY483"/>
              <a:gd fmla="*/ 521727 w 555782" name="connsiteX484"/>
              <a:gd fmla="*/ 504963 h 605243" name="connsiteY484"/>
              <a:gd fmla="*/ 374846 w 555782" name="connsiteX485"/>
              <a:gd fmla="*/ 468884 h 605243" name="connsiteY485"/>
              <a:gd fmla="*/ 379539 w 555782" name="connsiteX486"/>
              <a:gd fmla="*/ 473570 h 605243" name="connsiteY486"/>
              <a:gd fmla="*/ 394862 w 555782" name="connsiteX487"/>
              <a:gd fmla="*/ 491785 h 605243" name="connsiteY487"/>
              <a:gd fmla="*/ 398776 w 555782" name="connsiteX488"/>
              <a:gd fmla="*/ 496997 h 605243" name="connsiteY488"/>
              <a:gd fmla="*/ 402060 w 555782" name="connsiteX489"/>
              <a:gd fmla="*/ 502618 h 605243" name="connsiteY489"/>
              <a:gd fmla="*/ 400587 w 555782" name="connsiteX490"/>
              <a:gd fmla="*/ 501013 h 605243" name="connsiteY490"/>
              <a:gd fmla="*/ 370117 w 555782" name="connsiteX491"/>
              <a:gd fmla="*/ 462369 h 605243" name="connsiteY491"/>
              <a:gd fmla="*/ 389860 w 555782" name="connsiteX492"/>
              <a:gd fmla="*/ 483876 h 605243" name="connsiteY492"/>
              <a:gd fmla="*/ 404531 w 555782" name="connsiteX493"/>
              <a:gd fmla="*/ 499922 h 605243" name="connsiteY493"/>
              <a:gd fmla="*/ 412386 w 555782" name="connsiteX494"/>
              <a:gd fmla="*/ 510118 h 605243" name="connsiteY494"/>
              <a:gd fmla="*/ 431157 w 555782" name="connsiteX495"/>
              <a:gd fmla="*/ 532610 h 605243" name="connsiteY495"/>
              <a:gd fmla="*/ 418953 w 555782" name="connsiteX496"/>
              <a:gd fmla="*/ 520424 h 605243" name="connsiteY496"/>
              <a:gd fmla="*/ 394862 w 555782" name="connsiteX497"/>
              <a:gd fmla="*/ 491785 h 605243" name="connsiteY497"/>
              <a:gd fmla="*/ 386106 w 555782" name="connsiteX498"/>
              <a:gd fmla="*/ 480127 h 605243" name="connsiteY498"/>
              <a:gd fmla="*/ 379539 w 555782" name="connsiteX499"/>
              <a:gd fmla="*/ 473570 h 605243" name="connsiteY499"/>
              <a:gd fmla="*/ 359827 w 555782" name="connsiteX500"/>
              <a:gd fmla="*/ 450137 h 605243" name="connsiteY500"/>
              <a:gd fmla="*/ 370117 w 555782" name="connsiteX501"/>
              <a:gd fmla="*/ 462369 h 605243" name="connsiteY501"/>
              <a:gd fmla="*/ 366267 w 555782" name="connsiteX502"/>
              <a:gd fmla="*/ 458175 h 605243" name="connsiteY502"/>
              <a:gd fmla="*/ 363291 w 555782" name="connsiteX503"/>
              <a:gd fmla="*/ 446386 h 605243" name="connsiteY503"/>
              <a:gd fmla="*/ 393616 w 555782" name="connsiteX504"/>
              <a:gd fmla="*/ 485752 h 605243" name="connsiteY504"/>
              <a:gd fmla="*/ 371089 w 555782" name="connsiteX505"/>
              <a:gd fmla="*/ 457634 h 605243" name="connsiteY505"/>
              <a:gd fmla="*/ 354464 w 555782" name="connsiteX506"/>
              <a:gd fmla="*/ 445318 h 605243" name="connsiteY506"/>
              <a:gd fmla="*/ 366267 w 555782" name="connsiteX507"/>
              <a:gd fmla="*/ 458175 h 605243" name="connsiteY507"/>
              <a:gd fmla="*/ 374846 w 555782" name="connsiteX508"/>
              <a:gd fmla="*/ 468884 h 605243" name="connsiteY508"/>
              <a:gd fmla="*/ 367337 w 555782" name="connsiteX509"/>
              <a:gd fmla="*/ 461385 h 605243" name="connsiteY509"/>
              <a:gd fmla="*/ 346956 w 555782" name="connsiteX510"/>
              <a:gd fmla="*/ 439963 h 605243" name="connsiteY510"/>
              <a:gd fmla="*/ 356072 w 555782" name="connsiteX511"/>
              <a:gd fmla="*/ 450137 h 605243" name="connsiteY511"/>
              <a:gd fmla="*/ 367337 w 555782" name="connsiteX512"/>
              <a:gd fmla="*/ 461385 h 605243" name="connsiteY512"/>
              <a:gd fmla="*/ 382352 w 555782" name="connsiteX513"/>
              <a:gd fmla="*/ 480127 h 605243" name="connsiteY513"/>
              <a:gd fmla="*/ 390063 w 555782" name="connsiteX514"/>
              <a:gd fmla="*/ 489549 h 605243" name="connsiteY514"/>
              <a:gd fmla="*/ 371089 w 555782" name="connsiteX515"/>
              <a:gd fmla="*/ 468881 h 605243" name="connsiteY515"/>
              <a:gd fmla="*/ 342309 w 555782" name="connsiteX516"/>
              <a:gd fmla="*/ 438893 h 605243" name="connsiteY516"/>
              <a:gd fmla="*/ 352318 w 555782" name="connsiteX517"/>
              <a:gd fmla="*/ 450137 h 605243" name="connsiteY517"/>
              <a:gd fmla="*/ 382352 w 555782" name="connsiteX518"/>
              <a:gd fmla="*/ 483876 h 605243" name="connsiteY518"/>
              <a:gd fmla="*/ 395022 w 555782" name="connsiteX519"/>
              <a:gd fmla="*/ 497934 h 605243" name="connsiteY519"/>
              <a:gd fmla="*/ 397369 w 555782" name="connsiteX520"/>
              <a:gd fmla="*/ 502621 h 605243" name="connsiteY520"/>
              <a:gd fmla="*/ 393614 w 555782" name="connsiteX521"/>
              <a:gd fmla="*/ 498871 h 605243" name="connsiteY521"/>
              <a:gd fmla="*/ 389861 w 555782" name="connsiteX522"/>
              <a:gd fmla="*/ 495874 h 605243" name="connsiteY522"/>
              <a:gd fmla="*/ 367335 w 555782" name="connsiteX523"/>
              <a:gd fmla="*/ 468881 h 605243" name="connsiteY523"/>
              <a:gd fmla="*/ 343736 w 555782" name="connsiteX524"/>
              <a:gd fmla="*/ 431927 h 605243" name="connsiteY524"/>
              <a:gd fmla="*/ 354464 w 555782" name="connsiteX525"/>
              <a:gd fmla="*/ 445318 h 605243" name="connsiteY525"/>
              <a:gd fmla="*/ 348564 w 555782" name="connsiteX526"/>
              <a:gd fmla="*/ 438890 h 605243" name="connsiteY526"/>
              <a:gd fmla="*/ 321602 w 555782" name="connsiteX527"/>
              <a:gd fmla="*/ 409582 h 605243" name="connsiteY527"/>
              <a:gd fmla="*/ 333547 w 555782" name="connsiteX528"/>
              <a:gd fmla="*/ 423895 h 605243" name="connsiteY528"/>
              <a:gd fmla="*/ 346956 w 555782" name="connsiteX529"/>
              <a:gd fmla="*/ 439963 h 605243" name="connsiteY529"/>
              <a:gd fmla="*/ 324904 w 555782" name="connsiteX530"/>
              <a:gd fmla="*/ 415352 h 605243" name="connsiteY530"/>
              <a:gd fmla="*/ 302359 w 555782" name="connsiteX531"/>
              <a:gd fmla="*/ 407460 h 605243" name="connsiteY531"/>
              <a:gd fmla="*/ 303513 w 555782" name="connsiteX532"/>
              <a:gd fmla="*/ 408900 h 605243" name="connsiteY532"/>
              <a:gd fmla="*/ 341055 w 555782" name="connsiteX533"/>
              <a:gd fmla="*/ 453886 h 605243" name="connsiteY533"/>
              <a:gd fmla="*/ 376963 w 555782" name="connsiteX534"/>
              <a:gd fmla="*/ 493002 h 605243" name="connsiteY534"/>
              <a:gd fmla="*/ 371089 w 555782" name="connsiteX535"/>
              <a:gd fmla="*/ 487625 h 605243" name="connsiteY535"/>
              <a:gd fmla="*/ 329793 w 555782" name="connsiteX536"/>
              <a:gd fmla="*/ 442639 h 605243" name="connsiteY536"/>
              <a:gd fmla="*/ 304825 w 555782" name="connsiteX537"/>
              <a:gd fmla="*/ 412721 h 605243" name="connsiteY537"/>
              <a:gd fmla="*/ 292251 w 555782" name="connsiteX538"/>
              <a:gd fmla="*/ 397654 h 605243" name="connsiteY538"/>
              <a:gd fmla="*/ 304825 w 555782" name="connsiteX539"/>
              <a:gd fmla="*/ 412721 h 605243" name="connsiteY539"/>
              <a:gd fmla="*/ 306329 w 555782" name="connsiteX540"/>
              <a:gd fmla="*/ 415929 h 605243" name="connsiteY540"/>
              <a:gd fmla="*/ 322284 w 555782" name="connsiteX541"/>
              <a:gd fmla="*/ 435142 h 605243" name="connsiteY541"/>
              <a:gd fmla="*/ 397369 w 555782" name="connsiteX542"/>
              <a:gd fmla="*/ 521364 h 605243" name="connsiteY542"/>
              <a:gd fmla="*/ 429487 w 555782" name="connsiteX543"/>
              <a:gd fmla="*/ 550520 h 605243" name="connsiteY543"/>
              <a:gd fmla="*/ 442044 w 555782" name="connsiteX544"/>
              <a:gd fmla="*/ 564850 h 605243" name="connsiteY544"/>
              <a:gd fmla="*/ 438665 w 555782" name="connsiteX545"/>
              <a:gd fmla="*/ 562601 h 605243" name="connsiteY545"/>
              <a:gd fmla="*/ 356072 w 555782" name="connsiteX546"/>
              <a:gd fmla="*/ 480127 h 605243" name="connsiteY546"/>
              <a:gd fmla="*/ 318530 w 555782" name="connsiteX547"/>
              <a:gd fmla="*/ 435142 h 605243" name="connsiteY547"/>
              <a:gd fmla="*/ 292251 w 555782" name="connsiteX548"/>
              <a:gd fmla="*/ 397654 h 605243" name="connsiteY548"/>
              <a:gd fmla="*/ 296005 w 555782" name="connsiteX549"/>
              <a:gd fmla="*/ 393905 h 605243" name="connsiteY549"/>
              <a:gd fmla="*/ 305861 w 555782" name="connsiteX550"/>
              <a:gd fmla="*/ 406559 h 605243" name="connsiteY550"/>
              <a:gd fmla="*/ 307268 w 555782" name="connsiteX551"/>
              <a:gd fmla="*/ 408900 h 605243" name="connsiteY551"/>
              <a:gd fmla="*/ 315705 w 555782" name="connsiteX552"/>
              <a:gd fmla="*/ 419197 h 605243" name="connsiteY552"/>
              <a:gd fmla="*/ 322284 w 555782" name="connsiteX553"/>
              <a:gd fmla="*/ 427644 h 605243" name="connsiteY553"/>
              <a:gd fmla="*/ 325465 w 555782" name="connsiteX554"/>
              <a:gd fmla="*/ 431109 h 605243" name="connsiteY554"/>
              <a:gd fmla="*/ 341055 w 555782" name="connsiteX555"/>
              <a:gd fmla="*/ 450137 h 605243" name="connsiteY555"/>
              <a:gd fmla="*/ 374843 w 555782" name="connsiteX556"/>
              <a:gd fmla="*/ 487625 h 605243" name="connsiteY556"/>
              <a:gd fmla="*/ 393614 w 555782" name="connsiteX557"/>
              <a:gd fmla="*/ 506369 h 605243" name="connsiteY557"/>
              <a:gd fmla="*/ 402625 w 555782" name="connsiteX558"/>
              <a:gd fmla="*/ 513117 h 605243" name="connsiteY558"/>
              <a:gd fmla="*/ 404877 w 555782" name="connsiteX559"/>
              <a:gd fmla="*/ 517615 h 605243" name="connsiteY559"/>
              <a:gd fmla="*/ 406486 w 555782" name="connsiteX560"/>
              <a:gd fmla="*/ 516009 h 605243" name="connsiteY560"/>
              <a:gd fmla="*/ 406963 w 555782" name="connsiteX561"/>
              <a:gd fmla="*/ 516366 h 605243" name="connsiteY561"/>
              <a:gd fmla="*/ 419894 w 555782" name="connsiteX562"/>
              <a:gd fmla="*/ 531860 h 605243" name="connsiteY562"/>
              <a:gd fmla="*/ 416140 w 555782" name="connsiteX563"/>
              <a:gd fmla="*/ 528862 h 605243" name="connsiteY563"/>
              <a:gd fmla="*/ 392635 w 555782" name="connsiteX564"/>
              <a:gd fmla="*/ 507347 h 605243" name="connsiteY564"/>
              <a:gd fmla="*/ 371089 w 555782" name="connsiteX565"/>
              <a:gd fmla="*/ 483876 h 605243" name="connsiteY565"/>
              <a:gd fmla="*/ 329793 w 555782" name="connsiteX566"/>
              <a:gd fmla="*/ 438890 h 605243" name="connsiteY566"/>
              <a:gd fmla="*/ 311022 w 555782" name="connsiteX567"/>
              <a:gd fmla="*/ 416398 h 605243" name="connsiteY567"/>
              <a:gd fmla="*/ 296005 w 555782" name="connsiteX568"/>
              <a:gd fmla="*/ 393905 h 605243" name="connsiteY568"/>
              <a:gd fmla="*/ 219188 w 555782" name="connsiteX569"/>
              <a:gd fmla="*/ 380430 h 605243" name="connsiteY569"/>
              <a:gd fmla="*/ 204787 w 555782" name="connsiteX570"/>
              <a:gd fmla="*/ 385577 h 605243" name="connsiteY570"/>
              <a:gd fmla="*/ 169532 w 555782" name="connsiteX571"/>
              <a:gd fmla="*/ 386247 h 605243" name="connsiteY571"/>
              <a:gd fmla="*/ 168309 w 555782" name="connsiteX572"/>
              <a:gd fmla="*/ 385962 h 605243" name="connsiteY572"/>
              <a:gd fmla="*/ 176635 w 555782" name="connsiteX573"/>
              <a:gd fmla="*/ 384036 h 605243" name="connsiteY573"/>
              <a:gd fmla="*/ 183518 w 555782" name="connsiteX574"/>
              <a:gd fmla="*/ 384899 h 605243" name="connsiteY574"/>
              <a:gd fmla="*/ 140821 w 555782" name="connsiteX575"/>
              <a:gd fmla="*/ 379539 h 605243" name="connsiteY575"/>
              <a:gd fmla="*/ 167886 w 555782" name="connsiteX576"/>
              <a:gd fmla="*/ 380293 h 605243" name="connsiteY576"/>
              <a:gd fmla="*/ 183230 w 555782" name="connsiteX577"/>
              <a:gd fmla="*/ 382511 h 605243" name="connsiteY577"/>
              <a:gd fmla="*/ 176635 w 555782" name="connsiteX578"/>
              <a:gd fmla="*/ 384036 h 605243" name="connsiteY578"/>
              <a:gd fmla="*/ 140917 w 555782" name="connsiteX579"/>
              <a:gd fmla="*/ 379562 h 605243" name="connsiteY579"/>
              <a:gd fmla="*/ 307268 w 555782" name="connsiteX580"/>
              <a:gd fmla="*/ 378910 h 605243" name="connsiteY580"/>
              <a:gd fmla="*/ 326039 w 555782" name="connsiteX581"/>
              <a:gd fmla="*/ 401403 h 605243" name="connsiteY581"/>
              <a:gd fmla="*/ 359827 w 555782" name="connsiteX582"/>
              <a:gd fmla="*/ 450137 h 605243" name="connsiteY582"/>
              <a:gd fmla="*/ 325177 w 555782" name="connsiteX583"/>
              <a:gd fmla="*/ 405158 h 605243" name="connsiteY583"/>
              <a:gd fmla="*/ 314776 w 555782" name="connsiteX584"/>
              <a:gd fmla="*/ 390156 h 605243" name="connsiteY584"/>
              <a:gd fmla="*/ 292251 w 555782" name="connsiteX585"/>
              <a:gd fmla="*/ 378910 h 605243" name="connsiteY585"/>
              <a:gd fmla="*/ 324904 w 555782" name="connsiteX586"/>
              <a:gd fmla="*/ 415352 h 605243" name="connsiteY586"/>
              <a:gd fmla="*/ 329793 w 555782" name="connsiteX587"/>
              <a:gd fmla="*/ 423895 h 605243" name="connsiteY587"/>
              <a:gd fmla="*/ 342309 w 555782" name="connsiteX588"/>
              <a:gd fmla="*/ 438893 h 605243" name="connsiteY588"/>
              <a:gd fmla="*/ 299760 w 555782" name="connsiteX589"/>
              <a:gd fmla="*/ 391094 h 605243" name="connsiteY589"/>
              <a:gd fmla="*/ 296005 w 555782" name="connsiteX590"/>
              <a:gd fmla="*/ 386407 h 605243" name="connsiteY590"/>
              <a:gd fmla="*/ 292251 w 555782" name="connsiteX591"/>
              <a:gd fmla="*/ 382659 h 605243" name="connsiteY591"/>
              <a:gd fmla="*/ 292251 w 555782" name="connsiteX592"/>
              <a:gd fmla="*/ 378910 h 605243" name="connsiteY592"/>
              <a:gd fmla="*/ 137529 w 555782" name="connsiteX593"/>
              <a:gd fmla="*/ 378770 h 605243" name="connsiteY593"/>
              <a:gd fmla="*/ 140821 w 555782" name="connsiteX594"/>
              <a:gd fmla="*/ 379539 h 605243" name="connsiteY594"/>
              <a:gd fmla="*/ 140715 w 555782" name="connsiteX595"/>
              <a:gd fmla="*/ 379536 h 605243" name="connsiteY595"/>
              <a:gd fmla="*/ 138575 w 555782" name="connsiteX596"/>
              <a:gd fmla="*/ 379268 h 605243" name="connsiteY596"/>
              <a:gd fmla="*/ 299759 w 555782" name="connsiteX597"/>
              <a:gd fmla="*/ 375161 h 605243" name="connsiteY597"/>
              <a:gd fmla="*/ 314776 w 555782" name="connsiteX598"/>
              <a:gd fmla="*/ 390156 h 605243" name="connsiteY598"/>
              <a:gd fmla="*/ 322284 w 555782" name="connsiteX599"/>
              <a:gd fmla="*/ 401403 h 605243" name="connsiteY599"/>
              <a:gd fmla="*/ 325177 w 555782" name="connsiteX600"/>
              <a:gd fmla="*/ 405158 h 605243" name="connsiteY600"/>
              <a:gd fmla="*/ 343736 w 555782" name="connsiteX601"/>
              <a:gd fmla="*/ 431927 h 605243" name="connsiteY601"/>
              <a:gd fmla="*/ 307268 w 555782" name="connsiteX602"/>
              <a:gd fmla="*/ 386407 h 605243" name="connsiteY602"/>
              <a:gd fmla="*/ 299759 w 555782" name="connsiteX603"/>
              <a:gd fmla="*/ 375161 h 605243" name="connsiteY603"/>
              <a:gd fmla="*/ 296005 w 555782" name="connsiteX604"/>
              <a:gd fmla="*/ 375161 h 605243" name="connsiteY604"/>
              <a:gd fmla="*/ 314776 w 555782" name="connsiteX605"/>
              <a:gd fmla="*/ 397654 h 605243" name="connsiteY605"/>
              <a:gd fmla="*/ 321602 w 555782" name="connsiteX606"/>
              <a:gd fmla="*/ 409582 h 605243" name="connsiteY606"/>
              <a:gd fmla="*/ 314776 w 555782" name="connsiteX607"/>
              <a:gd fmla="*/ 401403 h 605243" name="connsiteY607"/>
              <a:gd fmla="*/ 296005 w 555782" name="connsiteX608"/>
              <a:gd fmla="*/ 375161 h 605243" name="connsiteY608"/>
              <a:gd fmla="*/ 297882 w 555782" name="connsiteX609"/>
              <a:gd fmla="*/ 373755 h 605243" name="connsiteY609"/>
              <a:gd fmla="*/ 299759 w 555782" name="connsiteX610"/>
              <a:gd fmla="*/ 375161 h 605243" name="connsiteY610"/>
              <a:gd fmla="*/ 296005 w 555782" name="connsiteX611"/>
              <a:gd fmla="*/ 375161 h 605243" name="connsiteY611"/>
              <a:gd fmla="*/ 297882 w 555782" name="connsiteX612"/>
              <a:gd fmla="*/ 373755 h 605243" name="connsiteY612"/>
              <a:gd fmla="*/ 280988 w 555782" name="connsiteX613"/>
              <a:gd fmla="*/ 371412 h 605243" name="connsiteY613"/>
              <a:gd fmla="*/ 296005 w 555782" name="connsiteX614"/>
              <a:gd fmla="*/ 393905 h 605243" name="connsiteY614"/>
              <a:gd fmla="*/ 302359 w 555782" name="connsiteX615"/>
              <a:gd fmla="*/ 407460 h 605243" name="connsiteY615"/>
              <a:gd fmla="*/ 293502 w 555782" name="connsiteX616"/>
              <a:gd fmla="*/ 396405 h 605243" name="connsiteY616"/>
              <a:gd fmla="*/ 288496 w 555782" name="connsiteX617"/>
              <a:gd fmla="*/ 390156 h 605243" name="connsiteY617"/>
              <a:gd fmla="*/ 280988 w 555782" name="connsiteX618"/>
              <a:gd fmla="*/ 371412 h 605243" name="connsiteY618"/>
              <a:gd fmla="*/ 280988 w 555782" name="connsiteX619"/>
              <a:gd fmla="*/ 371412 h 605243" name="connsiteY619"/>
              <a:gd fmla="*/ 292251 w 555782" name="connsiteX620"/>
              <a:gd fmla="*/ 382659 h 605243" name="connsiteY620"/>
              <a:gd fmla="*/ 299760 w 555782" name="connsiteX621"/>
              <a:gd fmla="*/ 391094 h 605243" name="connsiteY621"/>
              <a:gd fmla="*/ 311022 w 555782" name="connsiteX622"/>
              <a:gd fmla="*/ 405151 h 605243" name="connsiteY622"/>
              <a:gd fmla="*/ 341055 w 555782" name="connsiteX623"/>
              <a:gd fmla="*/ 446388 h 605243" name="connsiteY623"/>
              <a:gd fmla="*/ 374836 w 555782" name="connsiteX624"/>
              <a:gd fmla="*/ 483869 h 605243" name="connsiteY624"/>
              <a:gd fmla="*/ 363581 w 555782" name="connsiteX625"/>
              <a:gd fmla="*/ 472630 h 605243" name="connsiteY625"/>
              <a:gd fmla="*/ 325465 w 555782" name="connsiteX626"/>
              <a:gd fmla="*/ 431109 h 605243" name="connsiteY626"/>
              <a:gd fmla="*/ 315705 w 555782" name="connsiteX627"/>
              <a:gd fmla="*/ 419197 h 605243" name="connsiteY627"/>
              <a:gd fmla="*/ 305861 w 555782" name="connsiteX628"/>
              <a:gd fmla="*/ 406559 h 605243" name="connsiteY628"/>
              <a:gd fmla="*/ 296005 w 555782" name="connsiteX629"/>
              <a:gd fmla="*/ 390156 h 605243" name="connsiteY629"/>
              <a:gd fmla="*/ 280988 w 555782" name="connsiteX630"/>
              <a:gd fmla="*/ 371412 h 605243" name="connsiteY630"/>
              <a:gd fmla="*/ 117189 w 555782" name="connsiteX631"/>
              <a:gd fmla="*/ 365629 h 605243" name="connsiteY631"/>
              <a:gd fmla="*/ 118503 w 555782" name="connsiteX632"/>
              <a:gd fmla="*/ 366248 h 605243" name="connsiteY632"/>
              <a:gd fmla="*/ 135203 w 555782" name="connsiteX633"/>
              <a:gd fmla="*/ 368992 h 605243" name="connsiteY633"/>
              <a:gd fmla="*/ 149810 w 555782" name="connsiteX634"/>
              <a:gd fmla="*/ 375514 h 605243" name="connsiteY634"/>
              <a:gd fmla="*/ 191369 w 555782" name="connsiteX635"/>
              <a:gd fmla="*/ 378239 h 605243" name="connsiteY635"/>
              <a:gd fmla="*/ 181645 w 555782" name="connsiteX636"/>
              <a:gd fmla="*/ 380676 h 605243" name="connsiteY636"/>
              <a:gd fmla="*/ 167886 w 555782" name="connsiteX637"/>
              <a:gd fmla="*/ 380293 h 605243" name="connsiteY637"/>
              <a:gd fmla="*/ 134829 w 555782" name="connsiteX638"/>
              <a:gd fmla="*/ 375514 h 605243" name="connsiteY638"/>
              <a:gd fmla="*/ 261936 w 555782" name="connsiteX639"/>
              <a:gd fmla="*/ 364569 h 605243" name="connsiteY639"/>
              <a:gd fmla="*/ 245366 w 555782" name="connsiteX640"/>
              <a:gd fmla="*/ 373298 h 605243" name="connsiteY640"/>
              <a:gd fmla="*/ 228461 w 555782" name="connsiteX641"/>
              <a:gd fmla="*/ 379268 h 605243" name="connsiteY641"/>
              <a:gd fmla="*/ 219188 w 555782" name="connsiteX642"/>
              <a:gd fmla="*/ 380430 h 605243" name="connsiteY642"/>
              <a:gd fmla="*/ 243442 w 555782" name="connsiteX643"/>
              <a:gd fmla="*/ 371761 h 605243" name="connsiteY643"/>
              <a:gd fmla="*/ 245238 w 555782" name="connsiteX644"/>
              <a:gd fmla="*/ 370716 h 605243" name="connsiteY644"/>
              <a:gd fmla="*/ 318530 w 555782" name="connsiteX645"/>
              <a:gd fmla="*/ 363915 h 605243" name="connsiteY645"/>
              <a:gd fmla="*/ 329793 w 555782" name="connsiteX646"/>
              <a:gd fmla="*/ 378910 h 605243" name="connsiteY646"/>
              <a:gd fmla="*/ 344810 w 555782" name="connsiteX647"/>
              <a:gd fmla="*/ 397654 h 605243" name="connsiteY647"/>
              <a:gd fmla="*/ 374843 w 555782" name="connsiteX648"/>
              <a:gd fmla="*/ 435142 h 605243" name="connsiteY648"/>
              <a:gd fmla="*/ 438665 w 555782" name="connsiteX649"/>
              <a:gd fmla="*/ 510118 h 605243" name="connsiteY649"/>
              <a:gd fmla="*/ 454557 w 555782" name="connsiteX650"/>
              <a:gd fmla="*/ 523341 h 605243" name="connsiteY650"/>
              <a:gd fmla="*/ 472885 w 555782" name="connsiteX651"/>
              <a:gd fmla="*/ 514177 h 605243" name="connsiteY651"/>
              <a:gd fmla="*/ 472885 w 555782" name="connsiteX652"/>
              <a:gd fmla="*/ 517924 h 605243" name="connsiteY652"/>
              <a:gd fmla="*/ 456110 w 555782" name="connsiteX653"/>
              <a:gd fmla="*/ 524634 h 605243" name="connsiteY653"/>
              <a:gd fmla="*/ 464856 w 555782" name="connsiteX654"/>
              <a:gd fmla="*/ 531912 h 605243" name="connsiteY654"/>
              <a:gd fmla="*/ 473412 w 555782" name="connsiteX655"/>
              <a:gd fmla="*/ 530685 h 605243" name="connsiteY655"/>
              <a:gd fmla="*/ 490977 w 555782" name="connsiteX656"/>
              <a:gd fmla="*/ 515031 h 605243" name="connsiteY656"/>
              <a:gd fmla="*/ 483188 w 555782" name="connsiteX657"/>
              <a:gd fmla="*/ 525417 h 605243" name="connsiteY657"/>
              <a:gd fmla="*/ 472086 w 555782" name="connsiteX658"/>
              <a:gd fmla="*/ 534298 h 605243" name="connsiteY658"/>
              <a:gd fmla="*/ 471890 w 555782" name="connsiteX659"/>
              <a:gd fmla="*/ 534432 h 605243" name="connsiteY659"/>
              <a:gd fmla="*/ 468409 w 555782" name="connsiteX660"/>
              <a:gd fmla="*/ 534868 h 605243" name="connsiteY660"/>
              <a:gd fmla="*/ 469862 w 555782" name="connsiteX661"/>
              <a:gd fmla="*/ 536077 h 605243" name="connsiteY661"/>
              <a:gd fmla="*/ 472086 w 555782" name="connsiteX662"/>
              <a:gd fmla="*/ 534298 h 605243" name="connsiteY662"/>
              <a:gd fmla="*/ 481187 w 555782" name="connsiteX663"/>
              <a:gd fmla="*/ 528084 h 605243" name="connsiteY663"/>
              <a:gd fmla="*/ 480378 w 555782" name="connsiteX664"/>
              <a:gd fmla="*/ 529163 h 605243" name="connsiteY664"/>
              <a:gd fmla="*/ 471132 w 555782" name="connsiteX665"/>
              <a:gd fmla="*/ 537134 h 605243" name="connsiteY665"/>
              <a:gd fmla="*/ 471223 w 555782" name="connsiteX666"/>
              <a:gd fmla="*/ 537210 h 605243" name="connsiteY666"/>
              <a:gd fmla="*/ 472885 w 555782" name="connsiteX667"/>
              <a:gd fmla="*/ 536656 h 605243" name="connsiteY667"/>
              <a:gd fmla="*/ 491617 w 555782" name="connsiteX668"/>
              <a:gd fmla="*/ 521670 h 605243" name="connsiteY668"/>
              <a:gd fmla="*/ 497612 w 555782" name="connsiteX669"/>
              <a:gd fmla="*/ 513678 h 605243" name="connsiteY669"/>
              <a:gd fmla="*/ 495364 w 555782" name="connsiteX670"/>
              <a:gd fmla="*/ 517924 h 605243" name="connsiteY670"/>
              <a:gd fmla="*/ 480378 w 555782" name="connsiteX671"/>
              <a:gd fmla="*/ 532910 h 605243" name="connsiteY671"/>
              <a:gd fmla="*/ 473343 w 555782" name="connsiteX672"/>
              <a:gd fmla="*/ 538974 h 605243" name="connsiteY672"/>
              <a:gd fmla="*/ 479925 w 555782" name="connsiteX673"/>
              <a:gd fmla="*/ 544451 h 605243" name="connsiteY673"/>
              <a:gd fmla="*/ 480378 w 555782" name="connsiteX674"/>
              <a:gd fmla="*/ 544150 h 605243" name="connsiteY674"/>
              <a:gd fmla="*/ 491617 w 555782" name="connsiteX675"/>
              <a:gd fmla="*/ 529163 h 605243" name="connsiteY675"/>
              <a:gd fmla="*/ 502857 w 555782" name="connsiteX676"/>
              <a:gd fmla="*/ 514177 h 605243" name="connsiteY676"/>
              <a:gd fmla="*/ 506135 w 555782" name="connsiteX677"/>
              <a:gd fmla="*/ 506684 h 605243" name="connsiteY677"/>
              <a:gd fmla="*/ 506548 w 555782" name="connsiteX678"/>
              <a:gd fmla="*/ 500066 h 605243" name="connsiteY678"/>
              <a:gd fmla="*/ 506603 w 555782" name="connsiteX679"/>
              <a:gd fmla="*/ 500000 h 605243" name="connsiteY679"/>
              <a:gd fmla="*/ 506603 w 555782" name="connsiteX680"/>
              <a:gd fmla="*/ 510431 h 605243" name="connsiteY680"/>
              <a:gd fmla="*/ 495364 w 555782" name="connsiteX681"/>
              <a:gd fmla="*/ 529163 h 605243" name="connsiteY681"/>
              <a:gd fmla="*/ 484874 w 555782" name="connsiteX682"/>
              <a:gd fmla="*/ 542277 h 605243" name="connsiteY682"/>
              <a:gd fmla="*/ 480555 w 555782" name="connsiteX683"/>
              <a:gd fmla="*/ 544976 h 605243" name="connsiteY683"/>
              <a:gd fmla="*/ 481852 w 555782" name="connsiteX684"/>
              <a:gd fmla="*/ 546054 h 605243" name="connsiteY684"/>
              <a:gd fmla="*/ 484874 w 555782" name="connsiteX685"/>
              <a:gd fmla="*/ 542277 h 605243" name="connsiteY685"/>
              <a:gd fmla="*/ 487871 w 555782" name="connsiteX686"/>
              <a:gd fmla="*/ 540403 h 605243" name="connsiteY686"/>
              <a:gd fmla="*/ 510350 w 555782" name="connsiteX687"/>
              <a:gd fmla="*/ 514177 h 605243" name="connsiteY687"/>
              <a:gd fmla="*/ 487871 w 555782" name="connsiteX688"/>
              <a:gd fmla="*/ 544150 h 605243" name="connsiteY688"/>
              <a:gd fmla="*/ 482681 w 555782" name="connsiteX689"/>
              <a:gd fmla="*/ 546745 h 605243" name="connsiteY689"/>
              <a:gd fmla="*/ 483716 w 555782" name="connsiteX690"/>
              <a:gd fmla="*/ 547606 h 605243" name="connsiteY690"/>
              <a:gd fmla="*/ 488238 w 555782" name="connsiteX691"/>
              <a:gd fmla="*/ 550616 h 605243" name="connsiteY691"/>
              <a:gd fmla="*/ 499110 w 555782" name="connsiteX692"/>
              <a:gd fmla="*/ 540403 h 605243" name="connsiteY692"/>
              <a:gd fmla="*/ 504107 w 555782" name="connsiteX693"/>
              <a:gd fmla="*/ 532907 h 605243" name="connsiteY693"/>
              <a:gd fmla="*/ 496300 w 555782" name="connsiteX694"/>
              <a:gd fmla="*/ 546961 h 605243" name="connsiteY694"/>
              <a:gd fmla="*/ 490883 w 555782" name="connsiteX695"/>
              <a:gd fmla="*/ 552377 h 605243" name="connsiteY695"/>
              <a:gd fmla="*/ 492641 w 555782" name="connsiteX696"/>
              <a:gd fmla="*/ 553547 h 605243" name="connsiteY696"/>
              <a:gd fmla="*/ 496300 w 555782" name="connsiteX697"/>
              <a:gd fmla="*/ 546961 h 605243" name="connsiteY697"/>
              <a:gd fmla="*/ 502857 w 555782" name="connsiteX698"/>
              <a:gd fmla="*/ 540403 h 605243" name="connsiteY698"/>
              <a:gd fmla="*/ 510050 w 555782" name="connsiteX699"/>
              <a:gd fmla="*/ 529613 h 605243" name="connsiteY699"/>
              <a:gd fmla="*/ 509844 w 555782" name="connsiteX700"/>
              <a:gd fmla="*/ 532505 h 605243" name="connsiteY700"/>
              <a:gd fmla="*/ 502857 w 555782" name="connsiteX701"/>
              <a:gd fmla="*/ 544150 h 605243" name="connsiteY701"/>
              <a:gd fmla="*/ 494754 w 555782" name="connsiteX702"/>
              <a:gd fmla="*/ 554954 h 605243" name="connsiteY702"/>
              <a:gd fmla="*/ 495391 w 555782" name="connsiteX703"/>
              <a:gd fmla="*/ 555378 h 605243" name="connsiteY703"/>
              <a:gd fmla="*/ 501920 w 555782" name="connsiteX704"/>
              <a:gd fmla="*/ 552657 h 605243" name="connsiteY704"/>
              <a:gd fmla="*/ 497880 w 555782" name="connsiteX705"/>
              <a:gd fmla="*/ 557035 h 605243" name="connsiteY705"/>
              <a:gd fmla="*/ 500313 w 555782" name="connsiteX706"/>
              <a:gd fmla="*/ 558655 h 605243" name="connsiteY706"/>
              <a:gd fmla="*/ 500705 w 555782" name="connsiteX707"/>
              <a:gd fmla="*/ 558498 h 605243" name="connsiteY707"/>
              <a:gd fmla="*/ 500507 w 555782" name="connsiteX708"/>
              <a:gd fmla="*/ 558784 h 605243" name="connsiteY708"/>
              <a:gd fmla="*/ 502689 w 555782" name="connsiteX709"/>
              <a:gd fmla="*/ 560236 h 605243" name="connsiteY709"/>
              <a:gd fmla="*/ 504252 w 555782" name="connsiteX710"/>
              <a:gd fmla="*/ 559797 h 605243" name="connsiteY710"/>
              <a:gd fmla="*/ 503083 w 555782" name="connsiteX711"/>
              <a:gd fmla="*/ 560498 h 605243" name="connsiteY711"/>
              <a:gd fmla="*/ 503607 w 555782" name="connsiteX712"/>
              <a:gd fmla="*/ 560848 h 605243" name="connsiteY712"/>
              <a:gd fmla="*/ 506603 w 555782" name="connsiteX713"/>
              <a:gd fmla="*/ 559136 h 605243" name="connsiteY713"/>
              <a:gd fmla="*/ 517348 w 555782" name="connsiteX714"/>
              <a:gd fmla="*/ 552420 h 605243" name="connsiteY714"/>
              <a:gd fmla="*/ 514645 w 555782" name="connsiteX715"/>
              <a:gd fmla="*/ 556669 h 605243" name="connsiteY715"/>
              <a:gd fmla="*/ 503829 w 555782" name="connsiteX716"/>
              <a:gd fmla="*/ 560995 h 605243" name="connsiteY716"/>
              <a:gd fmla="*/ 506241 w 555782" name="connsiteX717"/>
              <a:gd fmla="*/ 562601 h 605243" name="connsiteY717"/>
              <a:gd fmla="*/ 507810 w 555782" name="connsiteX718"/>
              <a:gd fmla="*/ 562914 h 605243" name="connsiteY718"/>
              <a:gd fmla="*/ 513282 w 555782" name="connsiteX719"/>
              <a:gd fmla="*/ 558810 h 605243" name="connsiteY719"/>
              <a:gd fmla="*/ 511286 w 555782" name="connsiteX720"/>
              <a:gd fmla="*/ 561946 h 605243" name="connsiteY720"/>
              <a:gd fmla="*/ 508441 w 555782" name="connsiteX721"/>
              <a:gd fmla="*/ 563040 h 605243" name="connsiteY721"/>
              <a:gd fmla="*/ 515268 w 555782" name="connsiteX722"/>
              <a:gd fmla="*/ 564403 h 605243" name="connsiteY722"/>
              <a:gd fmla="*/ 521589 w 555782" name="connsiteX723"/>
              <a:gd fmla="*/ 559136 h 605243" name="connsiteY723"/>
              <a:gd fmla="*/ 524979 w 555782" name="connsiteX724"/>
              <a:gd fmla="*/ 554051 h 605243" name="connsiteY724"/>
              <a:gd fmla="*/ 525336 w 555782" name="connsiteX725"/>
              <a:gd fmla="*/ 553984 h 605243" name="connsiteY725"/>
              <a:gd fmla="*/ 529236 w 555782" name="connsiteX726"/>
              <a:gd fmla="*/ 554716 h 605243" name="connsiteY726"/>
              <a:gd fmla="*/ 525336 w 555782" name="connsiteX727"/>
              <a:gd fmla="*/ 559136 h 605243" name="connsiteY727"/>
              <a:gd fmla="*/ 518449 w 555782" name="connsiteX728"/>
              <a:gd fmla="*/ 565039 h 605243" name="connsiteY728"/>
              <a:gd fmla="*/ 519350 w 555782" name="connsiteX729"/>
              <a:gd fmla="*/ 565218 h 605243" name="connsiteY729"/>
              <a:gd fmla="*/ 527481 w 555782" name="connsiteX730"/>
              <a:gd fmla="*/ 560137 h 605243" name="connsiteY730"/>
              <a:gd fmla="*/ 527408 w 555782" name="connsiteX731"/>
              <a:gd fmla="*/ 560252 h 605243" name="connsiteY731"/>
              <a:gd fmla="*/ 519818 w 555782" name="connsiteX732"/>
              <a:gd fmla="*/ 565312 h 605243" name="connsiteY732"/>
              <a:gd fmla="*/ 523040 w 555782" name="connsiteX733"/>
              <a:gd fmla="*/ 565955 h 605243" name="connsiteY733"/>
              <a:gd fmla="*/ 524867 w 555782" name="connsiteX734"/>
              <a:gd fmla="*/ 564287 h 605243" name="connsiteY734"/>
              <a:gd fmla="*/ 527408 w 555782" name="connsiteX735"/>
              <a:gd fmla="*/ 560252 h 605243" name="connsiteY735"/>
              <a:gd fmla="*/ 529082 w 555782" name="connsiteX736"/>
              <a:gd fmla="*/ 559136 h 605243" name="connsiteY736"/>
              <a:gd fmla="*/ 529082 w 555782" name="connsiteX737"/>
              <a:gd fmla="*/ 562704 h 605243" name="connsiteY737"/>
              <a:gd fmla="*/ 528862 w 555782" name="connsiteX738"/>
              <a:gd fmla="*/ 563029 h 605243" name="connsiteY738"/>
              <a:gd fmla="*/ 524142 w 555782" name="connsiteX739"/>
              <a:gd fmla="*/ 566176 h 605243" name="connsiteY739"/>
              <a:gd fmla="*/ 524576 w 555782" name="connsiteX740"/>
              <a:gd fmla="*/ 566262 h 605243" name="connsiteY740"/>
              <a:gd fmla="*/ 528837 w 555782" name="connsiteX741"/>
              <a:gd fmla="*/ 563066 h 605243" name="connsiteY741"/>
              <a:gd fmla="*/ 528708 w 555782" name="connsiteX742"/>
              <a:gd fmla="*/ 563256 h 605243" name="connsiteY742"/>
              <a:gd fmla="*/ 525730 w 555782" name="connsiteX743"/>
              <a:gd fmla="*/ 566235 h 605243" name="connsiteY743"/>
              <a:gd fmla="*/ 525487 w 555782" name="connsiteX744"/>
              <a:gd fmla="*/ 566349 h 605243" name="connsiteY744"/>
              <a:gd fmla="*/ 525615 w 555782" name="connsiteX745"/>
              <a:gd fmla="*/ 566349 h 605243" name="connsiteY745"/>
              <a:gd fmla="*/ 525730 w 555782" name="connsiteX746"/>
              <a:gd fmla="*/ 566235 h 605243" name="connsiteY746"/>
              <a:gd fmla="*/ 527142 w 555782" name="connsiteX747"/>
              <a:gd fmla="*/ 565568 h 605243" name="connsiteY747"/>
              <a:gd fmla="*/ 526741 w 555782" name="connsiteX748"/>
              <a:gd fmla="*/ 566160 h 605243" name="connsiteY748"/>
              <a:gd fmla="*/ 526537 w 555782" name="connsiteX749"/>
              <a:gd fmla="*/ 566349 h 605243" name="connsiteY749"/>
              <a:gd fmla="*/ 531654 w 555782" name="connsiteX750"/>
              <a:gd fmla="*/ 566349 h 605243" name="connsiteY750"/>
              <a:gd fmla="*/ 531446 w 555782" name="connsiteX751"/>
              <a:gd fmla="*/ 567251 h 605243" name="connsiteY751"/>
              <a:gd fmla="*/ 532829 w 555782" name="connsiteX752"/>
              <a:gd fmla="*/ 566629 h 605243" name="connsiteY752"/>
              <a:gd fmla="*/ 531329 w 555782" name="connsiteX753"/>
              <a:gd fmla="*/ 567753 h 605243" name="connsiteY753"/>
              <a:gd fmla="*/ 530664 w 555782" name="connsiteX754"/>
              <a:gd fmla="*/ 570633 h 605243" name="connsiteY754"/>
              <a:gd fmla="*/ 527229 w 555782" name="connsiteX755"/>
              <a:gd fmla="*/ 570829 h 605243" name="connsiteY755"/>
              <a:gd fmla="*/ 517843 w 555782" name="connsiteX756"/>
              <a:gd fmla="*/ 577868 h 605243" name="connsiteY756"/>
              <a:gd fmla="*/ 513628 w 555782" name="connsiteX757"/>
              <a:gd fmla="*/ 583020 h 605243" name="connsiteY757"/>
              <a:gd fmla="*/ 508057 w 555782" name="connsiteX758"/>
              <a:gd fmla="*/ 584876 h 605243" name="connsiteY758"/>
              <a:gd fmla="*/ 509995 w 555782" name="connsiteX759"/>
              <a:gd fmla="*/ 585562 h 605243" name="connsiteY759"/>
              <a:gd fmla="*/ 523939 w 555782" name="connsiteX760"/>
              <a:gd fmla="*/ 585272 h 605243" name="connsiteY760"/>
              <a:gd fmla="*/ 509915 w 555782" name="connsiteX761"/>
              <a:gd fmla="*/ 587606 h 605243" name="connsiteY761"/>
              <a:gd fmla="*/ 498733 w 555782" name="connsiteX762"/>
              <a:gd fmla="*/ 585093 h 605243" name="connsiteY762"/>
              <a:gd fmla="*/ 483707 w 555782" name="connsiteX763"/>
              <a:gd fmla="*/ 576341 h 605243" name="connsiteY763"/>
              <a:gd fmla="*/ 479961 w 555782" name="connsiteX764"/>
              <a:gd fmla="*/ 573847 h 605243" name="connsiteY764"/>
              <a:gd fmla="*/ 473100 w 555782" name="connsiteX765"/>
              <a:gd fmla="*/ 568137 h 605243" name="connsiteY765"/>
              <a:gd fmla="*/ 470780 w 555782" name="connsiteX766"/>
              <a:gd fmla="*/ 568811 h 605243" name="connsiteY766"/>
              <a:gd fmla="*/ 483707 w 555782" name="connsiteX767"/>
              <a:gd fmla="*/ 576341 h 605243" name="connsiteY767"/>
              <a:gd fmla="*/ 502487 w 555782" name="connsiteX768"/>
              <a:gd fmla="*/ 588842 h 605243" name="connsiteY768"/>
              <a:gd fmla="*/ 509915 w 555782" name="connsiteX769"/>
              <a:gd fmla="*/ 587606 h 605243" name="connsiteY769"/>
              <a:gd fmla="*/ 517504 w 555782" name="connsiteX770"/>
              <a:gd fmla="*/ 589311 h 605243" name="connsiteY770"/>
              <a:gd fmla="*/ 524781 w 555782" name="connsiteX771"/>
              <a:gd fmla="*/ 587676 h 605243" name="connsiteY771"/>
              <a:gd fmla="*/ 513749 w 555782" name="connsiteX772"/>
              <a:gd fmla="*/ 592591 h 605243" name="connsiteY772"/>
              <a:gd fmla="*/ 468699 w 555782" name="connsiteX773"/>
              <a:gd fmla="*/ 570098 h 605243" name="connsiteY773"/>
              <a:gd fmla="*/ 468210 w 555782" name="connsiteX774"/>
              <a:gd fmla="*/ 569557 h 605243" name="connsiteY774"/>
              <a:gd fmla="*/ 468205 w 555782" name="connsiteX775"/>
              <a:gd fmla="*/ 569558 h 605243" name="connsiteY775"/>
              <a:gd fmla="*/ 468699 w 555782" name="connsiteX776"/>
              <a:gd fmla="*/ 570098 h 605243" name="connsiteY776"/>
              <a:gd fmla="*/ 468169 w 555782" name="connsiteX777"/>
              <a:gd fmla="*/ 569569 h 605243" name="connsiteY777"/>
              <a:gd fmla="*/ 465392 w 555782" name="connsiteX778"/>
              <a:gd fmla="*/ 570375 h 605243" name="connsiteY778"/>
              <a:gd fmla="*/ 465392 w 555782" name="connsiteX779"/>
              <a:gd fmla="*/ 566796 h 605243" name="connsiteY779"/>
              <a:gd fmla="*/ 462692 w 555782" name="connsiteX780"/>
              <a:gd fmla="*/ 564100 h 605243" name="connsiteY780"/>
              <a:gd fmla="*/ 463809 w 555782" name="connsiteX781"/>
              <a:gd fmla="*/ 564751 h 605243" name="connsiteY781"/>
              <a:gd fmla="*/ 465477 w 555782" name="connsiteX782"/>
              <a:gd fmla="*/ 566574 h 605243" name="connsiteY782"/>
              <a:gd fmla="*/ 465499 w 555782" name="connsiteX783"/>
              <a:gd fmla="*/ 566560 h 605243" name="connsiteY783"/>
              <a:gd fmla="*/ 463921 w 555782" name="connsiteX784"/>
              <a:gd fmla="*/ 564816 h 605243" name="connsiteY784"/>
              <a:gd fmla="*/ 466173 w 555782" name="connsiteX785"/>
              <a:gd fmla="*/ 566128 h 605243" name="connsiteY785"/>
              <a:gd fmla="*/ 468460 w 555782" name="connsiteX786"/>
              <a:gd fmla="*/ 564662 h 605243" name="connsiteY786"/>
              <a:gd fmla="*/ 459470 w 555782" name="connsiteX787"/>
              <a:gd fmla="*/ 558546 h 605243" name="connsiteY787"/>
              <a:gd fmla="*/ 458559 w 555782" name="connsiteX788"/>
              <a:gd fmla="*/ 558888 h 605243" name="connsiteY788"/>
              <a:gd fmla="*/ 463921 w 555782" name="connsiteX789"/>
              <a:gd fmla="*/ 564816 h 605243" name="connsiteY789"/>
              <a:gd fmla="*/ 463809 w 555782" name="connsiteX790"/>
              <a:gd fmla="*/ 564751 h 605243" name="connsiteY790"/>
              <a:gd fmla="*/ 458477 w 555782" name="connsiteX791"/>
              <a:gd fmla="*/ 558919 h 605243" name="connsiteY791"/>
              <a:gd fmla="*/ 457899 w 555782" name="connsiteX792"/>
              <a:gd fmla="*/ 559136 h 605243" name="connsiteY792"/>
              <a:gd fmla="*/ 458431 w 555782" name="connsiteX793"/>
              <a:gd fmla="*/ 558870 h 605243" name="connsiteY793"/>
              <a:gd fmla="*/ 458393 w 555782" name="connsiteX794"/>
              <a:gd fmla="*/ 558827 h 605243" name="connsiteY794"/>
              <a:gd fmla="*/ 457899 w 555782" name="connsiteX795"/>
              <a:gd fmla="*/ 559136 h 605243" name="connsiteY795"/>
              <a:gd fmla="*/ 458381 w 555782" name="connsiteX796"/>
              <a:gd fmla="*/ 558814 h 605243" name="connsiteY796"/>
              <a:gd fmla="*/ 455941 w 555782" name="connsiteX797"/>
              <a:gd fmla="*/ 556146 h 605243" name="connsiteY797"/>
              <a:gd fmla="*/ 456298 w 555782" name="connsiteX798"/>
              <a:gd fmla="*/ 556388 h 605243" name="connsiteY798"/>
              <a:gd fmla="*/ 458451 w 555782" name="connsiteX799"/>
              <a:gd fmla="*/ 558768 h 605243" name="connsiteY799"/>
              <a:gd fmla="*/ 459130 w 555782" name="connsiteX800"/>
              <a:gd fmla="*/ 558315 h 605243" name="connsiteY800"/>
              <a:gd fmla="*/ 456298 w 555782" name="connsiteX801"/>
              <a:gd fmla="*/ 556388 h 605243" name="connsiteY801"/>
              <a:gd fmla="*/ 433660 w 555782" name="connsiteX802"/>
              <a:gd fmla="*/ 531362 h 605243" name="connsiteY802"/>
              <a:gd fmla="*/ 457436 w 555782" name="connsiteX803"/>
              <a:gd fmla="*/ 555103 h 605243" name="connsiteY803"/>
              <a:gd fmla="*/ 460332 w 555782" name="connsiteX804"/>
              <a:gd fmla="*/ 557513 h 605243" name="connsiteY804"/>
              <a:gd fmla="*/ 475369 w 555782" name="connsiteX805"/>
              <a:gd fmla="*/ 547489 h 605243" name="connsiteY805"/>
              <a:gd fmla="*/ 468699 w 555782" name="connsiteX806"/>
              <a:gd fmla="*/ 543857 h 605243" name="connsiteY806"/>
              <a:gd fmla="*/ 468250 w 555782" name="connsiteX807"/>
              <a:gd fmla="*/ 543365 h 605243" name="connsiteY807"/>
              <a:gd fmla="*/ 466797 w 555782" name="connsiteX808"/>
              <a:gd fmla="*/ 544618 h 605243" name="connsiteY808"/>
              <a:gd fmla="*/ 450406 w 555782" name="connsiteX809"/>
              <a:gd fmla="*/ 547896 h 605243" name="connsiteY809"/>
              <a:gd fmla="*/ 458434 w 555782" name="connsiteX810"/>
              <a:gd fmla="*/ 542544 h 605243" name="connsiteY810"/>
              <a:gd fmla="*/ 466097 w 555782" name="connsiteX811"/>
              <a:gd fmla="*/ 541011 h 605243" name="connsiteY811"/>
              <a:gd fmla="*/ 464631 w 555782" name="connsiteX812"/>
              <a:gd fmla="*/ 539408 h 605243" name="connsiteY812"/>
              <a:gd fmla="*/ 461645 w 555782" name="connsiteX813"/>
              <a:gd fmla="*/ 540403 h 605243" name="connsiteY813"/>
              <a:gd fmla="*/ 458434 w 555782" name="connsiteX814"/>
              <a:gd fmla="*/ 542544 h 605243" name="connsiteY814"/>
              <a:gd fmla="*/ 450406 w 555782" name="connsiteX815"/>
              <a:gd fmla="*/ 544150 h 605243" name="connsiteY815"/>
              <a:gd fmla="*/ 457899 w 555782" name="connsiteX816"/>
              <a:gd fmla="*/ 540403 h 605243" name="connsiteY816"/>
              <a:gd fmla="*/ 463756 w 555782" name="connsiteX817"/>
              <a:gd fmla="*/ 538451 h 605243" name="connsiteY817"/>
              <a:gd fmla="*/ 461296 w 555782" name="connsiteX818"/>
              <a:gd fmla="*/ 535760 h 605243" name="connsiteY818"/>
              <a:gd fmla="*/ 454152 w 555782" name="connsiteX819"/>
              <a:gd fmla="*/ 536656 h 605243" name="connsiteY819"/>
              <a:gd fmla="*/ 442913 w 555782" name="connsiteX820"/>
              <a:gd fmla="*/ 529163 h 605243" name="connsiteY820"/>
              <a:gd fmla="*/ 450406 w 555782" name="connsiteX821"/>
              <a:gd fmla="*/ 525417 h 605243" name="connsiteY821"/>
              <a:gd fmla="*/ 451389 w 555782" name="connsiteX822"/>
              <a:gd fmla="*/ 524925 h 605243" name="connsiteY822"/>
              <a:gd fmla="*/ 389860 w 555782" name="connsiteX823"/>
              <a:gd fmla="*/ 457634 h 605243" name="connsiteY823"/>
              <a:gd fmla="*/ 352318 w 555782" name="connsiteX824"/>
              <a:gd fmla="*/ 408900 h 605243" name="connsiteY824"/>
              <a:gd fmla="*/ 333547 w 555782" name="connsiteX825"/>
              <a:gd fmla="*/ 386407 h 605243" name="connsiteY825"/>
              <a:gd fmla="*/ 326039 w 555782" name="connsiteX826"/>
              <a:gd fmla="*/ 375161 h 605243" name="connsiteY826"/>
              <a:gd fmla="*/ 322283 w 555782" name="connsiteX827"/>
              <a:gd fmla="*/ 371411 h 605243" name="connsiteY827"/>
              <a:gd fmla="*/ 314776 w 555782" name="connsiteX828"/>
              <a:gd fmla="*/ 363915 h 605243" name="connsiteY828"/>
              <a:gd fmla="*/ 322283 w 555782" name="connsiteX829"/>
              <a:gd fmla="*/ 371411 h 605243" name="connsiteY829"/>
              <a:gd fmla="*/ 337301 w 555782" name="connsiteX830"/>
              <a:gd fmla="*/ 401403 h 605243" name="connsiteY830"/>
              <a:gd fmla="*/ 363581 w 555782" name="connsiteX831"/>
              <a:gd fmla="*/ 438890 h 605243" name="connsiteY831"/>
              <a:gd fmla="*/ 390330 w 555782" name="connsiteX832"/>
              <a:gd fmla="*/ 478253 h 605243" name="connsiteY832"/>
              <a:gd fmla="*/ 406034 w 555782" name="connsiteX833"/>
              <a:gd fmla="*/ 499162 h 605243" name="connsiteY833"/>
              <a:gd fmla="*/ 389860 w 555782" name="connsiteX834"/>
              <a:gd fmla="*/ 480127 h 605243" name="connsiteY834"/>
              <a:gd fmla="*/ 336362 w 555782" name="connsiteX835"/>
              <a:gd fmla="*/ 407026 h 605243" name="connsiteY835"/>
              <a:gd fmla="*/ 256998 w 555782" name="connsiteX836"/>
              <a:gd fmla="*/ 363877 h 605243" name="connsiteY836"/>
              <a:gd fmla="*/ 245238 w 555782" name="connsiteX837"/>
              <a:gd fmla="*/ 370716 h 605243" name="connsiteY837"/>
              <a:gd fmla="*/ 232206 w 555782" name="connsiteX838"/>
              <a:gd fmla="*/ 375514 h 605243" name="connsiteY838"/>
              <a:gd fmla="*/ 183518 w 555782" name="connsiteX839"/>
              <a:gd fmla="*/ 382552 h 605243" name="connsiteY839"/>
              <a:gd fmla="*/ 183230 w 555782" name="connsiteX840"/>
              <a:gd fmla="*/ 382511 h 605243" name="connsiteY840"/>
              <a:gd fmla="*/ 199416 w 555782" name="connsiteX841"/>
              <a:gd fmla="*/ 378767 h 605243" name="connsiteY841"/>
              <a:gd fmla="*/ 199903 w 555782" name="connsiteX842"/>
              <a:gd fmla="*/ 378799 h 605243" name="connsiteY842"/>
              <a:gd fmla="*/ 247187 w 555782" name="connsiteX843"/>
              <a:gd fmla="*/ 368007 h 605243" name="connsiteY843"/>
              <a:gd fmla="*/ 397794 w 555782" name="connsiteX844"/>
              <a:gd fmla="*/ 359305 h 605243" name="connsiteY844"/>
              <a:gd fmla="*/ 423518 w 555782" name="connsiteX845"/>
              <a:gd fmla="*/ 382852 h 605243" name="connsiteY845"/>
              <a:gd fmla="*/ 440815 w 555782" name="connsiteX846"/>
              <a:gd fmla="*/ 402479 h 605243" name="connsiteY846"/>
              <a:gd fmla="*/ 464945 w 555782" name="connsiteX847"/>
              <a:gd fmla="*/ 431393 h 605243" name="connsiteY847"/>
              <a:gd fmla="*/ 502487 w 555782" name="connsiteX848"/>
              <a:gd fmla="*/ 476378 h 605243" name="connsiteY848"/>
              <a:gd fmla="*/ 510846 w 555782" name="connsiteX849"/>
              <a:gd fmla="*/ 492183 h 605243" name="connsiteY849"/>
              <a:gd fmla="*/ 502487 w 555782" name="connsiteX850"/>
              <a:gd fmla="*/ 480127 h 605243" name="connsiteY850"/>
              <a:gd fmla="*/ 427402 w 555782" name="connsiteX851"/>
              <a:gd fmla="*/ 390156 h 605243" name="connsiteY851"/>
              <a:gd fmla="*/ 291100 w 555782" name="connsiteX852"/>
              <a:gd fmla="*/ 349523 h 605243" name="connsiteY852"/>
              <a:gd fmla="*/ 278086 w 555782" name="connsiteX853"/>
              <a:gd fmla="*/ 358623 h 605243" name="connsiteY853"/>
              <a:gd fmla="*/ 261936 w 555782" name="connsiteX854"/>
              <a:gd fmla="*/ 364569 h 605243" name="connsiteY854"/>
              <a:gd fmla="*/ 269659 w 555782" name="connsiteX855"/>
              <a:gd fmla="*/ 360500 h 605243" name="connsiteY855"/>
              <a:gd fmla="*/ 274860 w 555782" name="connsiteX856"/>
              <a:gd fmla="*/ 356359 h 605243" name="connsiteY856"/>
              <a:gd fmla="*/ 296456 w 555782" name="connsiteX857"/>
              <a:gd fmla="*/ 345778 h 605243" name="connsiteY857"/>
              <a:gd fmla="*/ 294003 w 555782" name="connsiteX858"/>
              <a:gd fmla="*/ 348301 h 605243" name="connsiteY858"/>
              <a:gd fmla="*/ 291100 w 555782" name="connsiteX859"/>
              <a:gd fmla="*/ 349523 h 605243" name="connsiteY859"/>
              <a:gd fmla="*/ 298564 w 555782" name="connsiteX860"/>
              <a:gd fmla="*/ 337483 h 605243" name="connsiteY860"/>
              <a:gd fmla="*/ 274860 w 555782" name="connsiteX861"/>
              <a:gd fmla="*/ 356359 h 605243" name="connsiteY861"/>
              <a:gd fmla="*/ 256998 w 555782" name="connsiteX862"/>
              <a:gd fmla="*/ 363877 h 605243" name="connsiteY862"/>
              <a:gd fmla="*/ 281363 w 555782" name="connsiteX863"/>
              <a:gd fmla="*/ 349708 h 605243" name="connsiteY863"/>
              <a:gd fmla="*/ 287547 w 555782" name="connsiteX864"/>
              <a:gd fmla="*/ 343314 h 605243" name="connsiteY864"/>
              <a:gd fmla="*/ 295985 w 555782" name="connsiteX865"/>
              <a:gd fmla="*/ 334588 h 605243" name="connsiteY865"/>
              <a:gd fmla="*/ 287547 w 555782" name="connsiteX866"/>
              <a:gd fmla="*/ 343314 h 605243" name="connsiteY866"/>
              <a:gd fmla="*/ 262168 w 555782" name="connsiteX867"/>
              <a:gd fmla="*/ 356746 h 605243" name="connsiteY867"/>
              <a:gd fmla="*/ 213480 w 555782" name="connsiteX868"/>
              <a:gd fmla="*/ 375514 h 605243" name="connsiteY868"/>
              <a:gd fmla="*/ 199416 w 555782" name="connsiteX869"/>
              <a:gd fmla="*/ 378767 h 605243" name="connsiteY869"/>
              <a:gd fmla="*/ 191369 w 555782" name="connsiteX870"/>
              <a:gd fmla="*/ 378239 h 605243" name="connsiteY870"/>
              <a:gd fmla="*/ 232206 w 555782" name="connsiteX871"/>
              <a:gd fmla="*/ 368007 h 605243" name="connsiteY871"/>
              <a:gd fmla="*/ 278554 w 555782" name="connsiteX872"/>
              <a:gd fmla="*/ 347362 h 605243" name="connsiteY872"/>
              <a:gd fmla="*/ 195154 w 555782" name="connsiteX873"/>
              <a:gd fmla="*/ 326197 h 605243" name="connsiteY873"/>
              <a:gd fmla="*/ 194427 w 555782" name="connsiteX874"/>
              <a:gd fmla="*/ 326454 h 605243" name="connsiteY874"/>
              <a:gd fmla="*/ 193571 w 555782" name="connsiteX875"/>
              <a:gd fmla="*/ 326403 h 605243" name="connsiteY875"/>
              <a:gd fmla="*/ 164857 w 555782" name="connsiteX876"/>
              <a:gd fmla="*/ 325643 h 605243" name="connsiteY876"/>
              <a:gd fmla="*/ 168108 w 555782" name="connsiteX877"/>
              <a:gd fmla="*/ 326454 h 605243" name="connsiteY877"/>
              <a:gd fmla="*/ 162163 w 555782" name="connsiteX878"/>
              <a:gd fmla="*/ 325756 h 605243" name="connsiteY878"/>
              <a:gd fmla="*/ 174508 w 555782" name="connsiteX879"/>
              <a:gd fmla="*/ 325257 h 605243" name="connsiteY879"/>
              <a:gd fmla="*/ 174614 w 555782" name="connsiteX880"/>
              <a:gd fmla="*/ 325263 h 605243" name="connsiteY880"/>
              <a:gd fmla="*/ 175629 w 555782" name="connsiteX881"/>
              <a:gd fmla="*/ 325516 h 605243" name="connsiteY881"/>
              <a:gd fmla="*/ 176506 w 555782" name="connsiteX882"/>
              <a:gd fmla="*/ 325377 h 605243" name="connsiteY882"/>
              <a:gd fmla="*/ 193571 w 555782" name="connsiteX883"/>
              <a:gd fmla="*/ 326403 h 605243" name="connsiteY883"/>
              <a:gd fmla="*/ 187107 w 555782" name="connsiteX884"/>
              <a:gd fmla="*/ 327244 h 605243" name="connsiteY884"/>
              <a:gd fmla="*/ 168108 w 555782" name="connsiteX885"/>
              <a:gd fmla="*/ 326454 h 605243" name="connsiteY885"/>
              <a:gd fmla="*/ 174511 w 555782" name="connsiteX886"/>
              <a:gd fmla="*/ 325237 h 605243" name="connsiteY886"/>
              <a:gd fmla="*/ 174554 w 555782" name="connsiteX887"/>
              <a:gd fmla="*/ 325248 h 605243" name="connsiteY887"/>
              <a:gd fmla="*/ 174508 w 555782" name="connsiteX888"/>
              <a:gd fmla="*/ 325257 h 605243" name="connsiteY888"/>
              <a:gd fmla="*/ 174319 w 555782" name="connsiteX889"/>
              <a:gd fmla="*/ 325245 h 605243" name="connsiteY889"/>
              <a:gd fmla="*/ 178420 w 555782" name="connsiteX890"/>
              <a:gd fmla="*/ 325073 h 605243" name="connsiteY890"/>
              <a:gd fmla="*/ 176506 w 555782" name="connsiteX891"/>
              <a:gd fmla="*/ 325377 h 605243" name="connsiteY891"/>
              <a:gd fmla="*/ 174614 w 555782" name="connsiteX892"/>
              <a:gd fmla="*/ 325263 h 605243" name="connsiteY892"/>
              <a:gd fmla="*/ 174554 w 555782" name="connsiteX893"/>
              <a:gd fmla="*/ 325248 h 605243" name="connsiteY893"/>
              <a:gd fmla="*/ 174641 w 555782" name="connsiteX894"/>
              <a:gd fmla="*/ 325232 h 605243" name="connsiteY894"/>
              <a:gd fmla="*/ 159754 w 555782" name="connsiteX895"/>
              <a:gd fmla="*/ 324370 h 605243" name="connsiteY895"/>
              <a:gd fmla="*/ 174319 w 555782" name="connsiteX896"/>
              <a:gd fmla="*/ 325245 h 605243" name="connsiteY896"/>
              <a:gd fmla="*/ 164857 w 555782" name="connsiteX897"/>
              <a:gd fmla="*/ 325643 h 605243" name="connsiteY897"/>
              <a:gd fmla="*/ 187980 w 555782" name="connsiteX898"/>
              <a:gd fmla="*/ 323555 h 605243" name="connsiteY898"/>
              <a:gd fmla="*/ 191703 w 555782" name="connsiteX899"/>
              <a:gd fmla="*/ 324106 h 605243" name="connsiteY899"/>
              <a:gd fmla="*/ 190198 w 555782" name="connsiteX900"/>
              <a:gd fmla="*/ 324578 h 605243" name="connsiteY900"/>
              <a:gd fmla="*/ 178420 w 555782" name="connsiteX901"/>
              <a:gd fmla="*/ 325073 h 605243" name="connsiteY901"/>
              <a:gd fmla="*/ 164349 w 555782" name="connsiteX902"/>
              <a:gd fmla="*/ 322702 h 605243" name="connsiteY902"/>
              <a:gd fmla="*/ 182210 w 555782" name="connsiteX903"/>
              <a:gd fmla="*/ 322702 h 605243" name="connsiteY903"/>
              <a:gd fmla="*/ 185534 w 555782" name="connsiteX904"/>
              <a:gd fmla="*/ 323194 h 605243" name="connsiteY904"/>
              <a:gd fmla="*/ 174641 w 555782" name="connsiteX905"/>
              <a:gd fmla="*/ 325232 h 605243" name="connsiteY905"/>
              <a:gd fmla="*/ 174511 w 555782" name="connsiteX906"/>
              <a:gd fmla="*/ 325237 h 605243" name="connsiteY906"/>
              <a:gd fmla="*/ 152317 w 555782" name="connsiteX907"/>
              <a:gd fmla="*/ 322702 h 605243" name="connsiteY907"/>
              <a:gd fmla="*/ 153069 w 555782" name="connsiteX908"/>
              <a:gd fmla="*/ 322702 h 605243" name="connsiteY908"/>
              <a:gd fmla="*/ 159754 w 555782" name="connsiteX909"/>
              <a:gd fmla="*/ 324370 h 605243" name="connsiteY909"/>
              <a:gd fmla="*/ 155419 w 555782" name="connsiteX910"/>
              <a:gd fmla="*/ 324109 h 605243" name="connsiteY910"/>
              <a:gd fmla="*/ 51627 w 555782" name="connsiteX911"/>
              <a:gd fmla="*/ 322684 h 605243" name="connsiteY911"/>
              <a:gd fmla="*/ 82396 w 555782" name="connsiteX912"/>
              <a:gd fmla="*/ 349239 h 605243" name="connsiteY912"/>
              <a:gd fmla="*/ 82963 w 555782" name="connsiteX913"/>
              <a:gd fmla="*/ 349506 h 605243" name="connsiteY913"/>
              <a:gd fmla="*/ 91291 w 555782" name="connsiteX914"/>
              <a:gd fmla="*/ 356746 h 605243" name="connsiteY914"/>
              <a:gd fmla="*/ 137529 w 555782" name="connsiteX915"/>
              <a:gd fmla="*/ 378770 h 605243" name="connsiteY915"/>
              <a:gd fmla="*/ 123594 w 555782" name="connsiteX916"/>
              <a:gd fmla="*/ 375514 h 605243" name="connsiteY916"/>
              <a:gd fmla="*/ 78182 w 555782" name="connsiteX917"/>
              <a:gd fmla="*/ 350647 h 605243" name="connsiteY917"/>
              <a:gd fmla="*/ 214327 w 555782" name="connsiteX918"/>
              <a:gd fmla="*/ 321904 h 605243" name="connsiteY918"/>
              <a:gd fmla="*/ 214200 w 555782" name="connsiteX919"/>
              <a:gd fmla="*/ 321996 h 605243" name="connsiteY919"/>
              <a:gd fmla="*/ 211440 w 555782" name="connsiteX920"/>
              <a:gd fmla="*/ 323074 h 605243" name="connsiteY920"/>
              <a:gd fmla="*/ 198536 w 555782" name="connsiteX921"/>
              <a:gd fmla="*/ 325757 h 605243" name="connsiteY921"/>
              <a:gd fmla="*/ 195154 w 555782" name="connsiteX922"/>
              <a:gd fmla="*/ 326197 h 605243" name="connsiteY922"/>
              <a:gd fmla="*/ 202795 w 555782" name="connsiteX923"/>
              <a:gd fmla="*/ 323491 h 605243" name="connsiteY923"/>
              <a:gd fmla="*/ 197187 w 555782" name="connsiteX924"/>
              <a:gd fmla="*/ 320200 h 605243" name="connsiteY924"/>
              <a:gd fmla="*/ 196069 w 555782" name="connsiteX925"/>
              <a:gd fmla="*/ 320629 h 605243" name="connsiteY925"/>
              <a:gd fmla="*/ 195740 w 555782" name="connsiteX926"/>
              <a:gd fmla="*/ 320651 h 605243" name="connsiteY926"/>
              <a:gd fmla="*/ 204632 w 555782" name="connsiteX927"/>
              <a:gd fmla="*/ 320046 h 605243" name="connsiteY927"/>
              <a:gd fmla="*/ 199058 w 555782" name="connsiteX928"/>
              <a:gd fmla="*/ 321796 h 605243" name="connsiteY928"/>
              <a:gd fmla="*/ 187980 w 555782" name="connsiteX929"/>
              <a:gd fmla="*/ 323555 h 605243" name="connsiteY929"/>
              <a:gd fmla="*/ 185534 w 555782" name="connsiteX930"/>
              <a:gd fmla="*/ 323194 h 605243" name="connsiteY930"/>
              <a:gd fmla="*/ 188161 w 555782" name="connsiteX931"/>
              <a:gd fmla="*/ 322702 h 605243" name="connsiteY931"/>
              <a:gd fmla="*/ 190668 w 555782" name="connsiteX932"/>
              <a:gd fmla="*/ 322702 h 605243" name="connsiteY932"/>
              <a:gd fmla="*/ 196069 w 555782" name="connsiteX933"/>
              <a:gd fmla="*/ 320629 h 605243" name="connsiteY933"/>
              <a:gd fmla="*/ 140034 w 555782" name="connsiteX934"/>
              <a:gd fmla="*/ 319450 h 605243" name="connsiteY934"/>
              <a:gd fmla="*/ 151397 w 555782" name="connsiteX935"/>
              <a:gd fmla="*/ 322285 h 605243" name="connsiteY935"/>
              <a:gd fmla="*/ 152317 w 555782" name="connsiteX936"/>
              <a:gd fmla="*/ 322702 h 605243" name="connsiteY936"/>
              <a:gd fmla="*/ 145549 w 555782" name="connsiteX937"/>
              <a:gd fmla="*/ 322702 h 605243" name="connsiteY937"/>
              <a:gd fmla="*/ 230311 w 555782" name="connsiteX938"/>
              <a:gd fmla="*/ 319436 h 605243" name="connsiteY938"/>
              <a:gd fmla="*/ 229682 w 555782" name="connsiteX939"/>
              <a:gd fmla="*/ 319790 h 605243" name="connsiteY939"/>
              <a:gd fmla="*/ 228478 w 555782" name="connsiteX940"/>
              <a:gd fmla="*/ 319956 h 605243" name="connsiteY940"/>
              <a:gd fmla="*/ 214399 w 555782" name="connsiteX941"/>
              <a:gd fmla="*/ 319382 h 605243" name="connsiteY941"/>
              <a:gd fmla="*/ 202795 w 555782" name="connsiteX942"/>
              <a:gd fmla="*/ 323491 h 605243" name="connsiteY942"/>
              <a:gd fmla="*/ 194897 w 555782" name="connsiteX943"/>
              <a:gd fmla="*/ 324578 h 605243" name="connsiteY943"/>
              <a:gd fmla="*/ 191703 w 555782" name="connsiteX944"/>
              <a:gd fmla="*/ 324106 h 605243" name="connsiteY944"/>
              <a:gd fmla="*/ 199058 w 555782" name="connsiteX945"/>
              <a:gd fmla="*/ 321796 h 605243" name="connsiteY945"/>
              <a:gd fmla="*/ 214167 w 555782" name="connsiteX946"/>
              <a:gd fmla="*/ 319397 h 605243" name="connsiteY946"/>
              <a:gd fmla="*/ 235786 w 555782" name="connsiteX947"/>
              <a:gd fmla="*/ 318950 h 605243" name="connsiteY947"/>
              <a:gd fmla="*/ 149309 w 555782" name="connsiteX948"/>
              <a:gd fmla="*/ 333959 h 605243" name="connsiteY948"/>
              <a:gd fmla="*/ 172942 w 555782" name="connsiteX949"/>
              <a:gd fmla="*/ 332083 h 605243" name="connsiteY949"/>
              <a:gd fmla="*/ 179388 w 555782" name="connsiteX950"/>
              <a:gd fmla="*/ 333021 h 605243" name="connsiteY950"/>
              <a:gd fmla="*/ 189097 w 555782" name="connsiteX951"/>
              <a:gd fmla="*/ 330800 h 605243" name="connsiteY951"/>
              <a:gd fmla="*/ 190668 w 555782" name="connsiteX952"/>
              <a:gd fmla="*/ 330676 h 605243" name="connsiteY952"/>
              <a:gd fmla="*/ 194945 w 555782" name="connsiteX953"/>
              <a:gd fmla="*/ 329463 h 605243" name="connsiteY953"/>
              <a:gd fmla="*/ 224506 w 555782" name="connsiteX954"/>
              <a:gd fmla="*/ 322702 h 605243" name="connsiteY954"/>
              <a:gd fmla="*/ 229682 w 555782" name="connsiteX955"/>
              <a:gd fmla="*/ 319790 h 605243" name="connsiteY955"/>
              <a:gd fmla="*/ 47555 w 555782" name="connsiteX956"/>
              <a:gd fmla="*/ 318396 h 605243" name="connsiteY956"/>
              <a:gd fmla="*/ 51627 w 555782" name="connsiteX957"/>
              <a:gd fmla="*/ 322684 h 605243" name="connsiteY957"/>
              <a:gd fmla="*/ 48689 w 555782" name="connsiteX958"/>
              <a:gd fmla="*/ 320148 h 605243" name="connsiteY958"/>
              <a:gd fmla="*/ 221043 w 555782" name="connsiteX959"/>
              <a:gd fmla="*/ 317029 h 605243" name="connsiteY959"/>
              <a:gd fmla="*/ 218154 w 555782" name="connsiteX960"/>
              <a:gd fmla="*/ 319126 h 605243" name="connsiteY960"/>
              <a:gd fmla="*/ 214399 w 555782" name="connsiteX961"/>
              <a:gd fmla="*/ 319382 h 605243" name="connsiteY961"/>
              <a:gd fmla="*/ 214507 w 555782" name="connsiteX962"/>
              <a:gd fmla="*/ 319343 h 605243" name="connsiteY962"/>
              <a:gd fmla="*/ 216987 w 555782" name="connsiteX963"/>
              <a:gd fmla="*/ 318950 h 605243" name="connsiteY963"/>
              <a:gd fmla="*/ 218543 w 555782" name="connsiteX964"/>
              <a:gd fmla="*/ 317914 h 605243" name="connsiteY964"/>
              <a:gd fmla="*/ 235215 w 555782" name="connsiteX965"/>
              <a:gd fmla="*/ 316676 h 605243" name="connsiteY965"/>
              <a:gd fmla="*/ 232026 w 555782" name="connsiteX966"/>
              <a:gd fmla="*/ 318950 h 605243" name="connsiteY966"/>
              <a:gd fmla="*/ 230311 w 555782" name="connsiteX967"/>
              <a:gd fmla="*/ 319436 h 605243" name="connsiteY967"/>
              <a:gd fmla="*/ 137611 w 555782" name="connsiteX968"/>
              <a:gd fmla="*/ 316031 h 605243" name="connsiteY968"/>
              <a:gd fmla="*/ 164349 w 555782" name="connsiteX969"/>
              <a:gd fmla="*/ 322702 h 605243" name="connsiteY969"/>
              <a:gd fmla="*/ 153069 w 555782" name="connsiteX970"/>
              <a:gd fmla="*/ 322702 h 605243" name="connsiteY970"/>
              <a:gd fmla="*/ 151397 w 555782" name="connsiteX971"/>
              <a:gd fmla="*/ 322285 h 605243" name="connsiteY971"/>
              <a:gd fmla="*/ 113446 w 555782" name="connsiteX972"/>
              <a:gd fmla="*/ 314332 h 605243" name="connsiteY972"/>
              <a:gd fmla="*/ 132428 w 555782" name="connsiteX973"/>
              <a:gd fmla="*/ 320252 h 605243" name="connsiteY973"/>
              <a:gd fmla="*/ 145549 w 555782" name="connsiteX974"/>
              <a:gd fmla="*/ 326454 h 605243" name="connsiteY974"/>
              <a:gd fmla="*/ 151513 w 555782" name="connsiteX975"/>
              <a:gd fmla="*/ 326204 h 605243" name="connsiteY975"/>
              <a:gd fmla="*/ 164349 w 555782" name="connsiteX976"/>
              <a:gd fmla="*/ 330207 h 605243" name="connsiteY976"/>
              <a:gd fmla="*/ 187107 w 555782" name="connsiteX977"/>
              <a:gd fmla="*/ 327244 h 605243" name="connsiteY977"/>
              <a:gd fmla="*/ 190668 w 555782" name="connsiteX978"/>
              <a:gd fmla="*/ 327392 h 605243" name="connsiteY978"/>
              <a:gd fmla="*/ 198536 w 555782" name="connsiteX979"/>
              <a:gd fmla="*/ 325757 h 605243" name="connsiteY979"/>
              <a:gd fmla="*/ 207587 w 555782" name="connsiteX980"/>
              <a:gd fmla="*/ 324578 h 605243" name="connsiteY980"/>
              <a:gd fmla="*/ 211440 w 555782" name="connsiteX981"/>
              <a:gd fmla="*/ 323074 h 605243" name="connsiteY981"/>
              <a:gd fmla="*/ 213227 w 555782" name="connsiteX982"/>
              <a:gd fmla="*/ 322702 h 605243" name="connsiteY982"/>
              <a:gd fmla="*/ 214200 w 555782" name="connsiteX983"/>
              <a:gd fmla="*/ 321996 h 605243" name="connsiteY983"/>
              <a:gd fmla="*/ 214496 w 555782" name="connsiteX984"/>
              <a:gd fmla="*/ 321880 h 605243" name="connsiteY984"/>
              <a:gd fmla="*/ 228478 w 555782" name="connsiteX985"/>
              <a:gd fmla="*/ 319956 h 605243" name="connsiteY985"/>
              <a:gd fmla="*/ 194945 w 555782" name="connsiteX986"/>
              <a:gd fmla="*/ 329463 h 605243" name="connsiteY986"/>
              <a:gd fmla="*/ 189097 w 555782" name="connsiteX987"/>
              <a:gd fmla="*/ 330800 h 605243" name="connsiteY987"/>
              <a:gd fmla="*/ 172942 w 555782" name="connsiteX988"/>
              <a:gd fmla="*/ 332083 h 605243" name="connsiteY988"/>
              <a:gd fmla="*/ 134270 w 555782" name="connsiteX989"/>
              <a:gd fmla="*/ 326454 h 605243" name="connsiteY989"/>
              <a:gd fmla="*/ 224907 w 555782" name="connsiteX990"/>
              <a:gd fmla="*/ 313680 h 605243" name="connsiteY990"/>
              <a:gd fmla="*/ 218543 w 555782" name="connsiteX991"/>
              <a:gd fmla="*/ 317914 h 605243" name="connsiteY991"/>
              <a:gd fmla="*/ 214507 w 555782" name="connsiteX992"/>
              <a:gd fmla="*/ 319343 h 605243" name="connsiteY992"/>
              <a:gd fmla="*/ 214167 w 555782" name="connsiteX993"/>
              <a:gd fmla="*/ 319397 h 605243" name="connsiteY993"/>
              <a:gd fmla="*/ 204632 w 555782" name="connsiteX994"/>
              <a:gd fmla="*/ 320046 h 605243" name="connsiteY994"/>
              <a:gd fmla="*/ 131776 w 555782" name="connsiteX995"/>
              <a:gd fmla="*/ 313385 h 605243" name="connsiteY995"/>
              <a:gd fmla="*/ 137611 w 555782" name="connsiteX996"/>
              <a:gd fmla="*/ 316031 h 605243" name="connsiteY996"/>
              <a:gd fmla="*/ 134270 w 555782" name="connsiteX997"/>
              <a:gd fmla="*/ 315198 h 605243" name="connsiteY997"/>
              <a:gd fmla="*/ 36945 w 555782" name="connsiteX998"/>
              <a:gd fmla="*/ 313239 h 605243" name="connsiteY998"/>
              <a:gd fmla="*/ 56179 w 555782" name="connsiteX999"/>
              <a:gd fmla="*/ 337978 h 605243" name="connsiteY999"/>
              <a:gd fmla="*/ 131084 w 555782" name="connsiteX1000"/>
              <a:gd fmla="*/ 379268 h 605243" name="connsiteY1000"/>
              <a:gd fmla="*/ 140715 w 555782" name="connsiteX1001"/>
              <a:gd fmla="*/ 379536 h 605243" name="connsiteY1001"/>
              <a:gd fmla="*/ 140917 w 555782" name="connsiteX1002"/>
              <a:gd fmla="*/ 379562 h 605243" name="connsiteY1002"/>
              <a:gd fmla="*/ 168309 w 555782" name="connsiteX1003"/>
              <a:gd fmla="*/ 385962 h 605243" name="connsiteY1003"/>
              <a:gd fmla="*/ 164792 w 555782" name="connsiteX1004"/>
              <a:gd fmla="*/ 386775 h 605243" name="connsiteY1004"/>
              <a:gd fmla="*/ 116103 w 555782" name="connsiteX1005"/>
              <a:gd fmla="*/ 379268 h 605243" name="connsiteY1005"/>
              <a:gd fmla="*/ 78651 w 555782" name="connsiteX1006"/>
              <a:gd fmla="*/ 360500 h 605243" name="connsiteY1006"/>
              <a:gd fmla="*/ 52263 w 555782" name="connsiteX1007"/>
              <a:gd fmla="*/ 337023 h 605243" name="connsiteY1007"/>
              <a:gd fmla="*/ 47050 w 555782" name="connsiteX1008"/>
              <a:gd fmla="*/ 331644 h 605243" name="connsiteY1008"/>
              <a:gd fmla="*/ 328611 w 555782" name="connsiteX1009"/>
              <a:gd fmla="*/ 312702 h 605243" name="connsiteY1009"/>
              <a:gd fmla="*/ 318347 w 555782" name="connsiteX1010"/>
              <a:gd fmla="*/ 330471 h 605243" name="connsiteY1010"/>
              <a:gd fmla="*/ 296456 w 555782" name="connsiteX1011"/>
              <a:gd fmla="*/ 345778 h 605243" name="connsiteY1011"/>
              <a:gd fmla="*/ 110099 w 555782" name="connsiteX1012"/>
              <a:gd fmla="*/ 312384 h 605243" name="connsiteY1012"/>
              <a:gd fmla="*/ 113446 w 555782" name="connsiteX1013"/>
              <a:gd fmla="*/ 314332 h 605243" name="connsiteY1013"/>
              <a:gd fmla="*/ 111711 w 555782" name="connsiteX1014"/>
              <a:gd fmla="*/ 313791 h 605243" name="connsiteY1014"/>
              <a:gd fmla="*/ 220420 w 555782" name="connsiteX1015"/>
              <a:gd fmla="*/ 311282 h 605243" name="connsiteY1015"/>
              <a:gd fmla="*/ 213227 w 555782" name="connsiteX1016"/>
              <a:gd fmla="*/ 315198 h 605243" name="connsiteY1016"/>
              <a:gd fmla="*/ 197187 w 555782" name="connsiteX1017"/>
              <a:gd fmla="*/ 320200 h 605243" name="connsiteY1017"/>
              <a:gd fmla="*/ 31320 w 555782" name="connsiteX1018"/>
              <a:gd fmla="*/ 310470 h 605243" name="connsiteY1018"/>
              <a:gd fmla="*/ 45821 w 555782" name="connsiteX1019"/>
              <a:gd fmla="*/ 331292 h 605243" name="connsiteY1019"/>
              <a:gd fmla="*/ 52263 w 555782" name="connsiteX1020"/>
              <a:gd fmla="*/ 337023 h 605243" name="connsiteY1020"/>
              <a:gd fmla="*/ 78651 w 555782" name="connsiteX1021"/>
              <a:gd fmla="*/ 364254 h 605243" name="connsiteY1021"/>
              <a:gd fmla="*/ 202420 w 555782" name="connsiteX1022"/>
              <a:gd fmla="*/ 386423 h 605243" name="connsiteY1022"/>
              <a:gd fmla="*/ 204787 w 555782" name="connsiteX1023"/>
              <a:gd fmla="*/ 385577 h 605243" name="connsiteY1023"/>
              <a:gd fmla="*/ 210786 w 555782" name="connsiteX1024"/>
              <a:gd fmla="*/ 385463 h 605243" name="connsiteY1024"/>
              <a:gd fmla="*/ 191008 w 555782" name="connsiteX1025"/>
              <a:gd fmla="*/ 390529 h 605243" name="connsiteY1025"/>
              <a:gd fmla="*/ 108613 w 555782" name="connsiteX1026"/>
              <a:gd fmla="*/ 383022 h 605243" name="connsiteY1026"/>
              <a:gd fmla="*/ 41198 w 555782" name="connsiteX1027"/>
              <a:gd fmla="*/ 330471 h 605243" name="connsiteY1027"/>
              <a:gd fmla="*/ 330380 w 555782" name="connsiteX1028"/>
              <a:gd fmla="*/ 310338 h 605243" name="connsiteY1028"/>
              <a:gd fmla="*/ 329583 w 555782" name="connsiteX1029"/>
              <a:gd fmla="*/ 311703 h 605243" name="connsiteY1029"/>
              <a:gd fmla="*/ 328611 w 555782" name="connsiteX1030"/>
              <a:gd fmla="*/ 312702 h 605243" name="connsiteY1030"/>
              <a:gd fmla="*/ 329523 w 555782" name="connsiteX1031"/>
              <a:gd fmla="*/ 311124 h 605243" name="connsiteY1031"/>
              <a:gd fmla="*/ 233902 w 555782" name="connsiteX1032"/>
              <a:gd fmla="*/ 307696 h 605243" name="connsiteY1032"/>
              <a:gd fmla="*/ 226228 w 555782" name="connsiteX1033"/>
              <a:gd fmla="*/ 313266 h 605243" name="connsiteY1033"/>
              <a:gd fmla="*/ 224907 w 555782" name="connsiteX1034"/>
              <a:gd fmla="*/ 313680 h 605243" name="connsiteY1034"/>
              <a:gd fmla="*/ 253065 w 555782" name="connsiteX1035"/>
              <a:gd fmla="*/ 306632 h 605243" name="connsiteY1035"/>
              <a:gd fmla="*/ 235786 w 555782" name="connsiteX1036"/>
              <a:gd fmla="*/ 318950 h 605243" name="connsiteY1036"/>
              <a:gd fmla="*/ 250138 w 555782" name="connsiteX1037"/>
              <a:gd fmla="*/ 308279 h 605243" name="connsiteY1037"/>
              <a:gd fmla="*/ 259941 w 555782" name="connsiteX1038"/>
              <a:gd fmla="*/ 301731 h 605243" name="connsiteY1038"/>
              <a:gd fmla="*/ 257640 w 555782" name="connsiteX1039"/>
              <a:gd fmla="*/ 304058 h 605243" name="connsiteY1039"/>
              <a:gd fmla="*/ 253065 w 555782" name="connsiteX1040"/>
              <a:gd fmla="*/ 306632 h 605243" name="connsiteY1040"/>
              <a:gd fmla="*/ 359827 w 555782" name="connsiteX1041"/>
              <a:gd fmla="*/ 300185 h 605243" name="connsiteY1041"/>
              <a:gd fmla="*/ 374843 w 555782" name="connsiteX1042"/>
              <a:gd fmla="*/ 311431 h 605243" name="connsiteY1042"/>
              <a:gd fmla="*/ 389860 w 555782" name="connsiteX1043"/>
              <a:gd fmla="*/ 326427 h 605243" name="connsiteY1043"/>
              <a:gd fmla="*/ 419894 w 555782" name="connsiteX1044"/>
              <a:gd fmla="*/ 356417 h 605243" name="connsiteY1044"/>
              <a:gd fmla="*/ 498733 w 555782" name="connsiteX1045"/>
              <a:gd fmla="*/ 446388 h 605243" name="connsiteY1045"/>
              <a:gd fmla="*/ 527359 w 555782" name="connsiteX1046"/>
              <a:gd fmla="*/ 484813 h 605243" name="connsiteY1046"/>
              <a:gd fmla="*/ 542824 w 555782" name="connsiteX1047"/>
              <a:gd fmla="*/ 518573 h 605243" name="connsiteY1047"/>
              <a:gd fmla="*/ 541050 w 555782" name="connsiteX1048"/>
              <a:gd fmla="*/ 520345 h 605243" name="connsiteY1048"/>
              <a:gd fmla="*/ 537213 w 555782" name="connsiteX1049"/>
              <a:gd fmla="*/ 510586 h 605243" name="connsiteY1049"/>
              <a:gd fmla="*/ 509995 w 555782" name="connsiteX1050"/>
              <a:gd fmla="*/ 468881 h 605243" name="connsiteY1050"/>
              <a:gd fmla="*/ 438665 w 555782" name="connsiteX1051"/>
              <a:gd fmla="*/ 382659 h 605243" name="connsiteY1051"/>
              <a:gd fmla="*/ 397369 w 555782" name="connsiteX1052"/>
              <a:gd fmla="*/ 337673 h 605243" name="connsiteY1052"/>
              <a:gd fmla="*/ 374843 w 555782" name="connsiteX1053"/>
              <a:gd fmla="*/ 318929 h 605243" name="connsiteY1053"/>
              <a:gd fmla="*/ 371091 w 555782" name="connsiteX1054"/>
              <a:gd fmla="*/ 315183 h 605243" name="connsiteY1054"/>
              <a:gd fmla="*/ 371089 w 555782" name="connsiteX1055"/>
              <a:gd fmla="*/ 315180 h 605243" name="connsiteY1055"/>
              <a:gd fmla="*/ 371086 w 555782" name="connsiteX1056"/>
              <a:gd fmla="*/ 315178 h 605243" name="connsiteY1056"/>
              <a:gd fmla="*/ 363206 w 555782" name="connsiteX1057"/>
              <a:gd fmla="*/ 307309 h 605243" name="connsiteY1057"/>
              <a:gd fmla="*/ 356072 w 555782" name="connsiteX1058"/>
              <a:gd fmla="*/ 300185 h 605243" name="connsiteY1058"/>
              <a:gd fmla="*/ 363206 w 555782" name="connsiteX1059"/>
              <a:gd fmla="*/ 307309 h 605243" name="connsiteY1059"/>
              <a:gd fmla="*/ 364050 w 555782" name="connsiteX1060"/>
              <a:gd fmla="*/ 309088 h 605243" name="connsiteY1060"/>
              <a:gd fmla="*/ 371086 w 555782" name="connsiteX1061"/>
              <a:gd fmla="*/ 315178 h 605243" name="connsiteY1061"/>
              <a:gd fmla="*/ 371091 w 555782" name="connsiteX1062"/>
              <a:gd fmla="*/ 315183 h 605243" name="connsiteY1062"/>
              <a:gd fmla="*/ 389860 w 555782" name="connsiteX1063"/>
              <a:gd fmla="*/ 337673 h 605243" name="connsiteY1063"/>
              <a:gd fmla="*/ 427402 w 555782" name="connsiteX1064"/>
              <a:gd fmla="*/ 375161 h 605243" name="connsiteY1064"/>
              <a:gd fmla="*/ 498733 w 555782" name="connsiteX1065"/>
              <a:gd fmla="*/ 457634 h 605243" name="connsiteY1065"/>
              <a:gd fmla="*/ 528766 w 555782" name="connsiteX1066"/>
              <a:gd fmla="*/ 498871 h 605243" name="connsiteY1066"/>
              <a:gd fmla="*/ 539090 w 555782" name="connsiteX1067"/>
              <a:gd fmla="*/ 521364 h 605243" name="connsiteY1067"/>
              <a:gd fmla="*/ 539399 w 555782" name="connsiteX1068"/>
              <a:gd fmla="*/ 522842 h 605243" name="connsiteY1068"/>
              <a:gd fmla="*/ 528766 w 555782" name="connsiteX1069"/>
              <a:gd fmla="*/ 508243 h 605243" name="connsiteY1069"/>
              <a:gd fmla="*/ 502487 w 555782" name="connsiteX1070"/>
              <a:gd fmla="*/ 468881 h 605243" name="connsiteY1070"/>
              <a:gd fmla="*/ 468699 w 555782" name="connsiteX1071"/>
              <a:gd fmla="*/ 423895 h 605243" name="connsiteY1071"/>
              <a:gd fmla="*/ 427402 w 555782" name="connsiteX1072"/>
              <a:gd fmla="*/ 378910 h 605243" name="connsiteY1072"/>
              <a:gd fmla="*/ 386106 w 555782" name="connsiteX1073"/>
              <a:gd fmla="*/ 337673 h 605243" name="connsiteY1073"/>
              <a:gd fmla="*/ 367335 w 555782" name="connsiteX1074"/>
              <a:gd fmla="*/ 315180 h 605243" name="connsiteY1074"/>
              <a:gd fmla="*/ 356072 w 555782" name="connsiteX1075"/>
              <a:gd fmla="*/ 300185 h 605243" name="connsiteY1075"/>
              <a:gd fmla="*/ 344810 w 555782" name="connsiteX1076"/>
              <a:gd fmla="*/ 300185 h 605243" name="connsiteY1076"/>
              <a:gd fmla="*/ 382352 w 555782" name="connsiteX1077"/>
              <a:gd fmla="*/ 337673 h 605243" name="connsiteY1077"/>
              <a:gd fmla="*/ 419894 w 555782" name="connsiteX1078"/>
              <a:gd fmla="*/ 375161 h 605243" name="connsiteY1078"/>
              <a:gd fmla="*/ 498733 w 555782" name="connsiteX1079"/>
              <a:gd fmla="*/ 465132 h 605243" name="connsiteY1079"/>
              <a:gd fmla="*/ 507159 w 555782" name="connsiteX1080"/>
              <a:gd fmla="*/ 479728 h 605243" name="connsiteY1080"/>
              <a:gd fmla="*/ 476207 w 555782" name="connsiteX1081"/>
              <a:gd fmla="*/ 442639 h 605243" name="connsiteY1081"/>
              <a:gd fmla="*/ 440815 w 555782" name="connsiteX1082"/>
              <a:gd fmla="*/ 402479 h 605243" name="connsiteY1082"/>
              <a:gd fmla="*/ 427402 w 555782" name="connsiteX1083"/>
              <a:gd fmla="*/ 386407 h 605243" name="connsiteY1083"/>
              <a:gd fmla="*/ 423518 w 555782" name="connsiteX1084"/>
              <a:gd fmla="*/ 382852 h 605243" name="connsiteY1084"/>
              <a:gd fmla="*/ 393614 w 555782" name="connsiteX1085"/>
              <a:gd fmla="*/ 348919 h 605243" name="connsiteY1085"/>
              <a:gd fmla="*/ 344810 w 555782" name="connsiteX1086"/>
              <a:gd fmla="*/ 300185 h 605243" name="connsiteY1086"/>
              <a:gd fmla="*/ 256990 w 555782" name="connsiteX1087"/>
              <a:gd fmla="*/ 300004 h 605243" name="connsiteY1087"/>
              <a:gd fmla="*/ 254838 w 555782" name="connsiteX1088"/>
              <a:gd fmla="*/ 302688 h 605243" name="connsiteY1088"/>
              <a:gd fmla="*/ 244172 w 555782" name="connsiteX1089"/>
              <a:gd fmla="*/ 310292 h 605243" name="connsiteY1089"/>
              <a:gd fmla="*/ 214496 w 555782" name="connsiteX1090"/>
              <a:gd fmla="*/ 321880 h 605243" name="connsiteY1090"/>
              <a:gd fmla="*/ 214327 w 555782" name="connsiteX1091"/>
              <a:gd fmla="*/ 321904 h 605243" name="connsiteY1091"/>
              <a:gd fmla="*/ 218154 w 555782" name="connsiteX1092"/>
              <a:gd fmla="*/ 319126 h 605243" name="connsiteY1092"/>
              <a:gd fmla="*/ 220747 w 555782" name="connsiteX1093"/>
              <a:gd fmla="*/ 318950 h 605243" name="connsiteY1093"/>
              <a:gd fmla="*/ 231515 w 555782" name="connsiteX1094"/>
              <a:gd fmla="*/ 313321 h 605243" name="connsiteY1094"/>
              <a:gd fmla="*/ 238136 w 555782" name="connsiteX1095"/>
              <a:gd fmla="*/ 310976 h 605243" name="connsiteY1095"/>
              <a:gd fmla="*/ 241674 w 555782" name="connsiteX1096"/>
              <a:gd fmla="*/ 308010 h 605243" name="connsiteY1096"/>
              <a:gd fmla="*/ 357950 w 555782" name="connsiteX1097"/>
              <a:gd fmla="*/ 298779 h 605243" name="connsiteY1097"/>
              <a:gd fmla="*/ 359827 w 555782" name="connsiteX1098"/>
              <a:gd fmla="*/ 300185 h 605243" name="connsiteY1098"/>
              <a:gd fmla="*/ 356072 w 555782" name="connsiteX1099"/>
              <a:gd fmla="*/ 300185 h 605243" name="connsiteY1099"/>
              <a:gd fmla="*/ 357950 w 555782" name="connsiteX1100"/>
              <a:gd fmla="*/ 298779 h 605243" name="connsiteY1100"/>
              <a:gd fmla="*/ 244985 w 555782" name="connsiteX1101"/>
              <a:gd fmla="*/ 297910 h 605243" name="connsiteY1101"/>
              <a:gd fmla="*/ 240437 w 555782" name="connsiteX1102"/>
              <a:gd fmla="*/ 302952 h 605243" name="connsiteY1102"/>
              <a:gd fmla="*/ 238548 w 555782" name="connsiteX1103"/>
              <a:gd fmla="*/ 304324 h 605243" name="connsiteY1103"/>
              <a:gd fmla="*/ 220420 w 555782" name="connsiteX1104"/>
              <a:gd fmla="*/ 311282 h 605243" name="connsiteY1104"/>
              <a:gd fmla="*/ 337517 w 555782" name="connsiteX1105"/>
              <a:gd fmla="*/ 297286 h 605243" name="connsiteY1105"/>
              <a:gd fmla="*/ 329523 w 555782" name="connsiteX1106"/>
              <a:gd fmla="*/ 311124 h 605243" name="connsiteY1106"/>
              <a:gd fmla="*/ 303834 w 555782" name="connsiteX1107"/>
              <a:gd fmla="*/ 334694 h 605243" name="connsiteY1107"/>
              <a:gd fmla="*/ 298564 w 555782" name="connsiteX1108"/>
              <a:gd fmla="*/ 337483 h 605243" name="connsiteY1108"/>
              <a:gd fmla="*/ 303834 w 555782" name="connsiteX1109"/>
              <a:gd fmla="*/ 333286 h 605243" name="connsiteY1109"/>
              <a:gd fmla="*/ 312033 w 555782" name="connsiteX1110"/>
              <a:gd fmla="*/ 322828 h 605243" name="connsiteY1110"/>
              <a:gd fmla="*/ 322093 w 555782" name="connsiteX1111"/>
              <a:gd fmla="*/ 315456 h 605243" name="connsiteY1111"/>
              <a:gd fmla="*/ 343926 w 555782" name="connsiteX1112"/>
              <a:gd fmla="*/ 295222 h 605243" name="connsiteY1112"/>
              <a:gd fmla="*/ 342308 w 555782" name="connsiteX1113"/>
              <a:gd fmla="*/ 299115 h 605243" name="connsiteY1113"/>
              <a:gd fmla="*/ 344810 w 555782" name="connsiteX1114"/>
              <a:gd fmla="*/ 300185 h 605243" name="connsiteY1114"/>
              <a:gd fmla="*/ 341862 w 555782" name="connsiteX1115"/>
              <a:gd fmla="*/ 300185 h 605243" name="connsiteY1115"/>
              <a:gd fmla="*/ 341618 w 555782" name="connsiteX1116"/>
              <a:gd fmla="*/ 300772 h 605243" name="connsiteY1116"/>
              <a:gd fmla="*/ 397794 w 555782" name="connsiteX1117"/>
              <a:gd fmla="*/ 359305 h 605243" name="connsiteY1117"/>
              <a:gd fmla="*/ 382352 w 555782" name="connsiteX1118"/>
              <a:gd fmla="*/ 345171 h 605243" name="connsiteY1118"/>
              <a:gd fmla="*/ 341611 w 555782" name="connsiteX1119"/>
              <a:gd fmla="*/ 300791 h 605243" name="connsiteY1119"/>
              <a:gd fmla="*/ 337074 w 555782" name="connsiteX1120"/>
              <a:gd fmla="*/ 311703 h 605243" name="connsiteY1120"/>
              <a:gd fmla="*/ 299621 w 555782" name="connsiteX1121"/>
              <a:gd fmla="*/ 352993 h 605243" name="connsiteY1121"/>
              <a:gd fmla="*/ 294778 w 555782" name="connsiteX1122"/>
              <a:gd fmla="*/ 355552 h 605243" name="connsiteY1122"/>
              <a:gd fmla="*/ 318530 w 555782" name="connsiteX1123"/>
              <a:gd fmla="*/ 382659 h 605243" name="connsiteY1123"/>
              <a:gd fmla="*/ 336362 w 555782" name="connsiteX1124"/>
              <a:gd fmla="*/ 407026 h 605243" name="connsiteY1124"/>
              <a:gd fmla="*/ 337301 w 555782" name="connsiteX1125"/>
              <a:gd fmla="*/ 408900 h 605243" name="connsiteY1125"/>
              <a:gd fmla="*/ 363291 w 555782" name="connsiteX1126"/>
              <a:gd fmla="*/ 446386 h 605243" name="connsiteY1126"/>
              <a:gd fmla="*/ 337301 w 555782" name="connsiteX1127"/>
              <a:gd fmla="*/ 412649 h 605243" name="connsiteY1127"/>
              <a:gd fmla="*/ 314776 w 555782" name="connsiteX1128"/>
              <a:gd fmla="*/ 382659 h 605243" name="connsiteY1128"/>
              <a:gd fmla="*/ 292529 w 555782" name="connsiteX1129"/>
              <a:gd fmla="*/ 356741 h 605243" name="connsiteY1129"/>
              <a:gd fmla="*/ 292483 w 555782" name="connsiteX1130"/>
              <a:gd fmla="*/ 356765 h 605243" name="connsiteY1130"/>
              <a:gd fmla="*/ 260003 w 555782" name="connsiteX1131"/>
              <a:gd fmla="*/ 373931 h 605243" name="connsiteY1131"/>
              <a:gd fmla="*/ 215821 w 555782" name="connsiteX1132"/>
              <a:gd fmla="*/ 385368 h 605243" name="connsiteY1132"/>
              <a:gd fmla="*/ 210786 w 555782" name="connsiteX1133"/>
              <a:gd fmla="*/ 385463 h 605243" name="connsiteY1133"/>
              <a:gd fmla="*/ 233142 w 555782" name="connsiteX1134"/>
              <a:gd fmla="*/ 379737 h 605243" name="connsiteY1134"/>
              <a:gd fmla="*/ 245366 w 555782" name="connsiteX1135"/>
              <a:gd fmla="*/ 373298 h 605243" name="connsiteY1135"/>
              <a:gd fmla="*/ 277618 w 555782" name="connsiteX1136"/>
              <a:gd fmla="*/ 361908 h 605243" name="connsiteY1136"/>
              <a:gd fmla="*/ 318347 w 555782" name="connsiteX1137"/>
              <a:gd fmla="*/ 330471 h 605243" name="connsiteY1137"/>
              <a:gd fmla="*/ 30496 w 555782" name="connsiteX1138"/>
              <a:gd fmla="*/ 292038 h 605243" name="connsiteY1138"/>
              <a:gd fmla="*/ 47555 w 555782" name="connsiteX1139"/>
              <a:gd fmla="*/ 318396 h 605243" name="connsiteY1139"/>
              <a:gd fmla="*/ 41198 w 555782" name="connsiteX1140"/>
              <a:gd fmla="*/ 311703 h 605243" name="connsiteY1140"/>
              <a:gd fmla="*/ 350150 w 555782" name="connsiteX1141"/>
              <a:gd fmla="*/ 285156 h 605243" name="connsiteY1141"/>
              <a:gd fmla="*/ 348309 w 555782" name="connsiteX1142"/>
              <a:gd fmla="*/ 289181 h 605243" name="connsiteY1142"/>
              <a:gd fmla="*/ 343926 w 555782" name="connsiteX1143"/>
              <a:gd fmla="*/ 295222 h 605243" name="connsiteY1143"/>
              <a:gd fmla="*/ 344982 w 555782" name="connsiteX1144"/>
              <a:gd fmla="*/ 292681 h 605243" name="connsiteY1144"/>
              <a:gd fmla="*/ 348395 w 555782" name="connsiteX1145"/>
              <a:gd fmla="*/ 284470 h 605243" name="connsiteY1145"/>
              <a:gd fmla="*/ 344982 w 555782" name="connsiteX1146"/>
              <a:gd fmla="*/ 292681 h 605243" name="connsiteY1146"/>
              <a:gd fmla="*/ 337074 w 555782" name="connsiteX1147"/>
              <a:gd fmla="*/ 304196 h 605243" name="connsiteY1147"/>
              <a:gd fmla="*/ 330380 w 555782" name="connsiteX1148"/>
              <a:gd fmla="*/ 310338 h 605243" name="connsiteY1148"/>
              <a:gd fmla="*/ 339063 w 555782" name="connsiteX1149"/>
              <a:gd fmla="*/ 295464 h 605243" name="connsiteY1149"/>
              <a:gd fmla="*/ 25536 w 555782" name="connsiteX1150"/>
              <a:gd fmla="*/ 282926 h 605243" name="connsiteY1150"/>
              <a:gd fmla="*/ 30496 w 555782" name="connsiteX1151"/>
              <a:gd fmla="*/ 292038 h 605243" name="connsiteY1151"/>
              <a:gd fmla="*/ 26217 w 555782" name="connsiteX1152"/>
              <a:gd fmla="*/ 285427 h 605243" name="connsiteY1152"/>
              <a:gd fmla="*/ 75819 w 555782" name="connsiteX1153"/>
              <a:gd fmla="*/ 282449 h 605243" name="connsiteY1153"/>
              <a:gd fmla="*/ 97318 w 555782" name="connsiteX1154"/>
              <a:gd fmla="*/ 301222 h 605243" name="connsiteY1154"/>
              <a:gd fmla="*/ 100901 w 555782" name="connsiteX1155"/>
              <a:gd fmla="*/ 305348 h 605243" name="connsiteY1155"/>
              <a:gd fmla="*/ 103390 w 555782" name="connsiteX1156"/>
              <a:gd fmla="*/ 306525 h 605243" name="connsiteY1156"/>
              <a:gd fmla="*/ 110099 w 555782" name="connsiteX1157"/>
              <a:gd fmla="*/ 312384 h 605243" name="connsiteY1157"/>
              <a:gd fmla="*/ 89151 w 555782" name="connsiteX1158"/>
              <a:gd fmla="*/ 300189 h 605243" name="connsiteY1158"/>
              <a:gd fmla="*/ 264814 w 555782" name="connsiteX1159"/>
              <a:gd fmla="*/ 281576 h 605243" name="connsiteY1159"/>
              <a:gd fmla="*/ 256466 w 555782" name="connsiteX1160"/>
              <a:gd fmla="*/ 292684 h 605243" name="connsiteY1160"/>
              <a:gd fmla="*/ 233902 w 555782" name="connsiteX1161"/>
              <a:gd fmla="*/ 307696 h 605243" name="connsiteY1161"/>
              <a:gd fmla="*/ 238548 w 555782" name="connsiteX1162"/>
              <a:gd fmla="*/ 304324 h 605243" name="connsiteY1162"/>
              <a:gd fmla="*/ 239546 w 555782" name="connsiteX1163"/>
              <a:gd fmla="*/ 303941 h 605243" name="connsiteY1163"/>
              <a:gd fmla="*/ 240437 w 555782" name="connsiteX1164"/>
              <a:gd fmla="*/ 302952 h 605243" name="connsiteY1164"/>
              <a:gd fmla="*/ 254585 w 555782" name="connsiteX1165"/>
              <a:gd fmla="*/ 292684 h 605243" name="connsiteY1165"/>
              <a:gd fmla="*/ 337458 w 555782" name="connsiteX1166"/>
              <a:gd fmla="*/ 274667 h 605243" name="connsiteY1166"/>
              <a:gd fmla="*/ 335669 w 555782" name="connsiteX1167"/>
              <a:gd fmla="*/ 279328 h 605243" name="connsiteY1167"/>
              <a:gd fmla="*/ 329466 w 555782" name="connsiteX1168"/>
              <a:gd fmla="*/ 289298 h 605243" name="connsiteY1168"/>
              <a:gd fmla="*/ 303366 w 555782" name="connsiteX1169"/>
              <a:gd fmla="*/ 315456 h 605243" name="connsiteY1169"/>
              <a:gd fmla="*/ 235952 w 555782" name="connsiteX1170"/>
              <a:gd fmla="*/ 356746 h 605243" name="connsiteY1170"/>
              <a:gd fmla="*/ 157769 w 555782" name="connsiteX1171"/>
              <a:gd fmla="*/ 372699 h 605243" name="connsiteY1171"/>
              <a:gd fmla="*/ 135203 w 555782" name="connsiteX1172"/>
              <a:gd fmla="*/ 368992 h 605243" name="connsiteY1172"/>
              <a:gd fmla="*/ 107584 w 555782" name="connsiteX1173"/>
              <a:gd fmla="*/ 356659 h 605243" name="connsiteY1173"/>
              <a:gd fmla="*/ 125467 w 555782" name="connsiteX1174"/>
              <a:gd fmla="*/ 362846 h 605243" name="connsiteY1174"/>
              <a:gd fmla="*/ 164792 w 555782" name="connsiteX1175"/>
              <a:gd fmla="*/ 368007 h 605243" name="connsiteY1175"/>
              <a:gd fmla="*/ 310857 w 555782" name="connsiteX1176"/>
              <a:gd fmla="*/ 304196 h 605243" name="connsiteY1176"/>
              <a:gd fmla="*/ 67884 w 555782" name="connsiteX1177"/>
              <a:gd fmla="*/ 271891 h 605243" name="connsiteY1177"/>
              <a:gd fmla="*/ 75819 w 555782" name="connsiteX1178"/>
              <a:gd fmla="*/ 282449 h 605243" name="connsiteY1178"/>
              <a:gd fmla="*/ 70352 w 555782" name="connsiteX1179"/>
              <a:gd fmla="*/ 277675 h 605243" name="connsiteY1179"/>
              <a:gd fmla="*/ 286182 w 555782" name="connsiteX1180"/>
              <a:gd fmla="*/ 270968 h 605243" name="connsiteY1180"/>
              <a:gd fmla="*/ 276023 w 555782" name="connsiteX1181"/>
              <a:gd fmla="*/ 285465 h 605243" name="connsiteY1181"/>
              <a:gd fmla="*/ 262701 w 555782" name="connsiteX1182"/>
              <a:gd fmla="*/ 298940 h 605243" name="connsiteY1182"/>
              <a:gd fmla="*/ 250138 w 555782" name="connsiteX1183"/>
              <a:gd fmla="*/ 308279 h 605243" name="connsiteY1183"/>
              <a:gd fmla="*/ 235215 w 555782" name="connsiteX1184"/>
              <a:gd fmla="*/ 316676 h 605243" name="connsiteY1184"/>
              <a:gd fmla="*/ 244172 w 555782" name="connsiteX1185"/>
              <a:gd fmla="*/ 310292 h 605243" name="connsiteY1185"/>
              <a:gd fmla="*/ 250826 w 555782" name="connsiteX1186"/>
              <a:gd fmla="*/ 307693 h 605243" name="connsiteY1186"/>
              <a:gd fmla="*/ 254838 w 555782" name="connsiteX1187"/>
              <a:gd fmla="*/ 302688 h 605243" name="connsiteY1187"/>
              <a:gd fmla="*/ 268215 w 555782" name="connsiteX1188"/>
              <a:gd fmla="*/ 293153 h 605243" name="connsiteY1188"/>
              <a:gd fmla="*/ 272834 w 555782" name="connsiteX1189"/>
              <a:gd fmla="*/ 270902 h 605243" name="connsiteY1189"/>
              <a:gd fmla="*/ 270565 w 555782" name="connsiteX1190"/>
              <a:gd fmla="*/ 275330 h 605243" name="connsiteY1190"/>
              <a:gd fmla="*/ 264814 w 555782" name="connsiteX1191"/>
              <a:gd fmla="*/ 281576 h 605243" name="connsiteY1191"/>
              <a:gd fmla="*/ 343897 w 555782" name="connsiteX1192"/>
              <a:gd fmla="*/ 269300 h 605243" name="connsiteY1192"/>
              <a:gd fmla="*/ 329583 w 555782" name="connsiteX1193"/>
              <a:gd fmla="*/ 300442 h 605243" name="connsiteY1193"/>
              <a:gd fmla="*/ 312033 w 555782" name="connsiteX1194"/>
              <a:gd fmla="*/ 322828 h 605243" name="connsiteY1194"/>
              <a:gd fmla="*/ 295985 w 555782" name="connsiteX1195"/>
              <a:gd fmla="*/ 334588 h 605243" name="connsiteY1195"/>
              <a:gd fmla="*/ 310857 w 555782" name="connsiteX1196"/>
              <a:gd fmla="*/ 319210 h 605243" name="connsiteY1196"/>
              <a:gd fmla="*/ 329466 w 555782" name="connsiteX1197"/>
              <a:gd fmla="*/ 289298 h 605243" name="connsiteY1197"/>
              <a:gd fmla="*/ 332392 w 555782" name="connsiteX1198"/>
              <a:gd fmla="*/ 286366 h 605243" name="connsiteY1198"/>
              <a:gd fmla="*/ 287989 w 555782" name="connsiteX1199"/>
              <a:gd fmla="*/ 268388 h 605243" name="connsiteY1199"/>
              <a:gd fmla="*/ 287621 w 555782" name="connsiteX1200"/>
              <a:gd fmla="*/ 269191 h 605243" name="connsiteY1200"/>
              <a:gd fmla="*/ 286182 w 555782" name="connsiteX1201"/>
              <a:gd fmla="*/ 270968 h 605243" name="connsiteY1201"/>
              <a:gd fmla="*/ 292786 w 555782" name="connsiteX1202"/>
              <a:gd fmla="*/ 255348 h 605243" name="connsiteY1202"/>
              <a:gd fmla="*/ 288424 w 555782" name="connsiteX1203"/>
              <a:gd fmla="*/ 266418 h 605243" name="connsiteY1203"/>
              <a:gd fmla="*/ 260225 w 555782" name="connsiteX1204"/>
              <a:gd fmla="*/ 298312 h 605243" name="connsiteY1204"/>
              <a:gd fmla="*/ 256990 w 555782" name="connsiteX1205"/>
              <a:gd fmla="*/ 300004 h 605243" name="connsiteY1205"/>
              <a:gd fmla="*/ 268800 w 555782" name="connsiteX1206"/>
              <a:gd fmla="*/ 285271 h 605243" name="connsiteY1206"/>
              <a:gd fmla="*/ 273385 w 555782" name="connsiteX1207"/>
              <a:gd fmla="*/ 281427 h 605243" name="connsiteY1207"/>
              <a:gd fmla="*/ 277116 w 555782" name="connsiteX1208"/>
              <a:gd fmla="*/ 274896 h 605243" name="connsiteY1208"/>
              <a:gd fmla="*/ 284664 w 555782" name="connsiteX1209"/>
              <a:gd fmla="*/ 255161 h 605243" name="connsiteY1209"/>
              <a:gd fmla="*/ 272834 w 555782" name="connsiteX1210"/>
              <a:gd fmla="*/ 270902 h 605243" name="connsiteY1210"/>
              <a:gd fmla="*/ 274234 w 555782" name="connsiteX1211"/>
              <a:gd fmla="*/ 268172 h 605243" name="connsiteY1211"/>
              <a:gd fmla="*/ 66860 w 555782" name="connsiteX1212"/>
              <a:gd fmla="*/ 253647 h 605243" name="connsiteY1212"/>
              <a:gd fmla="*/ 86801 w 555782" name="connsiteX1213"/>
              <a:gd fmla="*/ 283303 h 605243" name="connsiteY1213"/>
              <a:gd fmla="*/ 99732 w 555782" name="connsiteX1214"/>
              <a:gd fmla="*/ 293029 h 605243" name="connsiteY1214"/>
              <a:gd fmla="*/ 104191 w 555782" name="connsiteX1215"/>
              <a:gd fmla="*/ 298312 h 605243" name="connsiteY1215"/>
              <a:gd fmla="*/ 116078 w 555782" name="connsiteX1216"/>
              <a:gd fmla="*/ 305323 h 605243" name="connsiteY1216"/>
              <a:gd fmla="*/ 119230 w 555782" name="connsiteX1217"/>
              <a:gd fmla="*/ 307693 h 605243" name="connsiteY1217"/>
              <a:gd fmla="*/ 122991 w 555782" name="connsiteX1218"/>
              <a:gd fmla="*/ 309399 h 605243" name="connsiteY1218"/>
              <a:gd fmla="*/ 140034 w 555782" name="connsiteX1219"/>
              <a:gd fmla="*/ 319450 h 605243" name="connsiteY1219"/>
              <a:gd fmla="*/ 122990 w 555782" name="connsiteX1220"/>
              <a:gd fmla="*/ 315198 h 605243" name="connsiteY1220"/>
              <a:gd fmla="*/ 87271 w 555782" name="connsiteX1221"/>
              <a:gd fmla="*/ 285649 h 605243" name="connsiteY1221"/>
              <a:gd fmla="*/ 67011 w 555782" name="connsiteX1222"/>
              <a:gd fmla="*/ 254153 h 605243" name="connsiteY1222"/>
              <a:gd fmla="*/ 352136 w 555782" name="connsiteX1223"/>
              <a:gd fmla="*/ 249477 h 605243" name="connsiteY1223"/>
              <a:gd fmla="*/ 349640 w 555782" name="connsiteX1224"/>
              <a:gd fmla="*/ 260782 h 605243" name="connsiteY1224"/>
              <a:gd fmla="*/ 343897 w 555782" name="connsiteX1225"/>
              <a:gd fmla="*/ 269300 h 605243" name="connsiteY1225"/>
              <a:gd fmla="*/ 348778 w 555782" name="connsiteX1226"/>
              <a:gd fmla="*/ 258683 h 605243" name="connsiteY1226"/>
              <a:gd fmla="*/ 350157 w 555782" name="connsiteX1227"/>
              <a:gd fmla="*/ 252974 h 605243" name="connsiteY1227"/>
              <a:gd fmla="*/ 292029 w 555782" name="connsiteX1228"/>
              <a:gd fmla="*/ 248794 h 605243" name="connsiteY1228"/>
              <a:gd fmla="*/ 277116 w 555782" name="connsiteX1229"/>
              <a:gd fmla="*/ 274896 h 605243" name="connsiteY1229"/>
              <a:gd fmla="*/ 268800 w 555782" name="connsiteX1230"/>
              <a:gd fmla="*/ 285271 h 605243" name="connsiteY1230"/>
              <a:gd fmla="*/ 241674 w 555782" name="connsiteX1231"/>
              <a:gd fmla="*/ 308010 h 605243" name="connsiteY1231"/>
              <a:gd fmla="*/ 231515 w 555782" name="connsiteX1232"/>
              <a:gd fmla="*/ 313321 h 605243" name="connsiteY1232"/>
              <a:gd fmla="*/ 221043 w 555782" name="connsiteX1233"/>
              <a:gd fmla="*/ 317029 h 605243" name="connsiteY1233"/>
              <a:gd fmla="*/ 226228 w 555782" name="connsiteX1234"/>
              <a:gd fmla="*/ 313266 h 605243" name="connsiteY1234"/>
              <a:gd fmla="*/ 232026 w 555782" name="connsiteX1235"/>
              <a:gd fmla="*/ 311445 h 605243" name="connsiteY1235"/>
              <a:gd fmla="*/ 267510 w 555782" name="connsiteX1236"/>
              <a:gd fmla="*/ 284769 h 605243" name="connsiteY1236"/>
              <a:gd fmla="*/ 357264 w 555782" name="connsiteX1237"/>
              <a:gd fmla="*/ 247589 h 605243" name="connsiteY1237"/>
              <a:gd fmla="*/ 355920 w 555782" name="connsiteX1238"/>
              <a:gd fmla="*/ 265099 h 605243" name="connsiteY1238"/>
              <a:gd fmla="*/ 355332 w 555782" name="connsiteX1239"/>
              <a:gd fmla="*/ 267598 h 605243" name="connsiteY1239"/>
              <a:gd fmla="*/ 339063 w 555782" name="connsiteX1240"/>
              <a:gd fmla="*/ 295464 h 605243" name="connsiteY1240"/>
              <a:gd fmla="*/ 337517 w 555782" name="connsiteX1241"/>
              <a:gd fmla="*/ 297286 h 605243" name="connsiteY1241"/>
              <a:gd fmla="*/ 344096 w 555782" name="connsiteX1242"/>
              <a:gd fmla="*/ 285897 h 605243" name="connsiteY1242"/>
              <a:gd fmla="*/ 349640 w 555782" name="connsiteX1243"/>
              <a:gd fmla="*/ 260782 h 605243" name="connsiteY1243"/>
              <a:gd fmla="*/ 355800 w 555782" name="connsiteX1244"/>
              <a:gd fmla="*/ 251645 h 605243" name="connsiteY1244"/>
              <a:gd fmla="*/ 72776 w 555782" name="connsiteX1245"/>
              <a:gd fmla="*/ 246976 h 605243" name="connsiteY1245"/>
              <a:gd fmla="*/ 99961 w 555782" name="connsiteX1246"/>
              <a:gd fmla="*/ 281427 h 605243" name="connsiteY1246"/>
              <a:gd fmla="*/ 138029 w 555782" name="connsiteX1247"/>
              <a:gd fmla="*/ 307693 h 605243" name="connsiteY1247"/>
              <a:gd fmla="*/ 179388 w 555782" name="connsiteX1248"/>
              <a:gd fmla="*/ 321764 h 605243" name="connsiteY1248"/>
              <a:gd fmla="*/ 195740 w 555782" name="connsiteX1249"/>
              <a:gd fmla="*/ 320651 h 605243" name="connsiteY1249"/>
              <a:gd fmla="*/ 190668 w 555782" name="connsiteX1250"/>
              <a:gd fmla="*/ 322233 h 605243" name="connsiteY1250"/>
              <a:gd fmla="*/ 188161 w 555782" name="connsiteX1251"/>
              <a:gd fmla="*/ 322702 h 605243" name="connsiteY1251"/>
              <a:gd fmla="*/ 182210 w 555782" name="connsiteX1252"/>
              <a:gd fmla="*/ 322702 h 605243" name="connsiteY1252"/>
              <a:gd fmla="*/ 156829 w 555782" name="connsiteX1253"/>
              <a:gd fmla="*/ 318950 h 605243" name="connsiteY1253"/>
              <a:gd fmla="*/ 81631 w 555782" name="connsiteX1254"/>
              <a:gd fmla="*/ 266418 h 605243" name="connsiteY1254"/>
              <a:gd fmla="*/ 293312 w 555782" name="connsiteX1255"/>
              <a:gd fmla="*/ 246548 h 605243" name="connsiteY1255"/>
              <a:gd fmla="*/ 293124 w 555782" name="connsiteX1256"/>
              <a:gd fmla="*/ 247188 h 605243" name="connsiteY1256"/>
              <a:gd fmla="*/ 292029 w 555782" name="connsiteX1257"/>
              <a:gd fmla="*/ 248794 h 605243" name="connsiteY1257"/>
              <a:gd fmla="*/ 67977 w 555782" name="connsiteX1258"/>
              <a:gd fmla="*/ 242918 h 605243" name="connsiteY1258"/>
              <a:gd fmla="*/ 74112 w 555782" name="connsiteX1259"/>
              <a:gd fmla="*/ 258914 h 605243" name="connsiteY1259"/>
              <a:gd fmla="*/ 101371 w 555782" name="connsiteX1260"/>
              <a:gd fmla="*/ 291277 h 605243" name="connsiteY1260"/>
              <a:gd fmla="*/ 131776 w 555782" name="connsiteX1261"/>
              <a:gd fmla="*/ 313385 h 605243" name="connsiteY1261"/>
              <a:gd fmla="*/ 122991 w 555782" name="connsiteX1262"/>
              <a:gd fmla="*/ 309399 h 605243" name="connsiteY1262"/>
              <a:gd fmla="*/ 116078 w 555782" name="connsiteX1263"/>
              <a:gd fmla="*/ 305323 h 605243" name="connsiteY1263"/>
              <a:gd fmla="*/ 99732 w 555782" name="connsiteX1264"/>
              <a:gd fmla="*/ 293029 h 605243" name="connsiteY1264"/>
              <a:gd fmla="*/ 74112 w 555782" name="connsiteX1265"/>
              <a:gd fmla="*/ 262666 h 605243" name="connsiteY1265"/>
              <a:gd fmla="*/ 69663 w 555782" name="connsiteX1266"/>
              <a:gd fmla="*/ 240142 h 605243" name="connsiteY1266"/>
              <a:gd fmla="*/ 72776 w 555782" name="connsiteX1267"/>
              <a:gd fmla="*/ 246976 h 605243" name="connsiteY1267"/>
              <a:gd fmla="*/ 70352 w 555782" name="connsiteX1268"/>
              <a:gd fmla="*/ 243904 h 605243" name="connsiteY1268"/>
              <a:gd fmla="*/ 252670 w 555782" name="connsiteX1269"/>
              <a:gd fmla="*/ 240125 h 605243" name="connsiteY1269"/>
              <a:gd fmla="*/ 254744 w 555782" name="connsiteX1270"/>
              <a:gd fmla="*/ 246487 h 605243" name="connsiteY1270"/>
              <a:gd fmla="*/ 242490 w 555782" name="connsiteX1271"/>
              <a:gd fmla="*/ 255161 h 605243" name="connsiteY1271"/>
              <a:gd fmla="*/ 242490 w 555782" name="connsiteX1272"/>
              <a:gd fmla="*/ 251306 h 605243" name="connsiteY1272"/>
              <a:gd fmla="*/ 250974 w 555782" name="connsiteX1273"/>
              <a:gd fmla="*/ 246486 h 605243" name="connsiteY1273"/>
              <a:gd fmla="*/ 251288 w 555782" name="connsiteX1274"/>
              <a:gd fmla="*/ 235884 h 605243" name="connsiteY1274"/>
              <a:gd fmla="*/ 253801 w 555782" name="connsiteX1275"/>
              <a:gd fmla="*/ 235884 h 605243" name="connsiteY1275"/>
              <a:gd fmla="*/ 252670 w 555782" name="connsiteX1276"/>
              <a:gd fmla="*/ 240125 h 605243" name="connsiteY1276"/>
              <a:gd fmla="*/ 303254 w 555782" name="connsiteX1277"/>
              <a:gd fmla="*/ 235150 h 605243" name="connsiteY1277"/>
              <a:gd fmla="*/ 295944 w 555782" name="connsiteX1278"/>
              <a:gd fmla="*/ 257037 h 605243" name="connsiteY1278"/>
              <a:gd fmla="*/ 287989 w 555782" name="connsiteX1279"/>
              <a:gd fmla="*/ 268388 h 605243" name="connsiteY1279"/>
              <a:gd fmla="*/ 295577 w 555782" name="connsiteX1280"/>
              <a:gd fmla="*/ 251866 h 605243" name="connsiteY1280"/>
              <a:gd fmla="*/ 295944 w 555782" name="connsiteX1281"/>
              <a:gd fmla="*/ 251409 h 605243" name="connsiteY1281"/>
              <a:gd fmla="*/ 297467 w 555782" name="connsiteX1282"/>
              <a:gd fmla="*/ 247751 h 605243" name="connsiteY1282"/>
              <a:gd fmla="*/ 10100 w 555782" name="connsiteX1283"/>
              <a:gd fmla="*/ 232949 h 605243" name="connsiteY1283"/>
              <a:gd fmla="*/ 13279 w 555782" name="connsiteX1284"/>
              <a:gd fmla="*/ 246755 h 605243" name="connsiteY1284"/>
              <a:gd fmla="*/ 13343 w 555782" name="connsiteX1285"/>
              <a:gd fmla="*/ 248126 h 605243" name="connsiteY1285"/>
              <a:gd fmla="*/ 14979 w 555782" name="connsiteX1286"/>
              <a:gd fmla="*/ 254141 h 605243" name="connsiteY1286"/>
              <a:gd fmla="*/ 18726 w 555782" name="connsiteX1287"/>
              <a:gd fmla="*/ 270413 h 605243" name="connsiteY1287"/>
              <a:gd fmla="*/ 20089 w 555782" name="connsiteX1288"/>
              <a:gd fmla="*/ 272917 h 605243" name="connsiteY1288"/>
              <a:gd fmla="*/ 25281 w 555782" name="connsiteX1289"/>
              <a:gd fmla="*/ 291996 h 605243" name="connsiteY1289"/>
              <a:gd fmla="*/ 36945 w 555782" name="connsiteX1290"/>
              <a:gd fmla="*/ 313239 h 605243" name="connsiteY1290"/>
              <a:gd fmla="*/ 28089 w 555782" name="connsiteX1291"/>
              <a:gd fmla="*/ 301850 h 605243" name="connsiteY1291"/>
              <a:gd fmla="*/ 18571 w 555782" name="connsiteX1292"/>
              <a:gd fmla="*/ 279855 h 605243" name="connsiteY1292"/>
              <a:gd fmla="*/ 10300 w 555782" name="connsiteX1293"/>
              <a:gd fmla="*/ 245545 h 605243" name="connsiteY1293"/>
              <a:gd fmla="*/ 242491 w 555782" name="connsiteX1294"/>
              <a:gd fmla="*/ 231065 h 605243" name="connsiteY1294"/>
              <a:gd fmla="*/ 250031 w 555782" name="connsiteX1295"/>
              <a:gd fmla="*/ 232029 h 605243" name="connsiteY1295"/>
              <a:gd fmla="*/ 251288 w 555782" name="connsiteX1296"/>
              <a:gd fmla="*/ 235884 h 605243" name="connsiteY1296"/>
              <a:gd fmla="*/ 238720 w 555782" name="connsiteX1297"/>
              <a:gd fmla="*/ 235884 h 605243" name="connsiteY1297"/>
              <a:gd fmla="*/ 242490 w 555782" name="connsiteX1298"/>
              <a:gd fmla="*/ 247450 h 605243" name="connsiteY1298"/>
              <a:gd fmla="*/ 242490 w 555782" name="connsiteX1299"/>
              <a:gd fmla="*/ 251306 h 605243" name="connsiteY1299"/>
              <a:gd fmla="*/ 234950 w 555782" name="connsiteX1300"/>
              <a:gd fmla="*/ 235884 h 605243" name="connsiteY1300"/>
              <a:gd fmla="*/ 242491 w 555782" name="connsiteX1301"/>
              <a:gd fmla="*/ 231065 h 605243" name="connsiteY1301"/>
              <a:gd fmla="*/ 12352 w 555782" name="connsiteX1302"/>
              <a:gd fmla="*/ 226836 h 605243" name="connsiteY1302"/>
              <a:gd fmla="*/ 14981 w 555782" name="connsiteX1303"/>
              <a:gd fmla="*/ 239132 h 605243" name="connsiteY1303"/>
              <a:gd fmla="*/ 14981 w 555782" name="connsiteX1304"/>
              <a:gd fmla="*/ 244138 h 605243" name="connsiteY1304"/>
              <a:gd fmla="*/ 19976 w 555782" name="connsiteX1305"/>
              <a:gd fmla="*/ 262493 h 605243" name="connsiteY1305"/>
              <a:gd fmla="*/ 22472 w 555782" name="connsiteX1306"/>
              <a:gd fmla="*/ 274167 h 605243" name="connsiteY1306"/>
              <a:gd fmla="*/ 23695 w 555782" name="connsiteX1307"/>
              <a:gd fmla="*/ 276158 h 605243" name="connsiteY1307"/>
              <a:gd fmla="*/ 25536 w 555782" name="connsiteX1308"/>
              <a:gd fmla="*/ 282926 h 605243" name="connsiteY1308"/>
              <a:gd fmla="*/ 20089 w 555782" name="connsiteX1309"/>
              <a:gd fmla="*/ 272917 h 605243" name="connsiteY1309"/>
              <a:gd fmla="*/ 14979 w 555782" name="connsiteX1310"/>
              <a:gd fmla="*/ 254141 h 605243" name="connsiteY1310"/>
              <a:gd fmla="*/ 13279 w 555782" name="connsiteX1311"/>
              <a:gd fmla="*/ 246755 h 605243" name="connsiteY1311"/>
              <a:gd fmla="*/ 365439 w 555782" name="connsiteX1312"/>
              <a:gd fmla="*/ 224936 h 605243" name="connsiteY1312"/>
              <a:gd fmla="*/ 363290 w 555782" name="connsiteX1313"/>
              <a:gd fmla="*/ 244138 h 605243" name="connsiteY1313"/>
              <a:gd fmla="*/ 360175 w 555782" name="connsiteX1314"/>
              <a:gd fmla="*/ 259125 h 605243" name="connsiteY1314"/>
              <a:gd fmla="*/ 348778 w 555782" name="connsiteX1315"/>
              <a:gd fmla="*/ 284020 h 605243" name="connsiteY1315"/>
              <a:gd fmla="*/ 348395 w 555782" name="connsiteX1316"/>
              <a:gd fmla="*/ 284470 h 605243" name="connsiteY1316"/>
              <a:gd fmla="*/ 355800 w 555782" name="connsiteX1317"/>
              <a:gd fmla="*/ 266659 h 605243" name="connsiteY1317"/>
              <a:gd fmla="*/ 355920 w 555782" name="connsiteX1318"/>
              <a:gd fmla="*/ 265099 h 605243" name="connsiteY1318"/>
              <a:gd fmla="*/ 365245 w 555782" name="connsiteX1319"/>
              <a:gd fmla="*/ 225474 h 605243" name="connsiteY1319"/>
              <a:gd fmla="*/ 287954 w 555782" name="connsiteX1320"/>
              <a:gd fmla="*/ 222798 h 605243" name="connsiteY1320"/>
              <a:gd fmla="*/ 280904 w 555782" name="connsiteX1321"/>
              <a:gd fmla="*/ 255161 h 605243" name="connsiteY1321"/>
              <a:gd fmla="*/ 274234 w 555782" name="connsiteX1322"/>
              <a:gd fmla="*/ 268172 h 605243" name="connsiteY1322"/>
              <a:gd fmla="*/ 254585 w 555782" name="connsiteX1323"/>
              <a:gd fmla="*/ 292684 h 605243" name="connsiteY1323"/>
              <a:gd fmla="*/ 244985 w 555782" name="connsiteX1324"/>
              <a:gd fmla="*/ 297910 h 605243" name="connsiteY1324"/>
              <a:gd fmla="*/ 273385 w 555782" name="connsiteX1325"/>
              <a:gd fmla="*/ 266418 h 605243" name="connsiteY1325"/>
              <a:gd fmla="*/ 7491 w 555782" name="connsiteX1326"/>
              <a:gd fmla="*/ 221615 h 605243" name="connsiteY1326"/>
              <a:gd fmla="*/ 9921 w 555782" name="connsiteX1327"/>
              <a:gd fmla="*/ 221615 h 605243" name="connsiteY1327"/>
              <a:gd fmla="*/ 10100 w 555782" name="connsiteX1328"/>
              <a:gd fmla="*/ 232949 h 605243" name="connsiteY1328"/>
              <a:gd fmla="*/ 308608 w 555782" name="connsiteX1329"/>
              <a:gd fmla="*/ 220996 h 605243" name="connsiteY1329"/>
              <a:gd fmla="*/ 305552 w 555782" name="connsiteX1330"/>
              <a:gd fmla="*/ 230146 h 605243" name="connsiteY1330"/>
              <a:gd fmla="*/ 303254 w 555782" name="connsiteX1331"/>
              <a:gd fmla="*/ 235150 h 605243" name="connsiteY1331"/>
              <a:gd fmla="*/ 305442 w 555782" name="connsiteX1332"/>
              <a:gd fmla="*/ 228600 h 605243" name="connsiteY1332"/>
              <a:gd fmla="*/ 288393 w 555782" name="connsiteX1333"/>
              <a:gd fmla="*/ 220781 h 605243" name="connsiteY1333"/>
              <a:gd fmla="*/ 288424 w 555782" name="connsiteX1334"/>
              <a:gd fmla="*/ 221390 h 605243" name="connsiteY1334"/>
              <a:gd fmla="*/ 287954 w 555782" name="connsiteX1335"/>
              <a:gd fmla="*/ 222798 h 605243" name="connsiteY1335"/>
              <a:gd fmla="*/ 55680 w 555782" name="connsiteX1336"/>
              <a:gd fmla="*/ 218730 h 605243" name="connsiteY1336"/>
              <a:gd fmla="*/ 62832 w 555782" name="connsiteX1337"/>
              <a:gd fmla="*/ 247657 h 605243" name="connsiteY1337"/>
              <a:gd fmla="*/ 67011 w 555782" name="connsiteX1338"/>
              <a:gd fmla="*/ 254153 h 605243" name="connsiteY1338"/>
              <a:gd fmla="*/ 69412 w 555782" name="connsiteX1339"/>
              <a:gd fmla="*/ 262197 h 605243" name="connsiteY1339"/>
              <a:gd fmla="*/ 81631 w 555782" name="connsiteX1340"/>
              <a:gd fmla="*/ 281427 h 605243" name="connsiteY1340"/>
              <a:gd fmla="*/ 122990 w 555782" name="connsiteX1341"/>
              <a:gd fmla="*/ 315198 h 605243" name="connsiteY1341"/>
              <a:gd fmla="*/ 144139 w 555782" name="connsiteX1342"/>
              <a:gd fmla="*/ 323640 h 605243" name="connsiteY1342"/>
              <a:gd fmla="*/ 162163 w 555782" name="connsiteX1343"/>
              <a:gd fmla="*/ 325756 h 605243" name="connsiteY1343"/>
              <a:gd fmla="*/ 151513 w 555782" name="connsiteX1344"/>
              <a:gd fmla="*/ 326204 h 605243" name="connsiteY1344"/>
              <a:gd fmla="*/ 132428 w 555782" name="connsiteX1345"/>
              <a:gd fmla="*/ 320252 h 605243" name="connsiteY1345"/>
              <a:gd fmla="*/ 103390 w 555782" name="connsiteX1346"/>
              <a:gd fmla="*/ 306525 h 605243" name="connsiteY1346"/>
              <a:gd fmla="*/ 97318 w 555782" name="connsiteX1347"/>
              <a:gd fmla="*/ 301222 h 605243" name="connsiteY1347"/>
              <a:gd fmla="*/ 70352 w 555782" name="connsiteX1348"/>
              <a:gd fmla="*/ 270170 h 605243" name="connsiteY1348"/>
              <a:gd fmla="*/ 55782 w 555782" name="connsiteX1349"/>
              <a:gd fmla="*/ 228426 h 605243" name="connsiteY1349"/>
              <a:gd fmla="*/ 60141 w 555782" name="connsiteX1350"/>
              <a:gd fmla="*/ 217689 h 605243" name="connsiteY1350"/>
              <a:gd fmla="*/ 67977 w 555782" name="connsiteX1351"/>
              <a:gd fmla="*/ 242918 h 605243" name="connsiteY1351"/>
              <a:gd fmla="*/ 60976 w 555782" name="connsiteX1352"/>
              <a:gd fmla="*/ 224660 h 605243" name="connsiteY1352"/>
              <a:gd fmla="*/ 359313 w 555782" name="connsiteX1353"/>
              <a:gd fmla="*/ 215069 h 605243" name="connsiteY1353"/>
              <a:gd fmla="*/ 359545 w 555782" name="connsiteX1354"/>
              <a:gd fmla="*/ 217862 h 605243" name="connsiteY1354"/>
              <a:gd fmla="*/ 357901 w 555782" name="connsiteX1355"/>
              <a:gd fmla="*/ 239290 h 605243" name="connsiteY1355"/>
              <a:gd fmla="*/ 352136 w 555782" name="connsiteX1356"/>
              <a:gd fmla="*/ 249477 h 605243" name="connsiteY1356"/>
              <a:gd fmla="*/ 355800 w 555782" name="connsiteX1357"/>
              <a:gd fmla="*/ 232877 h 605243" name="connsiteY1357"/>
              <a:gd fmla="*/ 355730 w 555782" name="connsiteX1358"/>
              <a:gd fmla="*/ 229902 h 605243" name="connsiteY1358"/>
              <a:gd fmla="*/ 313356 w 555782" name="connsiteX1359"/>
              <a:gd fmla="*/ 213154 h 605243" name="connsiteY1359"/>
              <a:gd fmla="*/ 303464 w 555782" name="connsiteX1360"/>
              <a:gd fmla="*/ 251409 h 605243" name="connsiteY1360"/>
              <a:gd fmla="*/ 275265 w 555782" name="connsiteX1361"/>
              <a:gd fmla="*/ 290808 h 605243" name="connsiteY1361"/>
              <a:gd fmla="*/ 259941 w 555782" name="connsiteX1362"/>
              <a:gd fmla="*/ 301731 h 605243" name="connsiteY1362"/>
              <a:gd fmla="*/ 262701 w 555782" name="connsiteX1363"/>
              <a:gd fmla="*/ 298940 h 605243" name="connsiteY1363"/>
              <a:gd fmla="*/ 270800 w 555782" name="connsiteX1364"/>
              <a:gd fmla="*/ 292918 h 605243" name="connsiteY1364"/>
              <a:gd fmla="*/ 276023 w 555782" name="connsiteX1365"/>
              <a:gd fmla="*/ 285465 h 605243" name="connsiteY1365"/>
              <a:gd fmla="*/ 283724 w 555782" name="connsiteX1366"/>
              <a:gd fmla="*/ 277675 h 605243" name="connsiteY1366"/>
              <a:gd fmla="*/ 287621 w 555782" name="connsiteX1367"/>
              <a:gd fmla="*/ 269191 h 605243" name="connsiteY1367"/>
              <a:gd fmla="*/ 295944 w 555782" name="connsiteX1368"/>
              <a:gd fmla="*/ 258914 h 605243" name="connsiteY1368"/>
              <a:gd fmla="*/ 305552 w 555782" name="connsiteX1369"/>
              <a:gd fmla="*/ 230146 h 605243" name="connsiteY1369"/>
              <a:gd fmla="*/ 59508 w 555782" name="connsiteX1370"/>
              <a:gd fmla="*/ 212412 h 605243" name="connsiteY1370"/>
              <a:gd fmla="*/ 60141 w 555782" name="connsiteX1371"/>
              <a:gd fmla="*/ 217689 h 605243" name="connsiteY1371"/>
              <a:gd fmla="*/ 59542 w 555782" name="connsiteX1372"/>
              <a:gd fmla="*/ 215762 h 605243" name="connsiteY1372"/>
              <a:gd fmla="*/ 303759 w 555782" name="connsiteX1373"/>
              <a:gd fmla="*/ 211053 h 605243" name="connsiteY1373"/>
              <a:gd fmla="*/ 296296 w 555782" name="connsiteX1374"/>
              <a:gd fmla="*/ 241325 h 605243" name="connsiteY1374"/>
              <a:gd fmla="*/ 293312 w 555782" name="connsiteX1375"/>
              <a:gd fmla="*/ 246548 h 605243" name="connsiteY1375"/>
              <a:gd fmla="*/ 300633 w 555782" name="connsiteX1376"/>
              <a:gd fmla="*/ 210995 h 605243" name="connsiteY1376"/>
              <a:gd fmla="*/ 300644 w 555782" name="connsiteX1377"/>
              <a:gd fmla="*/ 211541 h 605243" name="connsiteY1377"/>
              <a:gd fmla="*/ 284664 w 555782" name="connsiteX1378"/>
              <a:gd fmla="*/ 255161 h 605243" name="connsiteY1378"/>
              <a:gd fmla="*/ 59401 w 555782" name="connsiteX1379"/>
              <a:gd fmla="*/ 208709 h 605243" name="connsiteY1379"/>
              <a:gd fmla="*/ 59475 w 555782" name="connsiteX1380"/>
              <a:gd fmla="*/ 209061 h 605243" name="connsiteY1380"/>
              <a:gd fmla="*/ 59508 w 555782" name="connsiteX1381"/>
              <a:gd fmla="*/ 212412 h 605243" name="connsiteY1381"/>
              <a:gd fmla="*/ 59437 w 555782" name="connsiteX1382"/>
              <a:gd fmla="*/ 211817 h 605243" name="connsiteY1382"/>
              <a:gd fmla="*/ 358681 w 555782" name="connsiteX1383"/>
              <a:gd fmla="*/ 207469 h 605243" name="connsiteY1383"/>
              <a:gd fmla="*/ 359545 w 555782" name="connsiteX1384"/>
              <a:gd fmla="*/ 214108 h 605243" name="connsiteY1384"/>
              <a:gd fmla="*/ 359313 w 555782" name="connsiteX1385"/>
              <a:gd fmla="*/ 215069 h 605243" name="connsiteY1385"/>
              <a:gd fmla="*/ 366644 w 555782" name="connsiteX1386"/>
              <a:gd fmla="*/ 207353 h 605243" name="connsiteY1386"/>
              <a:gd fmla="*/ 366835 w 555782" name="connsiteX1387"/>
              <a:gd fmla="*/ 212463 h 605243" name="connsiteY1387"/>
              <a:gd fmla="*/ 365500 w 555782" name="connsiteX1388"/>
              <a:gd fmla="*/ 224389 h 605243" name="connsiteY1388"/>
              <a:gd fmla="*/ 365245 w 555782" name="connsiteX1389"/>
              <a:gd fmla="*/ 225474 h 605243" name="connsiteY1389"/>
              <a:gd fmla="*/ 357264 w 555782" name="connsiteX1390"/>
              <a:gd fmla="*/ 247589 h 605243" name="connsiteY1390"/>
              <a:gd fmla="*/ 357901 w 555782" name="connsiteX1391"/>
              <a:gd fmla="*/ 239290 h 605243" name="connsiteY1391"/>
              <a:gd fmla="*/ 358609 w 555782" name="connsiteX1392"/>
              <a:gd fmla="*/ 238038 h 605243" name="connsiteY1392"/>
              <a:gd fmla="*/ 54713 w 555782" name="connsiteX1393"/>
              <a:gd fmla="*/ 205437 h 605243" name="connsiteY1393"/>
              <a:gd fmla="*/ 55588 w 555782" name="connsiteX1394"/>
              <a:gd fmla="*/ 209986 h 605243" name="connsiteY1394"/>
              <a:gd fmla="*/ 55680 w 555782" name="connsiteX1395"/>
              <a:gd fmla="*/ 218730 h 605243" name="connsiteY1395"/>
              <a:gd fmla="*/ 53902 w 555782" name="connsiteX1396"/>
              <a:gd fmla="*/ 211541 h 605243" name="connsiteY1396"/>
              <a:gd fmla="*/ 305979 w 555782" name="connsiteX1397"/>
              <a:gd fmla="*/ 202047 h 605243" name="connsiteY1397"/>
              <a:gd fmla="*/ 306025 w 555782" name="connsiteX1398"/>
              <a:gd fmla="*/ 202852 h 605243" name="connsiteY1398"/>
              <a:gd fmla="*/ 305992 w 555782" name="connsiteX1399"/>
              <a:gd fmla="*/ 203465 h 605243" name="connsiteY1399"/>
              <a:gd fmla="*/ 303759 w 555782" name="connsiteX1400"/>
              <a:gd fmla="*/ 211053 h 605243" name="connsiteY1400"/>
              <a:gd fmla="*/ 355042 w 555782" name="connsiteX1401"/>
              <a:gd fmla="*/ 200707 h 605243" name="connsiteY1401"/>
              <a:gd fmla="*/ 355730 w 555782" name="connsiteX1402"/>
              <a:gd fmla="*/ 229902 h 605243" name="connsiteY1402"/>
              <a:gd fmla="*/ 350157 w 555782" name="connsiteX1403"/>
              <a:gd fmla="*/ 252974 h 605243" name="connsiteY1403"/>
              <a:gd fmla="*/ 338595 w 555782" name="connsiteX1404"/>
              <a:gd fmla="*/ 273404 h 605243" name="connsiteY1404"/>
              <a:gd fmla="*/ 337458 w 555782" name="connsiteX1405"/>
              <a:gd fmla="*/ 274667 h 605243" name="connsiteY1405"/>
              <a:gd fmla="*/ 352055 w 555782" name="connsiteX1406"/>
              <a:gd fmla="*/ 236630 h 605243" name="connsiteY1406"/>
              <a:gd fmla="*/ 59182 w 555782" name="connsiteX1407"/>
              <a:gd fmla="*/ 189656 h 605243" name="connsiteY1407"/>
              <a:gd fmla="*/ 59401 w 555782" name="connsiteX1408"/>
              <a:gd fmla="*/ 208709 h 605243" name="connsiteY1408"/>
              <a:gd fmla="*/ 58612 w 555782" name="connsiteX1409"/>
              <a:gd fmla="*/ 204926 h 605243" name="connsiteY1409"/>
              <a:gd fmla="*/ 58185 w 555782" name="connsiteX1410"/>
              <a:gd fmla="*/ 201364 h 605243" name="connsiteY1410"/>
              <a:gd fmla="*/ 58545 w 555782" name="connsiteX1411"/>
              <a:gd fmla="*/ 192733 h 605243" name="connsiteY1411"/>
              <a:gd fmla="*/ 55365 w 555782" name="connsiteX1412"/>
              <a:gd fmla="*/ 188880 h 605243" name="connsiteY1412"/>
              <a:gd fmla="*/ 55479 w 555782" name="connsiteX1413"/>
              <a:gd fmla="*/ 199668 h 605243" name="connsiteY1413"/>
              <a:gd fmla="*/ 54713 w 555782" name="connsiteX1414"/>
              <a:gd fmla="*/ 205437 h 605243" name="connsiteY1414"/>
              <a:gd fmla="*/ 53902 w 555782" name="connsiteX1415"/>
              <a:gd fmla="*/ 201222 h 605243" name="connsiteY1415"/>
              <a:gd fmla="*/ 17832 w 555782" name="connsiteX1416"/>
              <a:gd fmla="*/ 186508 h 605243" name="connsiteY1416"/>
              <a:gd fmla="*/ 16679 w 555782" name="connsiteX1417"/>
              <a:gd fmla="*/ 194578 h 605243" name="connsiteY1417"/>
              <a:gd fmla="*/ 16903 w 555782" name="connsiteX1418"/>
              <a:gd fmla="*/ 196704 h 605243" name="connsiteY1418"/>
              <a:gd fmla="*/ 15917 w 555782" name="connsiteX1419"/>
              <a:gd fmla="*/ 201440 h 605243" name="connsiteY1419"/>
              <a:gd fmla="*/ 29962 w 555782" name="connsiteX1420"/>
              <a:gd fmla="*/ 285427 h 605243" name="connsiteY1420"/>
              <a:gd fmla="*/ 86141 w 555782" name="connsiteX1421"/>
              <a:gd fmla="*/ 349239 h 605243" name="connsiteY1421"/>
              <a:gd fmla="*/ 91149 w 555782" name="connsiteX1422"/>
              <a:gd fmla="*/ 350972 h 605243" name="connsiteY1422"/>
              <a:gd fmla="*/ 91291 w 555782" name="connsiteX1423"/>
              <a:gd fmla="*/ 351116 h 605243" name="connsiteY1423"/>
              <a:gd fmla="*/ 117189 w 555782" name="connsiteX1424"/>
              <a:gd fmla="*/ 365629 h 605243" name="connsiteY1424"/>
              <a:gd fmla="*/ 82963 w 555782" name="connsiteX1425"/>
              <a:gd fmla="*/ 349506 h 605243" name="connsiteY1425"/>
              <a:gd fmla="*/ 52434 w 555782" name="connsiteX1426"/>
              <a:gd fmla="*/ 322964 h 605243" name="connsiteY1426"/>
              <a:gd fmla="*/ 23695 w 555782" name="connsiteX1427"/>
              <a:gd fmla="*/ 276158 h 605243" name="connsiteY1427"/>
              <a:gd fmla="*/ 19976 w 555782" name="connsiteX1428"/>
              <a:gd fmla="*/ 262493 h 605243" name="connsiteY1428"/>
              <a:gd fmla="*/ 14981 w 555782" name="connsiteX1429"/>
              <a:gd fmla="*/ 239132 h 605243" name="connsiteY1429"/>
              <a:gd fmla="*/ 14981 w 555782" name="connsiteX1430"/>
              <a:gd fmla="*/ 202847 h 605243" name="connsiteY1430"/>
              <a:gd fmla="*/ 20295 w 555782" name="connsiteX1431"/>
              <a:gd fmla="*/ 180408 h 605243" name="connsiteY1431"/>
              <a:gd fmla="*/ 18902 w 555782" name="connsiteX1432"/>
              <a:gd fmla="*/ 197275 h 605243" name="connsiteY1432"/>
              <a:gd fmla="*/ 63669 w 555782" name="connsiteX1433"/>
              <a:gd fmla="*/ 319210 h 605243" name="connsiteY1433"/>
              <a:gd fmla="*/ 102526 w 555782" name="connsiteX1434"/>
              <a:gd fmla="*/ 354400 h 605243" name="connsiteY1434"/>
              <a:gd fmla="*/ 107584 w 555782" name="connsiteX1435"/>
              <a:gd fmla="*/ 356659 h 605243" name="connsiteY1435"/>
              <a:gd fmla="*/ 91149 w 555782" name="connsiteX1436"/>
              <a:gd fmla="*/ 350972 h 605243" name="connsiteY1436"/>
              <a:gd fmla="*/ 56179 w 555782" name="connsiteX1437"/>
              <a:gd fmla="*/ 315456 h 605243" name="connsiteY1437"/>
              <a:gd fmla="*/ 21068 w 555782" name="connsiteX1438"/>
              <a:gd fmla="*/ 236161 h 605243" name="connsiteY1438"/>
              <a:gd fmla="*/ 16903 w 555782" name="connsiteX1439"/>
              <a:gd fmla="*/ 196704 h 605243" name="connsiteY1439"/>
              <a:gd fmla="*/ 59182 w 555782" name="connsiteX1440"/>
              <a:gd fmla="*/ 179841 h 605243" name="connsiteY1440"/>
              <a:gd fmla="*/ 59276 w 555782" name="connsiteX1441"/>
              <a:gd fmla="*/ 189202 h 605243" name="connsiteY1441"/>
              <a:gd fmla="*/ 59182 w 555782" name="connsiteX1442"/>
              <a:gd fmla="*/ 189656 h 605243" name="connsiteY1442"/>
              <a:gd fmla="*/ 59072 w 555782" name="connsiteX1443"/>
              <a:gd fmla="*/ 180115 h 605243" name="connsiteY1443"/>
              <a:gd fmla="*/ 56475 w 555782" name="connsiteX1444"/>
              <a:gd fmla="*/ 179517 h 605243" name="connsiteY1444"/>
              <a:gd fmla="*/ 55365 w 555782" name="connsiteX1445"/>
              <a:gd fmla="*/ 188880 h 605243" name="connsiteY1445"/>
              <a:gd fmla="*/ 55312 w 555782" name="connsiteX1446"/>
              <a:gd fmla="*/ 183868 h 605243" name="connsiteY1446"/>
              <a:gd fmla="*/ 59109 w 555782" name="connsiteX1447"/>
              <a:gd fmla="*/ 172519 h 605243" name="connsiteY1447"/>
              <a:gd fmla="*/ 59178 w 555782" name="connsiteX1448"/>
              <a:gd fmla="*/ 179460 h 605243" name="connsiteY1448"/>
              <a:gd fmla="*/ 59072 w 555782" name="connsiteX1449"/>
              <a:gd fmla="*/ 180115 h 605243" name="connsiteY1449"/>
              <a:gd fmla="*/ 58545 w 555782" name="connsiteX1450"/>
              <a:gd fmla="*/ 192733 h 605243" name="connsiteY1450"/>
              <a:gd fmla="*/ 57662 w 555782" name="connsiteX1451"/>
              <a:gd fmla="*/ 197001 h 605243" name="connsiteY1451"/>
              <a:gd fmla="*/ 58185 w 555782" name="connsiteX1452"/>
              <a:gd fmla="*/ 201364 h 605243" name="connsiteY1452"/>
              <a:gd fmla="*/ 58132 w 555782" name="connsiteX1453"/>
              <a:gd fmla="*/ 202629 h 605243" name="connsiteY1453"/>
              <a:gd fmla="*/ 58612 w 555782" name="connsiteX1454"/>
              <a:gd fmla="*/ 204926 h 605243" name="connsiteY1454"/>
              <a:gd fmla="*/ 59437 w 555782" name="connsiteX1455"/>
              <a:gd fmla="*/ 211817 h 605243" name="connsiteY1455"/>
              <a:gd fmla="*/ 59542 w 555782" name="connsiteX1456"/>
              <a:gd fmla="*/ 220921 h 605243" name="connsiteY1456"/>
              <a:gd fmla="*/ 60976 w 555782" name="connsiteX1457"/>
              <a:gd fmla="*/ 224660 h 605243" name="connsiteY1457"/>
              <a:gd fmla="*/ 62832 w 555782" name="connsiteX1458"/>
              <a:gd fmla="*/ 240152 h 605243" name="connsiteY1458"/>
              <a:gd fmla="*/ 66860 w 555782" name="connsiteX1459"/>
              <a:gd fmla="*/ 253647 h 605243" name="connsiteY1459"/>
              <a:gd fmla="*/ 62832 w 555782" name="connsiteX1460"/>
              <a:gd fmla="*/ 247657 h 605243" name="connsiteY1460"/>
              <a:gd fmla="*/ 55588 w 555782" name="connsiteX1461"/>
              <a:gd fmla="*/ 209986 h 605243" name="connsiteY1461"/>
              <a:gd fmla="*/ 55479 w 555782" name="connsiteX1462"/>
              <a:gd fmla="*/ 199668 h 605243" name="connsiteY1462"/>
              <a:gd fmla="*/ 59072 w 555782" name="connsiteX1463"/>
              <a:gd fmla="*/ 172611 h 605243" name="connsiteY1463"/>
              <a:gd fmla="*/ 64429 w 555782" name="connsiteX1464"/>
              <a:gd fmla="*/ 166749 h 605243" name="connsiteY1464"/>
              <a:gd fmla="*/ 61422 w 555782" name="connsiteX1465"/>
              <a:gd fmla="*/ 195124 h 605243" name="connsiteY1465"/>
              <a:gd fmla="*/ 69663 w 555782" name="connsiteX1466"/>
              <a:gd fmla="*/ 240142 h 605243" name="connsiteY1466"/>
              <a:gd fmla="*/ 62832 w 555782" name="connsiteX1467"/>
              <a:gd fmla="*/ 225143 h 605243" name="connsiteY1467"/>
              <a:gd fmla="*/ 59475 w 555782" name="connsiteX1468"/>
              <a:gd fmla="*/ 209061 h 605243" name="connsiteY1468"/>
              <a:gd fmla="*/ 59276 w 555782" name="connsiteX1469"/>
              <a:gd fmla="*/ 189202 h 605243" name="connsiteY1469"/>
              <a:gd fmla="*/ 63381 w 555782" name="connsiteX1470"/>
              <a:gd fmla="*/ 169365 h 605243" name="connsiteY1470"/>
              <a:gd fmla="*/ 353362 w 555782" name="connsiteX1471"/>
              <a:gd fmla="*/ 166603 h 605243" name="connsiteY1471"/>
              <a:gd fmla="*/ 355800 w 555782" name="connsiteX1472"/>
              <a:gd fmla="*/ 172818 h 605243" name="connsiteY1472"/>
              <a:gd fmla="*/ 358681 w 555782" name="connsiteX1473"/>
              <a:gd fmla="*/ 207469 h 605243" name="connsiteY1473"/>
              <a:gd fmla="*/ 367036 w 555782" name="connsiteX1474"/>
              <a:gd fmla="*/ 157804 h 605243" name="connsiteY1474"/>
              <a:gd fmla="*/ 370781 w 555782" name="connsiteX1475"/>
              <a:gd fmla="*/ 157804 h 605243" name="connsiteY1475"/>
              <a:gd fmla="*/ 371717 w 555782" name="connsiteX1476"/>
              <a:gd fmla="*/ 207539 h 605243" name="connsiteY1476"/>
              <a:gd fmla="*/ 365439 w 555782" name="connsiteX1477"/>
              <a:gd fmla="*/ 224936 h 605243" name="connsiteY1477"/>
              <a:gd fmla="*/ 365500 w 555782" name="connsiteX1478"/>
              <a:gd fmla="*/ 224389 h 605243" name="connsiteY1478"/>
              <a:gd fmla="*/ 367036 w 555782" name="connsiteX1479"/>
              <a:gd fmla="*/ 217862 h 605243" name="connsiteY1479"/>
              <a:gd fmla="*/ 366835 w 555782" name="connsiteX1480"/>
              <a:gd fmla="*/ 212463 h 605243" name="connsiteY1480"/>
              <a:gd fmla="*/ 367975 w 555782" name="connsiteX1481"/>
              <a:gd fmla="*/ 202268 h 605243" name="connsiteY1481"/>
              <a:gd fmla="*/ 368791 w 555782" name="connsiteX1482"/>
              <a:gd fmla="*/ 199152 h 605243" name="connsiteY1482"/>
              <a:gd fmla="*/ 368663 w 555782" name="connsiteX1483"/>
              <a:gd fmla="*/ 196126 h 605243" name="connsiteY1483"/>
              <a:gd fmla="*/ 368908 w 555782" name="connsiteX1484"/>
              <a:gd fmla="*/ 193932 h 605243" name="connsiteY1484"/>
              <a:gd fmla="*/ 368381 w 555782" name="connsiteX1485"/>
              <a:gd fmla="*/ 189483 h 605243" name="connsiteY1485"/>
              <a:gd fmla="*/ 303464 w 555782" name="connsiteX1486"/>
              <a:gd fmla="*/ 157602 h 605243" name="connsiteY1486"/>
              <a:gd fmla="*/ 305108 w 555782" name="connsiteX1487"/>
              <a:gd fmla="*/ 167445 h 605243" name="connsiteY1487"/>
              <a:gd fmla="*/ 306711 w 555782" name="connsiteX1488"/>
              <a:gd fmla="*/ 189841 h 605243" name="connsiteY1488"/>
              <a:gd fmla="*/ 306091 w 555782" name="connsiteX1489"/>
              <a:gd fmla="*/ 201794 h 605243" name="connsiteY1489"/>
              <a:gd fmla="*/ 305979 w 555782" name="connsiteX1490"/>
              <a:gd fmla="*/ 202047 h 605243" name="connsiteY1490"/>
              <a:gd fmla="*/ 62870 w 555782" name="connsiteX1491"/>
              <a:gd fmla="*/ 156702 h 605243" name="connsiteY1491"/>
              <a:gd fmla="*/ 61117 w 555782" name="connsiteX1492"/>
              <a:gd fmla="*/ 167508 h 605243" name="connsiteY1492"/>
              <a:gd fmla="*/ 59109 w 555782" name="connsiteX1493"/>
              <a:gd fmla="*/ 172519 h 605243" name="connsiteY1493"/>
              <a:gd fmla="*/ 59081 w 555782" name="connsiteX1494"/>
              <a:gd fmla="*/ 169763 h 605243" name="connsiteY1494"/>
              <a:gd fmla="*/ 60803 w 555782" name="connsiteX1495"/>
              <a:gd fmla="*/ 163319 h 605243" name="connsiteY1495"/>
              <a:gd fmla="*/ 65511 w 555782" name="connsiteX1496"/>
              <a:gd fmla="*/ 156547 h 605243" name="connsiteY1496"/>
              <a:gd fmla="*/ 64962 w 555782" name="connsiteX1497"/>
              <a:gd fmla="*/ 161727 h 605243" name="connsiteY1497"/>
              <a:gd fmla="*/ 63381 w 555782" name="connsiteX1498"/>
              <a:gd fmla="*/ 169365 h 605243" name="connsiteY1498"/>
              <a:gd fmla="*/ 59182 w 555782" name="connsiteX1499"/>
              <a:gd fmla="*/ 179841 h 605243" name="connsiteY1499"/>
              <a:gd fmla="*/ 59178 w 555782" name="connsiteX1500"/>
              <a:gd fmla="*/ 179460 h 605243" name="connsiteY1500"/>
              <a:gd fmla="*/ 61117 w 555782" name="connsiteX1501"/>
              <a:gd fmla="*/ 167508 h 605243" name="connsiteY1501"/>
              <a:gd fmla="*/ 22472 w 555782" name="connsiteX1502"/>
              <a:gd fmla="*/ 154050 h 605243" name="connsiteY1502"/>
              <a:gd fmla="*/ 21552 w 555782" name="connsiteX1503"/>
              <a:gd fmla="*/ 165190 h 605243" name="connsiteY1503"/>
              <a:gd fmla="*/ 17832 w 555782" name="connsiteX1504"/>
              <a:gd fmla="*/ 186508 h 605243" name="connsiteY1504"/>
              <a:gd fmla="*/ 24648 w 555782" name="connsiteX1505"/>
              <a:gd fmla="*/ 148052 h 605243" name="connsiteY1505"/>
              <a:gd fmla="*/ 22472 w 555782" name="connsiteX1506"/>
              <a:gd fmla="*/ 154050 h 605243" name="connsiteY1506"/>
              <a:gd fmla="*/ 24207 w 555782" name="connsiteX1507"/>
              <a:gd fmla="*/ 148983 h 605243" name="connsiteY1507"/>
              <a:gd fmla="*/ 65162 w 555782" name="connsiteX1508"/>
              <a:gd fmla="*/ 142576 h 605243" name="connsiteY1508"/>
              <a:gd fmla="*/ 63333 w 555782" name="connsiteX1509"/>
              <a:gd fmla="*/ 153849 h 605243" name="connsiteY1509"/>
              <a:gd fmla="*/ 60803 w 555782" name="connsiteX1510"/>
              <a:gd fmla="*/ 163319 h 605243" name="connsiteY1510"/>
              <a:gd fmla="*/ 59072 w 555782" name="connsiteX1511"/>
              <a:gd fmla="*/ 168858 h 605243" name="connsiteY1511"/>
              <a:gd fmla="*/ 59081 w 555782" name="connsiteX1512"/>
              <a:gd fmla="*/ 169763 h 605243" name="connsiteY1512"/>
              <a:gd fmla="*/ 56475 w 555782" name="connsiteX1513"/>
              <a:gd fmla="*/ 179517 h 605243" name="connsiteY1513"/>
              <a:gd fmla="*/ 59072 w 555782" name="connsiteX1514"/>
              <a:gd fmla="*/ 157602 h 605243" name="connsiteY1514"/>
              <a:gd fmla="*/ 310983 w 555782" name="connsiteX1515"/>
              <a:gd fmla="*/ 138840 h 605243" name="connsiteY1515"/>
              <a:gd fmla="*/ 314743 w 555782" name="connsiteX1516"/>
              <a:gd fmla="*/ 210133 h 605243" name="connsiteY1516"/>
              <a:gd fmla="*/ 313356 w 555782" name="connsiteX1517"/>
              <a:gd fmla="*/ 213154 h 605243" name="connsiteY1517"/>
              <a:gd fmla="*/ 314743 w 555782" name="connsiteX1518"/>
              <a:gd fmla="*/ 207788 h 605243" name="connsiteY1518"/>
              <a:gd fmla="*/ 314743 w 555782" name="connsiteX1519"/>
              <a:gd fmla="*/ 176363 h 605243" name="connsiteY1519"/>
              <a:gd fmla="*/ 314743 w 555782" name="connsiteX1520"/>
              <a:gd fmla="*/ 161354 h 605243" name="connsiteY1520"/>
              <a:gd fmla="*/ 312649 w 555782" name="connsiteX1521"/>
              <a:gd fmla="*/ 155464 h 605243" name="connsiteY1521"/>
              <a:gd fmla="*/ 68580 w 555782" name="connsiteX1522"/>
              <a:gd fmla="*/ 138431 h 605243" name="connsiteY1522"/>
              <a:gd fmla="*/ 62870 w 555782" name="connsiteX1523"/>
              <a:gd fmla="*/ 156702 h 605243" name="connsiteY1523"/>
              <a:gd fmla="*/ 63333 w 555782" name="connsiteX1524"/>
              <a:gd fmla="*/ 153849 h 605243" name="connsiteY1524"/>
              <a:gd fmla="*/ 66592 w 555782" name="connsiteX1525"/>
              <a:gd fmla="*/ 141654 h 605243" name="connsiteY1525"/>
              <a:gd fmla="*/ 291946 w 555782" name="connsiteX1526"/>
              <a:gd fmla="*/ 127638 h 605243" name="connsiteY1526"/>
              <a:gd fmla="*/ 301898 w 555782" name="connsiteX1527"/>
              <a:gd fmla="*/ 148222 h 605243" name="connsiteY1527"/>
              <a:gd fmla="*/ 303464 w 555782" name="connsiteX1528"/>
              <a:gd fmla="*/ 157602 h 605243" name="connsiteY1528"/>
              <a:gd fmla="*/ 300011 w 555782" name="connsiteX1529"/>
              <a:gd fmla="*/ 151246 h 605243" name="connsiteY1529"/>
              <a:gd fmla="*/ 290615 w 555782" name="connsiteX1530"/>
              <a:gd fmla="*/ 124883 h 605243" name="connsiteY1530"/>
              <a:gd fmla="*/ 291248 w 555782" name="connsiteX1531"/>
              <a:gd fmla="*/ 125595 h 605243" name="connsiteY1531"/>
              <a:gd fmla="*/ 291946 w 555782" name="connsiteX1532"/>
              <a:gd fmla="*/ 127638 h 605243" name="connsiteY1532"/>
              <a:gd fmla="*/ 32919 w 555782" name="connsiteX1533"/>
              <a:gd fmla="*/ 123535 h 605243" name="connsiteY1533"/>
              <a:gd fmla="*/ 24207 w 555782" name="connsiteX1534"/>
              <a:gd fmla="*/ 148983 h 605243" name="connsiteY1534"/>
              <a:gd fmla="*/ 22472 w 555782" name="connsiteX1535"/>
              <a:gd fmla="*/ 152642 h 605243" name="connsiteY1535"/>
              <a:gd fmla="*/ 11236 w 555782" name="connsiteX1536"/>
              <a:gd fmla="*/ 202847 h 605243" name="connsiteY1536"/>
              <a:gd fmla="*/ 12352 w 555782" name="connsiteX1537"/>
              <a:gd fmla="*/ 226836 h 605243" name="connsiteY1537"/>
              <a:gd fmla="*/ 11236 w 555782" name="connsiteX1538"/>
              <a:gd fmla="*/ 221615 h 605243" name="connsiteY1538"/>
              <a:gd fmla="*/ 9921 w 555782" name="connsiteX1539"/>
              <a:gd fmla="*/ 221615 h 605243" name="connsiteY1539"/>
              <a:gd fmla="*/ 9597 w 555782" name="connsiteX1540"/>
              <a:gd fmla="*/ 201146 h 605243" name="connsiteY1540"/>
              <a:gd fmla="*/ 18726 w 555782" name="connsiteX1541"/>
              <a:gd fmla="*/ 157804 h 605243" name="connsiteY1541"/>
              <a:gd fmla="*/ 298130 w 555782" name="connsiteX1542"/>
              <a:gd fmla="*/ 122348 h 605243" name="connsiteY1542"/>
              <a:gd fmla="*/ 303177 w 555782" name="connsiteX1543"/>
              <a:gd fmla="*/ 128824 h 605243" name="connsiteY1543"/>
              <a:gd fmla="*/ 312649 w 555782" name="connsiteX1544"/>
              <a:gd fmla="*/ 155464 h 605243" name="connsiteY1544"/>
              <a:gd fmla="*/ 314743 w 555782" name="connsiteX1545"/>
              <a:gd fmla="*/ 176363 h 605243" name="connsiteY1545"/>
              <a:gd fmla="*/ 310983 w 555782" name="connsiteX1546"/>
              <a:gd fmla="*/ 215293 h 605243" name="connsiteY1546"/>
              <a:gd fmla="*/ 308608 w 555782" name="connsiteX1547"/>
              <a:gd fmla="*/ 220996 h 605243" name="connsiteY1547"/>
              <a:gd fmla="*/ 310983 w 555782" name="connsiteX1548"/>
              <a:gd fmla="*/ 213886 h 605243" name="connsiteY1548"/>
              <a:gd fmla="*/ 310983 w 555782" name="connsiteX1549"/>
              <a:gd fmla="*/ 172611 h 605243" name="connsiteY1549"/>
              <a:gd fmla="*/ 310983 w 555782" name="connsiteX1550"/>
              <a:gd fmla="*/ 165106 h 605243" name="connsiteY1550"/>
              <a:gd fmla="*/ 307004 w 555782" name="connsiteX1551"/>
              <a:gd fmla="*/ 151868 h 605243" name="connsiteY1551"/>
              <a:gd fmla="*/ 306754 w 555782" name="connsiteX1552"/>
              <a:gd fmla="*/ 150566 h 605243" name="connsiteY1552"/>
              <a:gd fmla="*/ 305968 w 555782" name="connsiteX1553"/>
              <a:gd fmla="*/ 148422 h 605243" name="connsiteY1553"/>
              <a:gd fmla="*/ 75732 w 555782" name="connsiteX1554"/>
              <a:gd fmla="*/ 121394 h 605243" name="connsiteY1554"/>
              <a:gd fmla="*/ 70825 w 555782" name="connsiteX1555"/>
              <a:gd fmla="*/ 134789 h 605243" name="connsiteY1555"/>
              <a:gd fmla="*/ 68580 w 555782" name="connsiteX1556"/>
              <a:gd fmla="*/ 138431 h 605243" name="connsiteY1556"/>
              <a:gd fmla="*/ 72702 w 555782" name="connsiteX1557"/>
              <a:gd fmla="*/ 125238 h 605243" name="connsiteY1557"/>
              <a:gd fmla="*/ 216554 w 555782" name="connsiteX1558"/>
              <a:gd fmla="*/ 109111 h 605243" name="connsiteY1558"/>
              <a:gd fmla="*/ 231495 w 555782" name="connsiteX1559"/>
              <a:gd fmla="*/ 116595 h 605243" name="connsiteY1559"/>
              <a:gd fmla="*/ 242701 w 555782" name="connsiteX1560"/>
              <a:gd fmla="*/ 131563 h 605243" name="connsiteY1560"/>
              <a:gd fmla="*/ 257642 w 555782" name="connsiteX1561"/>
              <a:gd fmla="*/ 165240 h 605243" name="connsiteY1561"/>
              <a:gd fmla="*/ 261378 w 555782" name="connsiteX1562"/>
              <a:gd fmla="*/ 202660 h 605243" name="connsiteY1562"/>
              <a:gd fmla="*/ 250172 w 555782" name="connsiteX1563"/>
              <a:gd fmla="*/ 213886 h 605243" name="connsiteY1563"/>
              <a:gd fmla="*/ 242701 w 555782" name="connsiteX1564"/>
              <a:gd fmla="*/ 202660 h 605243" name="connsiteY1564"/>
              <a:gd fmla="*/ 238966 w 555782" name="connsiteX1565"/>
              <a:gd fmla="*/ 187692 h 605243" name="connsiteY1565"/>
              <a:gd fmla="*/ 235231 w 555782" name="connsiteX1566"/>
              <a:gd fmla="*/ 165240 h 605243" name="connsiteY1566"/>
              <a:gd fmla="*/ 205348 w 555782" name="connsiteX1567"/>
              <a:gd fmla="*/ 124079 h 605243" name="connsiteY1567"/>
              <a:gd fmla="*/ 205348 w 555782" name="connsiteX1568"/>
              <a:gd fmla="*/ 120337 h 605243" name="connsiteY1568"/>
              <a:gd fmla="*/ 235231 w 555782" name="connsiteX1569"/>
              <a:gd fmla="*/ 161498 h 605243" name="connsiteY1569"/>
              <a:gd fmla="*/ 242701 w 555782" name="connsiteX1570"/>
              <a:gd fmla="*/ 187692 h 605243" name="connsiteY1570"/>
              <a:gd fmla="*/ 246437 w 555782" name="connsiteX1571"/>
              <a:gd fmla="*/ 202660 h 605243" name="connsiteY1571"/>
              <a:gd fmla="*/ 250172 w 555782" name="connsiteX1572"/>
              <a:gd fmla="*/ 210144 h 605243" name="connsiteY1572"/>
              <a:gd fmla="*/ 253907 w 555782" name="connsiteX1573"/>
              <a:gd fmla="*/ 206402 h 605243" name="connsiteY1573"/>
              <a:gd fmla="*/ 257642 w 555782" name="connsiteX1574"/>
              <a:gd fmla="*/ 187692 h 605243" name="connsiteY1574"/>
              <a:gd fmla="*/ 253907 w 555782" name="connsiteX1575"/>
              <a:gd fmla="*/ 165240 h 605243" name="connsiteY1575"/>
              <a:gd fmla="*/ 242701 w 555782" name="connsiteX1576"/>
              <a:gd fmla="*/ 139046 h 605243" name="connsiteY1576"/>
              <a:gd fmla="*/ 224025 w 555782" name="connsiteX1577"/>
              <a:gd fmla="*/ 116595 h 605243" name="connsiteY1577"/>
              <a:gd fmla="*/ 212819 w 555782" name="connsiteX1578"/>
              <a:gd fmla="*/ 112853 h 605243" name="connsiteY1578"/>
              <a:gd fmla="*/ 205348 w 555782" name="connsiteX1579"/>
              <a:gd fmla="*/ 120337 h 605243" name="connsiteY1579"/>
              <a:gd fmla="*/ 216554 w 555782" name="connsiteX1580"/>
              <a:gd fmla="*/ 109111 h 605243" name="connsiteY1580"/>
              <a:gd fmla="*/ 93943 w 555782" name="connsiteX1581"/>
              <a:gd fmla="*/ 102103 h 605243" name="connsiteY1581"/>
              <a:gd fmla="*/ 74112 w 555782" name="connsiteX1582"/>
              <a:gd fmla="*/ 135088 h 605243" name="connsiteY1582"/>
              <a:gd fmla="*/ 66592 w 555782" name="connsiteX1583"/>
              <a:gd fmla="*/ 153849 h 605243" name="connsiteY1583"/>
              <a:gd fmla="*/ 89151 w 555782" name="connsiteX1584"/>
              <a:gd fmla="*/ 112574 h 605243" name="connsiteY1584"/>
              <a:gd fmla="*/ 94791 w 555782" name="connsiteX1585"/>
              <a:gd fmla="*/ 108196 h 605243" name="connsiteY1585"/>
              <a:gd fmla="*/ 74112 w 555782" name="connsiteX1586"/>
              <a:gd fmla="*/ 142593 h 605243" name="connsiteY1586"/>
              <a:gd fmla="*/ 64429 w 555782" name="connsiteX1587"/>
              <a:gd fmla="*/ 166749 h 605243" name="connsiteY1587"/>
              <a:gd fmla="*/ 64962 w 555782" name="connsiteX1588"/>
              <a:gd fmla="*/ 161727 h 605243" name="connsiteY1588"/>
              <a:gd fmla="*/ 66592 w 555782" name="connsiteX1589"/>
              <a:gd fmla="*/ 153850 h 605243" name="connsiteY1589"/>
              <a:gd fmla="*/ 65511 w 555782" name="connsiteX1590"/>
              <a:gd fmla="*/ 156547 h 605243" name="connsiteY1590"/>
              <a:gd fmla="*/ 66592 w 555782" name="connsiteX1591"/>
              <a:gd fmla="*/ 146345 h 605243" name="connsiteY1591"/>
              <a:gd fmla="*/ 70825 w 555782" name="connsiteX1592"/>
              <a:gd fmla="*/ 134789 h 605243" name="connsiteY1592"/>
              <a:gd fmla="*/ 89151 w 555782" name="connsiteX1593"/>
              <a:gd fmla="*/ 105070 h 605243" name="connsiteY1593"/>
              <a:gd fmla="*/ 279254 w 555782" name="connsiteX1594"/>
              <a:gd fmla="*/ 93996 h 605243" name="connsiteY1594"/>
              <a:gd fmla="*/ 288424 w 555782" name="connsiteX1595"/>
              <a:gd fmla="*/ 101318 h 605243" name="connsiteY1595"/>
              <a:gd fmla="*/ 310983 w 555782" name="connsiteX1596"/>
              <a:gd fmla="*/ 138840 h 605243" name="connsiteY1596"/>
              <a:gd fmla="*/ 303177 w 555782" name="connsiteX1597"/>
              <a:gd fmla="*/ 128824 h 605243" name="connsiteY1597"/>
              <a:gd fmla="*/ 299234 w 555782" name="connsiteX1598"/>
              <a:gd fmla="*/ 117734 h 605243" name="connsiteY1598"/>
              <a:gd fmla="*/ 265222 w 555782" name="connsiteX1599"/>
              <a:gd fmla="*/ 93172 h 605243" name="connsiteY1599"/>
              <a:gd fmla="*/ 273385 w 555782" name="connsiteX1600"/>
              <a:gd fmla="*/ 97565 h 605243" name="connsiteY1600"/>
              <a:gd fmla="*/ 299704 w 555782" name="connsiteX1601"/>
              <a:gd fmla="*/ 131336 h 605243" name="connsiteY1601"/>
              <a:gd fmla="*/ 305968 w 555782" name="connsiteX1602"/>
              <a:gd fmla="*/ 148422 h 605243" name="connsiteY1602"/>
              <a:gd fmla="*/ 307004 w 555782" name="connsiteX1603"/>
              <a:gd fmla="*/ 151868 h 605243" name="connsiteY1603"/>
              <a:gd fmla="*/ 310983 w 555782" name="connsiteX1604"/>
              <a:gd fmla="*/ 172611 h 605243" name="connsiteY1604"/>
              <a:gd fmla="*/ 309808 w 555782" name="connsiteX1605"/>
              <a:gd fmla="*/ 215527 h 605243" name="connsiteY1605"/>
              <a:gd fmla="*/ 305442 w 555782" name="connsiteX1606"/>
              <a:gd fmla="*/ 228600 h 605243" name="connsiteY1606"/>
              <a:gd fmla="*/ 297467 w 555782" name="connsiteX1607"/>
              <a:gd fmla="*/ 247751 h 605243" name="connsiteY1607"/>
              <a:gd fmla="*/ 295577 w 555782" name="connsiteX1608"/>
              <a:gd fmla="*/ 251866 h 605243" name="connsiteY1608"/>
              <a:gd fmla="*/ 292786 w 555782" name="connsiteX1609"/>
              <a:gd fmla="*/ 255348 h 605243" name="connsiteY1609"/>
              <a:gd fmla="*/ 304874 w 555782" name="connsiteX1610"/>
              <a:gd fmla="*/ 224674 h 605243" name="connsiteY1610"/>
              <a:gd fmla="*/ 305992 w 555782" name="connsiteX1611"/>
              <a:gd fmla="*/ 203465 h 605243" name="connsiteY1611"/>
              <a:gd fmla="*/ 306049 w 555782" name="connsiteX1612"/>
              <a:gd fmla="*/ 203274 h 605243" name="connsiteY1612"/>
              <a:gd fmla="*/ 306025 w 555782" name="connsiteX1613"/>
              <a:gd fmla="*/ 202852 h 605243" name="connsiteY1613"/>
              <a:gd fmla="*/ 306091 w 555782" name="connsiteX1614"/>
              <a:gd fmla="*/ 201794 h 605243" name="connsiteY1614"/>
              <a:gd fmla="*/ 307223 w 555782" name="connsiteX1615"/>
              <a:gd fmla="*/ 197001 h 605243" name="connsiteY1615"/>
              <a:gd fmla="*/ 306711 w 555782" name="connsiteX1616"/>
              <a:gd fmla="*/ 189841 h 605243" name="connsiteY1616"/>
              <a:gd fmla="*/ 307224 w 555782" name="connsiteX1617"/>
              <a:gd fmla="*/ 180115 h 605243" name="connsiteY1617"/>
              <a:gd fmla="*/ 305108 w 555782" name="connsiteX1618"/>
              <a:gd fmla="*/ 167445 h 605243" name="connsiteY1618"/>
              <a:gd fmla="*/ 304051 w 555782" name="connsiteX1619"/>
              <a:gd fmla="*/ 152677 h 605243" name="connsiteY1619"/>
              <a:gd fmla="*/ 301898 w 555782" name="connsiteX1620"/>
              <a:gd fmla="*/ 148222 h 605243" name="connsiteY1620"/>
              <a:gd fmla="*/ 299704 w 555782" name="connsiteX1621"/>
              <a:gd fmla="*/ 135088 h 605243" name="connsiteY1621"/>
              <a:gd fmla="*/ 291248 w 555782" name="connsiteX1622"/>
              <a:gd fmla="*/ 125595 h 605243" name="connsiteY1622"/>
              <a:gd fmla="*/ 289364 w 555782" name="connsiteX1623"/>
              <a:gd fmla="*/ 120079 h 605243" name="connsiteY1623"/>
              <a:gd fmla="*/ 287349 w 555782" name="connsiteX1624"/>
              <a:gd fmla="*/ 118129 h 605243" name="connsiteY1624"/>
              <a:gd fmla="*/ 284664 w 555782" name="connsiteX1625"/>
              <a:gd fmla="*/ 112574 h 605243" name="connsiteY1625"/>
              <a:gd fmla="*/ 114602 w 555782" name="connsiteX1626"/>
              <a:gd fmla="*/ 91009 h 605243" name="connsiteY1626"/>
              <a:gd fmla="*/ 108891 w 555782" name="connsiteX1627"/>
              <a:gd fmla="*/ 97252 h 605243" name="connsiteY1627"/>
              <a:gd fmla="*/ 94791 w 555782" name="connsiteX1628"/>
              <a:gd fmla="*/ 108196 h 605243" name="connsiteY1628"/>
              <a:gd fmla="*/ 96671 w 555782" name="connsiteX1629"/>
              <a:gd fmla="*/ 105070 h 605243" name="connsiteY1629"/>
              <a:gd fmla="*/ 116305 w 555782" name="connsiteX1630"/>
              <a:gd fmla="*/ 89674 h 605243" name="connsiteY1630"/>
              <a:gd fmla="*/ 114602 w 555782" name="connsiteX1631"/>
              <a:gd fmla="*/ 91009 h 605243" name="connsiteY1631"/>
              <a:gd fmla="*/ 115470 w 555782" name="connsiteX1632"/>
              <a:gd fmla="*/ 90061 h 605243" name="connsiteY1632"/>
              <a:gd fmla="*/ 140003 w 555782" name="connsiteX1633"/>
              <a:gd fmla="*/ 82513 h 605243" name="connsiteY1633"/>
              <a:gd fmla="*/ 115470 w 555782" name="connsiteX1634"/>
              <a:gd fmla="*/ 93813 h 605243" name="connsiteY1634"/>
              <a:gd fmla="*/ 85391 w 555782" name="connsiteX1635"/>
              <a:gd fmla="*/ 138840 h 605243" name="connsiteY1635"/>
              <a:gd fmla="*/ 81631 w 555782" name="connsiteX1636"/>
              <a:gd fmla="*/ 138840 h 605243" name="connsiteY1636"/>
              <a:gd fmla="*/ 95731 w 555782" name="connsiteX1637"/>
              <a:gd fmla="*/ 111636 h 605243" name="connsiteY1637"/>
              <a:gd fmla="*/ 108891 w 555782" name="connsiteX1638"/>
              <a:gd fmla="*/ 97252 h 605243" name="connsiteY1638"/>
              <a:gd fmla="*/ 122125 w 555782" name="connsiteX1639"/>
              <a:gd fmla="*/ 86980 h 605243" name="connsiteY1639"/>
              <a:gd fmla="*/ 124119 w 555782" name="connsiteX1640"/>
              <a:gd fmla="*/ 86056 h 605243" name="connsiteY1640"/>
              <a:gd fmla="*/ 135152 w 555782" name="connsiteX1641"/>
              <a:gd fmla="*/ 80949 h 605243" name="connsiteY1641"/>
              <a:gd fmla="*/ 124119 w 555782" name="connsiteX1642"/>
              <a:gd fmla="*/ 86056 h 605243" name="connsiteY1642"/>
              <a:gd fmla="*/ 122990 w 555782" name="connsiteX1643"/>
              <a:gd fmla="*/ 86308 h 605243" name="connsiteY1643"/>
              <a:gd fmla="*/ 122125 w 555782" name="connsiteX1644"/>
              <a:gd fmla="*/ 86980 h 605243" name="connsiteY1644"/>
              <a:gd fmla="*/ 116305 w 555782" name="connsiteX1645"/>
              <a:gd fmla="*/ 89674 h 605243" name="connsiteY1645"/>
              <a:gd fmla="*/ 124460 w 555782" name="connsiteX1646"/>
              <a:gd fmla="*/ 83280 h 605243" name="connsiteY1646"/>
              <a:gd fmla="*/ 106181 w 555782" name="connsiteX1647"/>
              <a:gd fmla="*/ 77480 h 605243" name="connsiteY1647"/>
              <a:gd fmla="*/ 82571 w 555782" name="connsiteX1648"/>
              <a:gd fmla="*/ 102725 h 605243" name="connsiteY1648"/>
              <a:gd fmla="*/ 79109 w 555782" name="connsiteX1649"/>
              <a:gd fmla="*/ 112176 h 605243" name="connsiteY1649"/>
              <a:gd fmla="*/ 75992 w 555782" name="connsiteX1650"/>
              <a:gd fmla="*/ 115858 h 605243" name="connsiteY1650"/>
              <a:gd fmla="*/ 65162 w 555782" name="connsiteX1651"/>
              <a:gd fmla="*/ 142576 h 605243" name="connsiteY1651"/>
              <a:gd fmla="*/ 67062 w 555782" name="connsiteX1652"/>
              <a:gd fmla="*/ 130867 h 605243" name="connsiteY1652"/>
              <a:gd fmla="*/ 89151 w 555782" name="connsiteX1653"/>
              <a:gd fmla="*/ 90061 h 605243" name="connsiteY1653"/>
              <a:gd fmla="*/ 92911 w 555782" name="connsiteX1654"/>
              <a:gd fmla="*/ 86309 h 605243" name="connsiteY1654"/>
              <a:gd fmla="*/ 230445 w 555782" name="connsiteX1655"/>
              <a:gd fmla="*/ 76311 h 605243" name="connsiteY1655"/>
              <a:gd fmla="*/ 235786 w 555782" name="connsiteX1656"/>
              <a:gd fmla="*/ 77866 h 605243" name="connsiteY1656"/>
              <a:gd fmla="*/ 258345 w 555782" name="connsiteX1657"/>
              <a:gd fmla="*/ 90061 h 605243" name="connsiteY1657"/>
              <a:gd fmla="*/ 287349 w 555782" name="connsiteX1658"/>
              <a:gd fmla="*/ 118129 h 605243" name="connsiteY1658"/>
              <a:gd fmla="*/ 290615 w 555782" name="connsiteX1659"/>
              <a:gd fmla="*/ 124883 h 605243" name="connsiteY1659"/>
              <a:gd fmla="*/ 269625 w 555782" name="connsiteX1660"/>
              <a:gd fmla="*/ 101318 h 605243" name="connsiteY1660"/>
              <a:gd fmla="*/ 251655 w 555782" name="connsiteX1661"/>
              <a:gd fmla="*/ 89848 h 605243" name="connsiteY1661"/>
              <a:gd fmla="*/ 249885 w 555782" name="connsiteX1662"/>
              <a:gd fmla="*/ 88185 h 605243" name="connsiteY1662"/>
              <a:gd fmla="*/ 246351 w 555782" name="connsiteX1663"/>
              <a:gd fmla="*/ 86463 h 605243" name="connsiteY1663"/>
              <a:gd fmla="*/ 255296 w 555782" name="connsiteX1664"/>
              <a:gd fmla="*/ 74868 h 605243" name="connsiteY1664"/>
              <a:gd fmla="*/ 269625 w 555782" name="connsiteX1665"/>
              <a:gd fmla="*/ 82556 h 605243" name="connsiteY1665"/>
              <a:gd fmla="*/ 279254 w 555782" name="connsiteX1666"/>
              <a:gd fmla="*/ 93996 h 605243" name="connsiteY1666"/>
              <a:gd fmla="*/ 268004 w 555782" name="connsiteX1667"/>
              <a:gd fmla="*/ 85014 h 605243" name="connsiteY1667"/>
              <a:gd fmla="*/ 265865 w 555782" name="connsiteX1668"/>
              <a:gd fmla="*/ 82556 h 605243" name="connsiteY1668"/>
              <a:gd fmla="*/ 263445 w 555782" name="connsiteX1669"/>
              <a:gd fmla="*/ 81374 h 605243" name="connsiteY1669"/>
              <a:gd fmla="*/ 164349 w 555782" name="connsiteX1670"/>
              <a:gd fmla="*/ 74583 h 605243" name="connsiteY1670"/>
              <a:gd fmla="*/ 239546 w 555782" name="connsiteX1671"/>
              <a:gd fmla="*/ 97565 h 605243" name="connsiteY1671"/>
              <a:gd fmla="*/ 288424 w 555782" name="connsiteX1672"/>
              <a:gd fmla="*/ 168858 h 605243" name="connsiteY1672"/>
              <a:gd fmla="*/ 290304 w 555782" name="connsiteX1673"/>
              <a:gd fmla="*/ 212010 h 605243" name="connsiteY1673"/>
              <a:gd fmla="*/ 288393 w 555782" name="connsiteX1674"/>
              <a:gd fmla="*/ 220781 h 605243" name="connsiteY1674"/>
              <a:gd fmla="*/ 286074 w 555782" name="connsiteX1675"/>
              <a:gd fmla="*/ 174956 h 605243" name="connsiteY1675"/>
              <a:gd fmla="*/ 269625 w 555782" name="connsiteX1676"/>
              <a:gd fmla="*/ 131336 h 605243" name="connsiteY1676"/>
              <a:gd fmla="*/ 205707 w 555782" name="connsiteX1677"/>
              <a:gd fmla="*/ 82556 h 605243" name="connsiteY1677"/>
              <a:gd fmla="*/ 162939 w 555782" name="connsiteX1678"/>
              <a:gd fmla="*/ 77397 h 605243" name="connsiteY1678"/>
              <a:gd fmla="*/ 140003 w 555782" name="connsiteX1679"/>
              <a:gd fmla="*/ 82513 h 605243" name="connsiteY1679"/>
              <a:gd fmla="*/ 150814 w 555782" name="connsiteX1680"/>
              <a:gd fmla="*/ 77534 h 605243" name="connsiteY1680"/>
              <a:gd fmla="*/ 104890 w 555782" name="connsiteX1681"/>
              <a:gd fmla="*/ 74354 h 605243" name="connsiteY1681"/>
              <a:gd fmla="*/ 92911 w 555782" name="connsiteX1682"/>
              <a:gd fmla="*/ 86309 h 605243" name="connsiteY1682"/>
              <a:gd fmla="*/ 81631 w 555782" name="connsiteX1683"/>
              <a:gd fmla="*/ 93813 h 605243" name="connsiteY1683"/>
              <a:gd fmla="*/ 51552 w 555782" name="connsiteX1684"/>
              <a:gd fmla="*/ 135088 h 605243" name="connsiteY1684"/>
              <a:gd fmla="*/ 44033 w 555782" name="connsiteX1685"/>
              <a:gd fmla="*/ 180115 h 605243" name="connsiteY1685"/>
              <a:gd fmla="*/ 50143 w 555782" name="connsiteX1686"/>
              <a:gd fmla="*/ 230302 h 605243" name="connsiteY1686"/>
              <a:gd fmla="*/ 67884 w 555782" name="connsiteX1687"/>
              <a:gd fmla="*/ 271891 h 605243" name="connsiteY1687"/>
              <a:gd fmla="*/ 55312 w 555782" name="connsiteX1688"/>
              <a:gd fmla="*/ 255161 h 605243" name="connsiteY1688"/>
              <a:gd fmla="*/ 40273 w 555782" name="connsiteX1689"/>
              <a:gd fmla="*/ 161354 h 605243" name="connsiteY1689"/>
              <a:gd fmla="*/ 55312 w 555782" name="connsiteX1690"/>
              <a:gd fmla="*/ 120079 h 605243" name="connsiteY1690"/>
              <a:gd fmla="*/ 89151 w 555782" name="connsiteX1691"/>
              <a:gd fmla="*/ 82556 h 605243" name="connsiteY1691"/>
              <a:gd fmla="*/ 246927 w 555782" name="connsiteX1692"/>
              <a:gd fmla="*/ 73307 h 605243" name="connsiteY1692"/>
              <a:gd fmla="*/ 263445 w 555782" name="connsiteX1693"/>
              <a:gd fmla="*/ 81374 h 605243" name="connsiteY1693"/>
              <a:gd fmla="*/ 268004 w 555782" name="connsiteX1694"/>
              <a:gd fmla="*/ 85014 h 605243" name="connsiteY1694"/>
              <a:gd fmla="*/ 296884 w 555782" name="connsiteX1695"/>
              <a:gd fmla="*/ 118203 h 605243" name="connsiteY1695"/>
              <a:gd fmla="*/ 298130 w 555782" name="connsiteX1696"/>
              <a:gd fmla="*/ 122348 h 605243" name="connsiteY1696"/>
              <a:gd fmla="*/ 284664 w 555782" name="connsiteX1697"/>
              <a:gd fmla="*/ 105070 h 605243" name="connsiteY1697"/>
              <a:gd fmla="*/ 218062 w 555782" name="connsiteX1698"/>
              <a:gd fmla="*/ 72684 h 605243" name="connsiteY1698"/>
              <a:gd fmla="*/ 229206 w 555782" name="connsiteX1699"/>
              <a:gd fmla="*/ 75521 h 605243" name="connsiteY1699"/>
              <a:gd fmla="*/ 230445 w 555782" name="connsiteX1700"/>
              <a:gd fmla="*/ 76311 h 605243" name="connsiteY1700"/>
              <a:gd fmla="*/ 218181 w 555782" name="connsiteX1701"/>
              <a:gd fmla="*/ 72741 h 605243" name="connsiteY1701"/>
              <a:gd fmla="*/ 197073 w 555782" name="connsiteX1702"/>
              <a:gd fmla="*/ 71299 h 605243" name="connsiteY1702"/>
              <a:gd fmla="*/ 212625 w 555782" name="connsiteX1703"/>
              <a:gd fmla="*/ 71299 h 605243" name="connsiteY1703"/>
              <a:gd fmla="*/ 217426 w 555782" name="connsiteX1704"/>
              <a:gd fmla="*/ 72522 h 605243" name="connsiteY1704"/>
              <a:gd fmla="*/ 218181 w 555782" name="connsiteX1705"/>
              <a:gd fmla="*/ 72741 h 605243" name="connsiteY1705"/>
              <a:gd fmla="*/ 246351 w 555782" name="connsiteX1706"/>
              <a:gd fmla="*/ 86463 h 605243" name="connsiteY1706"/>
              <a:gd fmla="*/ 251655 w 555782" name="connsiteX1707"/>
              <a:gd fmla="*/ 89848 h 605243" name="connsiteY1707"/>
              <a:gd fmla="*/ 282314 w 555782" name="connsiteX1708"/>
              <a:gd fmla="*/ 118672 h 605243" name="connsiteY1708"/>
              <a:gd fmla="*/ 300011 w 555782" name="connsiteX1709"/>
              <a:gd fmla="*/ 151246 h 605243" name="connsiteY1709"/>
              <a:gd fmla="*/ 303464 w 555782" name="connsiteX1710"/>
              <a:gd fmla="*/ 161354 h 605243" name="connsiteY1710"/>
              <a:gd fmla="*/ 301114 w 555782" name="connsiteX1711"/>
              <a:gd fmla="*/ 209664 h 605243" name="connsiteY1711"/>
              <a:gd fmla="*/ 300633 w 555782" name="connsiteX1712"/>
              <a:gd fmla="*/ 210995 h 605243" name="connsiteY1712"/>
              <a:gd fmla="*/ 299704 w 555782" name="connsiteX1713"/>
              <a:gd fmla="*/ 165106 h 605243" name="connsiteY1713"/>
              <a:gd fmla="*/ 212463 w 555782" name="connsiteX1714"/>
              <a:gd fmla="*/ 73293 h 605243" name="connsiteY1714"/>
              <a:gd fmla="*/ 242709 w 555782" name="connsiteX1715"/>
              <a:gd fmla="*/ 71248 h 605243" name="connsiteY1715"/>
              <a:gd fmla="*/ 245655 w 555782" name="connsiteX1716"/>
              <a:gd fmla="*/ 72237 h 605243" name="connsiteY1716"/>
              <a:gd fmla="*/ 246927 w 555782" name="connsiteX1717"/>
              <a:gd fmla="*/ 73307 h 605243" name="connsiteY1717"/>
              <a:gd fmla="*/ 175687 w 555782" name="connsiteX1718"/>
              <a:gd fmla="*/ 68529 h 605243" name="connsiteY1718"/>
              <a:gd fmla="*/ 197073 w 555782" name="connsiteX1719"/>
              <a:gd fmla="*/ 71299 h 605243" name="connsiteY1719"/>
              <a:gd fmla="*/ 164349 w 555782" name="connsiteX1720"/>
              <a:gd fmla="*/ 71299 h 605243" name="connsiteY1720"/>
              <a:gd fmla="*/ 150814 w 555782" name="connsiteX1721"/>
              <a:gd fmla="*/ 77534 h 605243" name="connsiteY1721"/>
              <a:gd fmla="*/ 135152 w 555782" name="connsiteX1722"/>
              <a:gd fmla="*/ 80949 h 605243" name="connsiteY1722"/>
              <a:gd fmla="*/ 156410 w 555782" name="connsiteX1723"/>
              <a:gd fmla="*/ 71107 h 605243" name="connsiteY1723"/>
              <a:gd fmla="*/ 163740 w 555782" name="connsiteX1724"/>
              <a:gd fmla="*/ 68876 h 605243" name="connsiteY1724"/>
              <a:gd fmla="*/ 200910 w 555782" name="connsiteX1725"/>
              <a:gd fmla="*/ 67796 h 605243" name="connsiteY1725"/>
              <a:gd fmla="*/ 204529 w 555782" name="connsiteX1726"/>
              <a:gd fmla="*/ 68237 h 605243" name="connsiteY1726"/>
              <a:gd fmla="*/ 213662 w 555782" name="connsiteX1727"/>
              <a:gd fmla="*/ 70540 h 605243" name="connsiteY1727"/>
              <a:gd fmla="*/ 218062 w 555782" name="connsiteX1728"/>
              <a:gd fmla="*/ 72684 h 605243" name="connsiteY1728"/>
              <a:gd fmla="*/ 217426 w 555782" name="connsiteX1729"/>
              <a:gd fmla="*/ 72522 h 605243" name="connsiteY1729"/>
              <a:gd fmla="*/ 213227 w 555782" name="connsiteX1730"/>
              <a:gd fmla="*/ 71299 h 605243" name="connsiteY1730"/>
              <a:gd fmla="*/ 212625 w 555782" name="connsiteX1731"/>
              <a:gd fmla="*/ 71299 h 605243" name="connsiteY1731"/>
              <a:gd fmla="*/ 199074 w 555782" name="connsiteX1732"/>
              <a:gd fmla="*/ 67849 h 605243" name="connsiteY1732"/>
              <a:gd fmla="*/ 209467 w 555782" name="connsiteX1733"/>
              <a:gd fmla="*/ 67547 h 605243" name="connsiteY1733"/>
              <a:gd fmla="*/ 254585 w 555782" name="connsiteX1734"/>
              <a:gd fmla="*/ 82556 h 605243" name="connsiteY1734"/>
              <a:gd fmla="*/ 265222 w 555782" name="connsiteX1735"/>
              <a:gd fmla="*/ 93172 h 605243" name="connsiteY1735"/>
              <a:gd fmla="*/ 231557 w 555782" name="connsiteX1736"/>
              <a:gd fmla="*/ 75052 h 605243" name="connsiteY1736"/>
              <a:gd fmla="*/ 213662 w 555782" name="connsiteX1737"/>
              <a:gd fmla="*/ 70540 h 605243" name="connsiteY1737"/>
              <a:gd fmla="*/ 210407 w 555782" name="connsiteX1738"/>
              <a:gd fmla="*/ 68954 h 605243" name="connsiteY1738"/>
              <a:gd fmla="*/ 204529 w 555782" name="connsiteX1739"/>
              <a:gd fmla="*/ 68237 h 605243" name="connsiteY1739"/>
              <a:gd fmla="*/ 202585 w 555782" name="connsiteX1740"/>
              <a:gd fmla="*/ 67747 h 605243" name="connsiteY1740"/>
              <a:gd fmla="*/ 240910 w 555782" name="connsiteX1741"/>
              <a:gd fmla="*/ 67150 h 605243" name="connsiteY1741"/>
              <a:gd fmla="*/ 250826 w 555782" name="connsiteX1742"/>
              <a:gd fmla="*/ 71299 h 605243" name="connsiteY1742"/>
              <a:gd fmla="*/ 255296 w 555782" name="connsiteX1743"/>
              <a:gd fmla="*/ 74868 h 605243" name="connsiteY1743"/>
              <a:gd fmla="*/ 174205 w 555782" name="connsiteX1744"/>
              <a:gd fmla="*/ 64539 h 605243" name="connsiteY1744"/>
              <a:gd fmla="*/ 196982 w 555782" name="connsiteX1745"/>
              <a:gd fmla="*/ 67317 h 605243" name="connsiteY1745"/>
              <a:gd fmla="*/ 199074 w 555782" name="connsiteX1746"/>
              <a:gd fmla="*/ 67849 h 605243" name="connsiteY1746"/>
              <a:gd fmla="*/ 175687 w 555782" name="connsiteX1747"/>
              <a:gd fmla="*/ 68529 h 605243" name="connsiteY1747"/>
              <a:gd fmla="*/ 168108 w 555782" name="connsiteX1748"/>
              <a:gd fmla="*/ 67547 h 605243" name="connsiteY1748"/>
              <a:gd fmla="*/ 163740 w 555782" name="connsiteX1749"/>
              <a:gd fmla="*/ 68876 h 605243" name="connsiteY1749"/>
              <a:gd fmla="*/ 161059 w 555782" name="connsiteX1750"/>
              <a:gd fmla="*/ 68954 h 605243" name="connsiteY1750"/>
              <a:gd fmla="*/ 156410 w 555782" name="connsiteX1751"/>
              <a:gd fmla="*/ 71107 h 605243" name="connsiteY1751"/>
              <a:gd fmla="*/ 129570 w 555782" name="connsiteX1752"/>
              <a:gd fmla="*/ 79273 h 605243" name="connsiteY1752"/>
              <a:gd fmla="*/ 124460 w 555782" name="connsiteX1753"/>
              <a:gd fmla="*/ 83280 h 605243" name="connsiteY1753"/>
              <a:gd fmla="*/ 124282 w 555782" name="connsiteX1754"/>
              <a:gd fmla="*/ 83318 h 605243" name="connsiteY1754"/>
              <a:gd fmla="*/ 93943 w 555782" name="connsiteX1755"/>
              <a:gd fmla="*/ 102103 h 605243" name="connsiteY1755"/>
              <a:gd fmla="*/ 96671 w 555782" name="connsiteX1756"/>
              <a:gd fmla="*/ 97565 h 605243" name="connsiteY1756"/>
              <a:gd fmla="*/ 129570 w 555782" name="connsiteX1757"/>
              <a:gd fmla="*/ 75052 h 605243" name="connsiteY1757"/>
              <a:gd fmla="*/ 162121 w 555782" name="connsiteX1758"/>
              <a:gd fmla="*/ 65544 h 605243" name="connsiteY1758"/>
              <a:gd fmla="*/ 183148 w 555782" name="connsiteX1759"/>
              <a:gd fmla="*/ 63795 h 605243" name="connsiteY1759"/>
              <a:gd fmla="*/ 186908 w 555782" name="connsiteX1760"/>
              <a:gd fmla="*/ 63795 h 605243" name="connsiteY1760"/>
              <a:gd fmla="*/ 202585 w 555782" name="connsiteX1761"/>
              <a:gd fmla="*/ 67747 h 605243" name="connsiteY1761"/>
              <a:gd fmla="*/ 200910 w 555782" name="connsiteX1762"/>
              <a:gd fmla="*/ 67796 h 605243" name="connsiteY1762"/>
              <a:gd fmla="*/ 196982 w 555782" name="connsiteX1763"/>
              <a:gd fmla="*/ 67317 h 605243" name="connsiteY1763"/>
              <a:gd fmla="*/ 168108 w 555782" name="connsiteX1764"/>
              <a:gd fmla="*/ 63795 h 605243" name="connsiteY1764"/>
              <a:gd fmla="*/ 183148 w 555782" name="connsiteX1765"/>
              <a:gd fmla="*/ 63795 h 605243" name="connsiteY1765"/>
              <a:gd fmla="*/ 174205 w 555782" name="connsiteX1766"/>
              <a:gd fmla="*/ 64539 h 605243" name="connsiteY1766"/>
              <a:gd fmla="*/ 141789 w 555782" name="connsiteX1767"/>
              <a:gd fmla="*/ 63795 h 605243" name="connsiteY1767"/>
              <a:gd fmla="*/ 168108 w 555782" name="connsiteX1768"/>
              <a:gd fmla="*/ 63795 h 605243" name="connsiteY1768"/>
              <a:gd fmla="*/ 162121 w 555782" name="connsiteX1769"/>
              <a:gd fmla="*/ 65544 h 605243" name="connsiteY1769"/>
              <a:gd fmla="*/ 138029 w 555782" name="connsiteX1770"/>
              <a:gd fmla="*/ 67547 h 605243" name="connsiteY1770"/>
              <a:gd fmla="*/ 100431 w 555782" name="connsiteX1771"/>
              <a:gd fmla="*/ 90061 h 605243" name="connsiteY1771"/>
              <a:gd fmla="*/ 75732 w 555782" name="connsiteX1772"/>
              <a:gd fmla="*/ 121394 h 605243" name="connsiteY1772"/>
              <a:gd fmla="*/ 79109 w 555782" name="connsiteX1773"/>
              <a:gd fmla="*/ 112176 h 605243" name="connsiteY1773"/>
              <a:gd fmla="*/ 104191 w 555782" name="connsiteX1774"/>
              <a:gd fmla="*/ 82556 h 605243" name="connsiteY1774"/>
              <a:gd fmla="*/ 141789 w 555782" name="connsiteX1775"/>
              <a:gd fmla="*/ 63795 h 605243" name="connsiteY1775"/>
              <a:gd fmla="*/ 208435 w 555782" name="connsiteX1776"/>
              <a:gd fmla="*/ 59733 h 605243" name="connsiteY1776"/>
              <a:gd fmla="*/ 221687 w 555782" name="connsiteX1777"/>
              <a:gd fmla="*/ 60981 h 605243" name="connsiteY1777"/>
              <a:gd fmla="*/ 242709 w 555782" name="connsiteX1778"/>
              <a:gd fmla="*/ 71248 h 605243" name="connsiteY1778"/>
              <a:gd fmla="*/ 82175 w 555782" name="connsiteX1779"/>
              <a:gd fmla="*/ 58664 h 605243" name="connsiteY1779"/>
              <a:gd fmla="*/ 41198 w 555782" name="connsiteX1780"/>
              <a:gd fmla="*/ 120267 h 605243" name="connsiteY1780"/>
              <a:gd fmla="*/ 24695 w 555782" name="connsiteX1781"/>
              <a:gd fmla="*/ 159270 h 605243" name="connsiteY1781"/>
              <a:gd fmla="*/ 20295 w 555782" name="connsiteX1782"/>
              <a:gd fmla="*/ 180408 h 605243" name="connsiteY1782"/>
              <a:gd fmla="*/ 21552 w 555782" name="connsiteX1783"/>
              <a:gd fmla="*/ 165190 h 605243" name="connsiteY1783"/>
              <a:gd fmla="*/ 21828 w 555782" name="connsiteX1784"/>
              <a:gd fmla="*/ 163610 h 605243" name="connsiteY1784"/>
              <a:gd fmla="*/ 36048 w 555782" name="connsiteX1785"/>
              <a:gd fmla="*/ 125429 h 605243" name="connsiteY1785"/>
              <a:gd fmla="*/ 79699 w 555782" name="connsiteX1786"/>
              <a:gd fmla="*/ 60469 h 605243" name="connsiteY1786"/>
              <a:gd fmla="*/ 307027 w 555782" name="connsiteX1787"/>
              <a:gd fmla="*/ 58342 h 605243" name="connsiteY1787"/>
              <a:gd fmla="*/ 318347 w 555782" name="connsiteX1788"/>
              <a:gd fmla="*/ 67717 h 605243" name="connsiteY1788"/>
              <a:gd fmla="*/ 363290 w 555782" name="connsiteX1789"/>
              <a:gd fmla="*/ 146543 h 605243" name="connsiteY1789"/>
              <a:gd fmla="*/ 368381 w 555782" name="connsiteX1790"/>
              <a:gd fmla="*/ 189483 h 605243" name="connsiteY1790"/>
              <a:gd fmla="*/ 368663 w 555782" name="connsiteX1791"/>
              <a:gd fmla="*/ 196126 h 605243" name="connsiteY1791"/>
              <a:gd fmla="*/ 367975 w 555782" name="connsiteX1792"/>
              <a:gd fmla="*/ 202268 h 605243" name="connsiteY1792"/>
              <a:gd fmla="*/ 366644 w 555782" name="connsiteX1793"/>
              <a:gd fmla="*/ 207353 h 605243" name="connsiteY1793"/>
              <a:gd fmla="*/ 365163 w 555782" name="connsiteX1794"/>
              <a:gd fmla="*/ 167657 h 605243" name="connsiteY1794"/>
              <a:gd fmla="*/ 352055 w 555782" name="connsiteX1795"/>
              <a:gd fmla="*/ 120267 h 605243" name="connsiteY1795"/>
              <a:gd fmla="*/ 328179 w 555782" name="connsiteX1796"/>
              <a:gd fmla="*/ 81793 h 605243" name="connsiteY1796"/>
              <a:gd fmla="*/ 314024 w 555782" name="connsiteX1797"/>
              <a:gd fmla="*/ 67400 h 605243" name="connsiteY1797"/>
              <a:gd fmla="*/ 219535 w 555782" name="connsiteX1798"/>
              <a:gd fmla="*/ 58204 h 605243" name="connsiteY1798"/>
              <a:gd fmla="*/ 225917 w 555782" name="connsiteX1799"/>
              <a:gd fmla="*/ 59105 h 605243" name="connsiteY1799"/>
              <a:gd fmla="*/ 240910 w 555782" name="connsiteX1800"/>
              <a:gd fmla="*/ 67150 h 605243" name="connsiteY1800"/>
              <a:gd fmla="*/ 168282 w 555782" name="connsiteX1801"/>
              <a:gd fmla="*/ 54385 h 605243" name="connsiteY1801"/>
              <a:gd fmla="*/ 198187 w 555782" name="connsiteX1802"/>
              <a:gd fmla="*/ 56290 h 605243" name="connsiteY1802"/>
              <a:gd fmla="*/ 208435 w 555782" name="connsiteX1803"/>
              <a:gd fmla="*/ 59733 h 605243" name="connsiteY1803"/>
              <a:gd fmla="*/ 171868 w 555782" name="connsiteX1804"/>
              <a:gd fmla="*/ 56290 h 605243" name="connsiteY1804"/>
              <a:gd fmla="*/ 122520 w 555782" name="connsiteX1805"/>
              <a:gd fmla="*/ 66609 h 605243" name="connsiteY1805"/>
              <a:gd fmla="*/ 106181 w 555782" name="connsiteX1806"/>
              <a:gd fmla="*/ 77480 h 605243" name="connsiteY1806"/>
              <a:gd fmla="*/ 113112 w 555782" name="connsiteX1807"/>
              <a:gd fmla="*/ 70069 h 605243" name="connsiteY1807"/>
              <a:gd fmla="*/ 123752 w 555782" name="connsiteX1808"/>
              <a:gd fmla="*/ 64523 h 605243" name="connsiteY1808"/>
              <a:gd fmla="*/ 137492 w 555782" name="connsiteX1809"/>
              <a:gd fmla="*/ 59507 h 605243" name="connsiteY1809"/>
              <a:gd fmla="*/ 85513 w 555782" name="connsiteX1810"/>
              <a:gd fmla="*/ 53437 h 605243" name="connsiteY1810"/>
              <a:gd fmla="*/ 82396 w 555782" name="connsiteX1811"/>
              <a:gd fmla="*/ 56456 h 605243" name="connsiteY1811"/>
              <a:gd fmla="*/ 79699 w 555782" name="connsiteX1812"/>
              <a:gd fmla="*/ 60469 h 605243" name="connsiteY1812"/>
              <a:gd fmla="*/ 74905 w 555782" name="connsiteX1813"/>
              <a:gd fmla="*/ 63963 h 605243" name="connsiteY1813"/>
              <a:gd fmla="*/ 44943 w 555782" name="connsiteX1814"/>
              <a:gd fmla="*/ 105253 h 605243" name="connsiteY1814"/>
              <a:gd fmla="*/ 24648 w 555782" name="connsiteX1815"/>
              <a:gd fmla="*/ 148052 h 605243" name="connsiteY1815"/>
              <a:gd fmla="*/ 37453 w 555782" name="connsiteX1816"/>
              <a:gd fmla="*/ 112760 h 605243" name="connsiteY1816"/>
              <a:gd fmla="*/ 46081 w 555782" name="connsiteX1817"/>
              <a:gd fmla="*/ 98708 h 605243" name="connsiteY1817"/>
              <a:gd fmla="*/ 71160 w 555782" name="connsiteX1818"/>
              <a:gd fmla="*/ 63963 h 605243" name="connsiteY1818"/>
              <a:gd fmla="*/ 85903 w 555782" name="connsiteX1819"/>
              <a:gd fmla="*/ 53060 h 605243" name="connsiteY1819"/>
              <a:gd fmla="*/ 85784 w 555782" name="connsiteX1820"/>
              <a:gd fmla="*/ 53239 h 605243" name="connsiteY1820"/>
              <a:gd fmla="*/ 85513 w 555782" name="connsiteX1821"/>
              <a:gd fmla="*/ 53437 h 605243" name="connsiteY1821"/>
              <a:gd fmla="*/ 86920 w 555782" name="connsiteX1822"/>
              <a:gd fmla="*/ 52075 h 605243" name="connsiteY1822"/>
              <a:gd fmla="*/ 85903 w 555782" name="connsiteX1823"/>
              <a:gd fmla="*/ 53060 h 605243" name="connsiteY1823"/>
              <a:gd fmla="*/ 86141 w 555782" name="connsiteX1824"/>
              <a:gd fmla="*/ 52702 h 605243" name="connsiteY1824"/>
              <a:gd fmla="*/ 160589 w 555782" name="connsiteX1825"/>
              <a:gd fmla="*/ 48786 h 605243" name="connsiteY1825"/>
              <a:gd fmla="*/ 207117 w 555782" name="connsiteX1826"/>
              <a:gd fmla="*/ 53007 h 605243" name="connsiteY1826"/>
              <a:gd fmla="*/ 219535 w 555782" name="connsiteX1827"/>
              <a:gd fmla="*/ 58204 h 605243" name="connsiteY1827"/>
              <a:gd fmla="*/ 179388 w 555782" name="connsiteX1828"/>
              <a:gd fmla="*/ 52538 h 605243" name="connsiteY1828"/>
              <a:gd fmla="*/ 168282 w 555782" name="connsiteX1829"/>
              <a:gd fmla="*/ 54385 h 605243" name="connsiteY1829"/>
              <a:gd fmla="*/ 154009 w 555782" name="connsiteX1830"/>
              <a:gd fmla="*/ 53476 h 605243" name="connsiteY1830"/>
              <a:gd fmla="*/ 137492 w 555782" name="connsiteX1831"/>
              <a:gd fmla="*/ 59507 h 605243" name="connsiteY1831"/>
              <a:gd fmla="*/ 131450 w 555782" name="connsiteX1832"/>
              <a:gd fmla="*/ 60512 h 605243" name="connsiteY1832"/>
              <a:gd fmla="*/ 123752 w 555782" name="connsiteX1833"/>
              <a:gd fmla="*/ 64523 h 605243" name="connsiteY1833"/>
              <a:gd fmla="*/ 115470 w 555782" name="connsiteX1834"/>
              <a:gd fmla="*/ 67547 h 605243" name="connsiteY1834"/>
              <a:gd fmla="*/ 113112 w 555782" name="connsiteX1835"/>
              <a:gd fmla="*/ 70069 h 605243" name="connsiteY1835"/>
              <a:gd fmla="*/ 104890 w 555782" name="connsiteX1836"/>
              <a:gd fmla="*/ 74354 h 605243" name="connsiteY1836"/>
              <a:gd fmla="*/ 119230 w 555782" name="connsiteX1837"/>
              <a:gd fmla="*/ 60043 h 605243" name="connsiteY1837"/>
              <a:gd fmla="*/ 160589 w 555782" name="connsiteX1838"/>
              <a:gd fmla="*/ 48786 h 605243" name="connsiteY1838"/>
              <a:gd fmla="*/ 288821 w 555782" name="connsiteX1839"/>
              <a:gd fmla="*/ 45374 h 605243" name="connsiteY1839"/>
              <a:gd fmla="*/ 295383 w 555782" name="connsiteX1840"/>
              <a:gd fmla="*/ 48699 h 605243" name="connsiteY1840"/>
              <a:gd fmla="*/ 296717 w 555782" name="connsiteX1841"/>
              <a:gd fmla="*/ 49804 h 605243" name="connsiteY1841"/>
              <a:gd fmla="*/ 314024 w 555782" name="connsiteX1842"/>
              <a:gd fmla="*/ 67400 h 605243" name="connsiteY1842"/>
              <a:gd fmla="*/ 327359 w 555782" name="connsiteX1843"/>
              <a:gd fmla="*/ 84667 h 605243" name="connsiteY1843"/>
              <a:gd fmla="*/ 348309 w 555782" name="connsiteX1844"/>
              <a:gd fmla="*/ 127775 h 605243" name="connsiteY1844"/>
              <a:gd fmla="*/ 353362 w 555782" name="connsiteX1845"/>
              <a:gd fmla="*/ 166603 h 605243" name="connsiteY1845"/>
              <a:gd fmla="*/ 350381 w 555782" name="connsiteX1846"/>
              <a:gd fmla="*/ 159000 h 605243" name="connsiteY1846"/>
              <a:gd fmla="*/ 348309 w 555782" name="connsiteX1847"/>
              <a:gd fmla="*/ 146543 h 605243" name="connsiteY1847"/>
              <a:gd fmla="*/ 307112 w 555782" name="connsiteX1848"/>
              <a:gd fmla="*/ 63963 h 605243" name="connsiteY1848"/>
              <a:gd fmla="*/ 99174 w 555782" name="connsiteX1849"/>
              <a:gd fmla="*/ 31614 h 605243" name="connsiteY1849"/>
              <a:gd fmla="*/ 93458 w 555782" name="connsiteX1850"/>
              <a:gd fmla="*/ 36822 h 605243" name="connsiteY1850"/>
              <a:gd fmla="*/ 82396 w 555782" name="connsiteX1851"/>
              <a:gd fmla="*/ 41441 h 605243" name="connsiteY1851"/>
              <a:gd fmla="*/ 44943 w 555782" name="connsiteX1852"/>
              <a:gd fmla="*/ 78978 h 605243" name="connsiteY1852"/>
              <a:gd fmla="*/ 7491 w 555782" name="connsiteX1853"/>
              <a:gd fmla="*/ 172818 h 605243" name="connsiteY1853"/>
              <a:gd fmla="*/ 3745 w 555782" name="connsiteX1854"/>
              <a:gd fmla="*/ 217862 h 605243" name="connsiteY1854"/>
              <a:gd fmla="*/ 11236 w 555782" name="connsiteX1855"/>
              <a:gd fmla="*/ 262906 h 605243" name="connsiteY1855"/>
              <a:gd fmla="*/ 18571 w 555782" name="connsiteX1856"/>
              <a:gd fmla="*/ 279855 h 605243" name="connsiteY1856"/>
              <a:gd fmla="*/ 20833 w 555782" name="connsiteX1857"/>
              <a:gd fmla="*/ 289240 h 605243" name="connsiteY1857"/>
              <a:gd fmla="*/ 31320 w 555782" name="connsiteX1858"/>
              <a:gd fmla="*/ 310470 h 605243" name="connsiteY1858"/>
              <a:gd fmla="*/ 21067 w 555782" name="connsiteX1859"/>
              <a:gd fmla="*/ 295750 h 605243" name="connsiteY1859"/>
              <a:gd fmla="*/ 0 w 555782" name="connsiteX1860"/>
              <a:gd fmla="*/ 214108 h 605243" name="connsiteY1860"/>
              <a:gd fmla="*/ 3745 w 555782" name="connsiteX1861"/>
              <a:gd fmla="*/ 169065 h 605243" name="connsiteY1861"/>
              <a:gd fmla="*/ 18726 w 555782" name="connsiteX1862"/>
              <a:gd fmla="*/ 120267 h 605243" name="connsiteY1862"/>
              <a:gd fmla="*/ 78651 w 555782" name="connsiteX1863"/>
              <a:gd fmla="*/ 41441 h 605243" name="connsiteY1863"/>
              <a:gd fmla="*/ 106366 w 555782" name="connsiteX1864"/>
              <a:gd fmla="*/ 31432 h 605243" name="connsiteY1864"/>
              <a:gd fmla="*/ 67415 w 555782" name="connsiteX1865"/>
              <a:gd fmla="*/ 63963 h 605243" name="connsiteY1865"/>
              <a:gd fmla="*/ 46081 w 555782" name="connsiteX1866"/>
              <a:gd fmla="*/ 98708 h 605243" name="connsiteY1866"/>
              <a:gd fmla="*/ 39325 w 555782" name="connsiteX1867"/>
              <a:gd fmla="*/ 108068 h 605243" name="connsiteY1867"/>
              <a:gd fmla="*/ 32919 w 555782" name="connsiteX1868"/>
              <a:gd fmla="*/ 123535 h 605243" name="connsiteY1868"/>
              <a:gd fmla="*/ 38857 w 555782" name="connsiteX1869"/>
              <a:gd fmla="*/ 106191 h 605243" name="connsiteY1869"/>
              <a:gd fmla="*/ 63669 w 555782" name="connsiteX1870"/>
              <a:gd fmla="*/ 63963 h 605243" name="connsiteY1870"/>
              <a:gd fmla="*/ 93458 w 555782" name="connsiteX1871"/>
              <a:gd fmla="*/ 36822 h 605243" name="connsiteY1871"/>
              <a:gd fmla="*/ 128747 w 555782" name="connsiteX1872"/>
              <a:gd fmla="*/ 22569 h 605243" name="connsiteY1872"/>
              <a:gd fmla="*/ 117039 w 555782" name="connsiteX1873"/>
              <a:gd fmla="*/ 27835 h 605243" name="connsiteY1873"/>
              <a:gd fmla="*/ 86920 w 555782" name="connsiteX1874"/>
              <a:gd fmla="*/ 52075 h 605243" name="connsiteY1874"/>
              <a:gd fmla="*/ 109662 w 555782" name="connsiteX1875"/>
              <a:gd fmla="*/ 30055 h 605243" name="connsiteY1875"/>
              <a:gd fmla="*/ 127339 w 555782" name="connsiteX1876"/>
              <a:gd fmla="*/ 22673 h 605243" name="connsiteY1876"/>
              <a:gd fmla="*/ 128629 w 555782" name="connsiteX1877"/>
              <a:gd fmla="*/ 20264 h 605243" name="connsiteY1877"/>
              <a:gd fmla="*/ 110017 w 555782" name="connsiteX1878"/>
              <a:gd fmla="*/ 29711 h 605243" name="connsiteY1878"/>
              <a:gd fmla="*/ 109662 w 555782" name="connsiteX1879"/>
              <a:gd fmla="*/ 30055 h 605243" name="connsiteY1879"/>
              <a:gd fmla="*/ 106366 w 555782" name="connsiteX1880"/>
              <a:gd fmla="*/ 31432 h 605243" name="connsiteY1880"/>
              <a:gd fmla="*/ 112358 w 555782" name="connsiteX1881"/>
              <a:gd fmla="*/ 26427 h 605243" name="connsiteY1881"/>
              <a:gd fmla="*/ 128207 w 555782" name="connsiteX1882"/>
              <a:gd fmla="*/ 20317 h 605243" name="connsiteY1882"/>
              <a:gd fmla="*/ 160581 w 555782" name="connsiteX1883"/>
              <a:gd fmla="*/ 20218 h 605243" name="connsiteY1883"/>
              <a:gd fmla="*/ 116103 w 555782" name="connsiteX1884"/>
              <a:gd fmla="*/ 33934 h 605243" name="connsiteY1884"/>
              <a:gd fmla="*/ 82175 w 555782" name="connsiteX1885"/>
              <a:gd fmla="*/ 58664 h 605243" name="connsiteY1885"/>
              <a:gd fmla="*/ 85784 w 555782" name="connsiteX1886"/>
              <a:gd fmla="*/ 53239 h 605243" name="connsiteY1886"/>
              <a:gd fmla="*/ 109549 w 555782" name="connsiteX1887"/>
              <a:gd fmla="*/ 35811 h 605243" name="connsiteY1887"/>
              <a:gd fmla="*/ 147693 w 555782" name="connsiteX1888"/>
              <a:gd fmla="*/ 21170 h 605243" name="connsiteY1888"/>
              <a:gd fmla="*/ 179629 w 555782" name="connsiteX1889"/>
              <a:gd fmla="*/ 17680 h 605243" name="connsiteY1889"/>
              <a:gd fmla="*/ 207862 w 555782" name="connsiteX1890"/>
              <a:gd fmla="*/ 24081 h 605243" name="connsiteY1890"/>
              <a:gd fmla="*/ 247187 w 555782" name="connsiteX1891"/>
              <a:gd fmla="*/ 41441 h 605243" name="connsiteY1891"/>
              <a:gd fmla="*/ 339883 w 555782" name="connsiteX1892"/>
              <a:gd fmla="*/ 132232 h 605243" name="connsiteY1892"/>
              <a:gd fmla="*/ 350381 w 555782" name="connsiteX1893"/>
              <a:gd fmla="*/ 159000 h 605243" name="connsiteY1893"/>
              <a:gd fmla="*/ 355800 w 555782" name="connsiteX1894"/>
              <a:gd fmla="*/ 191586 h 605243" name="connsiteY1894"/>
              <a:gd fmla="*/ 355042 w 555782" name="connsiteX1895"/>
              <a:gd fmla="*/ 200707 h 605243" name="connsiteY1895"/>
              <a:gd fmla="*/ 354746 w 555782" name="connsiteX1896"/>
              <a:gd fmla="*/ 188185 h 605243" name="connsiteY1896"/>
              <a:gd fmla="*/ 288385 w 555782" name="connsiteX1897"/>
              <a:gd fmla="*/ 75224 h 605243" name="connsiteY1897"/>
              <a:gd fmla="*/ 213480 w 555782" name="connsiteX1898"/>
              <a:gd fmla="*/ 30180 h 605243" name="connsiteY1898"/>
              <a:gd fmla="*/ 171814 w 555782" name="connsiteX1899"/>
              <a:gd fmla="*/ 19389 h 605243" name="connsiteY1899"/>
              <a:gd fmla="*/ 160581 w 555782" name="connsiteX1900"/>
              <a:gd fmla="*/ 20218 h 605243" name="connsiteY1900"/>
              <a:gd fmla="*/ 164792 w 555782" name="connsiteX1901"/>
              <a:gd fmla="*/ 18920 h 605243" name="connsiteY1901"/>
              <a:gd fmla="*/ 213044 w 555782" name="connsiteX1902"/>
              <a:gd fmla="*/ 16108 h 605243" name="connsiteY1902"/>
              <a:gd fmla="*/ 242974 w 555782" name="connsiteX1903"/>
              <a:gd fmla="*/ 20797 h 605243" name="connsiteY1903"/>
              <a:gd fmla="*/ 281652 w 555782" name="connsiteX1904"/>
              <a:gd fmla="*/ 38087 h 605243" name="connsiteY1904"/>
              <a:gd fmla="*/ 288821 w 555782" name="connsiteX1905"/>
              <a:gd fmla="*/ 45374 h 605243" name="connsiteY1905"/>
              <a:gd fmla="*/ 254210 w 555782" name="connsiteX1906"/>
              <a:gd fmla="*/ 27835 h 605243" name="connsiteY1906"/>
              <a:gd fmla="*/ 209735 w 555782" name="connsiteX1907"/>
              <a:gd fmla="*/ 15166 h 605243" name="connsiteY1907"/>
              <a:gd fmla="*/ 213044 w 555782" name="connsiteX1908"/>
              <a:gd fmla="*/ 16108 h 605243" name="connsiteY1908"/>
              <a:gd fmla="*/ 207969 w 555782" name="connsiteX1909"/>
              <a:gd fmla="*/ 15313 h 605243" name="connsiteY1909"/>
              <a:gd fmla="*/ 168537 w 555782" name="connsiteX1910"/>
              <a:gd fmla="*/ 15166 h 605243" name="connsiteY1910"/>
              <a:gd fmla="*/ 174698 w 555782" name="connsiteX1911"/>
              <a:gd fmla="*/ 16562 h 605243" name="connsiteY1911"/>
              <a:gd fmla="*/ 153556 w 555782" name="connsiteX1912"/>
              <a:gd fmla="*/ 18920 h 605243" name="connsiteY1912"/>
              <a:gd fmla="*/ 147693 w 555782" name="connsiteX1913"/>
              <a:gd fmla="*/ 21170 h 605243" name="connsiteY1913"/>
              <a:gd fmla="*/ 128747 w 555782" name="connsiteX1914"/>
              <a:gd fmla="*/ 22569 h 605243" name="connsiteY1914"/>
              <a:gd fmla="*/ 135955 w 555782" name="connsiteX1915"/>
              <a:gd fmla="*/ 19328 h 605243" name="connsiteY1915"/>
              <a:gd fmla="*/ 198792 w 555782" name="connsiteX1916"/>
              <a:gd fmla="*/ 13876 h 605243" name="connsiteY1916"/>
              <a:gd fmla="*/ 207969 w 555782" name="connsiteX1917"/>
              <a:gd fmla="*/ 15313 h 605243" name="connsiteY1917"/>
              <a:gd fmla="*/ 179629 w 555782" name="connsiteX1918"/>
              <a:gd fmla="*/ 17680 h 605243" name="connsiteY1918"/>
              <a:gd fmla="*/ 174698 w 555782" name="connsiteX1919"/>
              <a:gd fmla="*/ 16562 h 605243" name="connsiteY1919"/>
              <a:gd fmla="*/ 236874 w 555782" name="connsiteX1920"/>
              <a:gd fmla="*/ 10182 h 605243" name="connsiteY1920"/>
              <a:gd fmla="*/ 239345 w 555782" name="connsiteX1921"/>
              <a:gd fmla="*/ 10753 h 605243" name="connsiteY1921"/>
              <a:gd fmla="*/ 262988 w 555782" name="connsiteX1922"/>
              <a:gd fmla="*/ 19565 h 605243" name="connsiteY1922"/>
              <a:gd fmla="*/ 298685 w 555782" name="connsiteX1923"/>
              <a:gd fmla="*/ 47541 h 605243" name="connsiteY1923"/>
              <a:gd fmla="*/ 307027 w 555782" name="connsiteX1924"/>
              <a:gd fmla="*/ 58342 h 605243" name="connsiteY1924"/>
              <a:gd fmla="*/ 296717 w 555782" name="connsiteX1925"/>
              <a:gd fmla="*/ 49804 h 605243" name="connsiteY1925"/>
              <a:gd fmla="*/ 295876 w 555782" name="connsiteX1926"/>
              <a:gd fmla="*/ 48949 h 605243" name="connsiteY1926"/>
              <a:gd fmla="*/ 295383 w 555782" name="connsiteX1927"/>
              <a:gd fmla="*/ 48699 h 605243" name="connsiteY1927"/>
              <a:gd fmla="*/ 283645 w 555782" name="connsiteX1928"/>
              <a:gd fmla="*/ 38978 h 605243" name="connsiteY1928"/>
              <a:gd fmla="*/ 281652 w 555782" name="connsiteX1929"/>
              <a:gd fmla="*/ 38087 h 605243" name="connsiteY1929"/>
              <a:gd fmla="*/ 273872 w 555782" name="connsiteX1930"/>
              <a:gd fmla="*/ 30181 h 605243" name="connsiteY1930"/>
              <a:gd fmla="*/ 233366 w 555782" name="connsiteX1931"/>
              <a:gd fmla="*/ 8286 h 605243" name="connsiteY1931"/>
              <a:gd fmla="*/ 250933 w 555782" name="connsiteX1932"/>
              <a:gd fmla="*/ 11412 h 605243" name="connsiteY1932"/>
              <a:gd fmla="*/ 329583 w 555782" name="connsiteX1933"/>
              <a:gd fmla="*/ 63963 h 605243" name="connsiteY1933"/>
              <a:gd fmla="*/ 378271 w 555782" name="connsiteX1934"/>
              <a:gd fmla="*/ 146543 h 605243" name="connsiteY1934"/>
              <a:gd fmla="*/ 378271 w 555782" name="connsiteX1935"/>
              <a:gd fmla="*/ 229123 h 605243" name="connsiteY1935"/>
              <a:gd fmla="*/ 361886 w 555782" name="connsiteX1936"/>
              <a:gd fmla="*/ 268067 h 605243" name="connsiteY1936"/>
              <a:gd fmla="*/ 350150 w 555782" name="connsiteX1937"/>
              <a:gd fmla="*/ 285156 h 605243" name="connsiteY1937"/>
              <a:gd fmla="*/ 358609 w 555782" name="connsiteX1938"/>
              <a:gd fmla="*/ 266660 h 605243" name="connsiteY1938"/>
              <a:gd fmla="*/ 360175 w 555782" name="connsiteX1939"/>
              <a:gd fmla="*/ 259125 h 605243" name="connsiteY1939"/>
              <a:gd fmla="*/ 367036 w 555782" name="connsiteX1940"/>
              <a:gd fmla="*/ 244138 h 605243" name="connsiteY1940"/>
              <a:gd fmla="*/ 378271 w 555782" name="connsiteX1941"/>
              <a:gd fmla="*/ 161557 h 605243" name="connsiteY1941"/>
              <a:gd fmla="*/ 337074 w 555782" name="connsiteX1942"/>
              <a:gd fmla="*/ 75224 h 605243" name="connsiteY1942"/>
              <a:gd fmla="*/ 258423 w 555782" name="connsiteX1943"/>
              <a:gd fmla="*/ 15166 h 605243" name="connsiteY1943"/>
              <a:gd fmla="*/ 239345 w 555782" name="connsiteX1944"/>
              <a:gd fmla="*/ 10753 h 605243" name="connsiteY1944"/>
              <a:gd fmla="*/ 234792 w 555782" name="connsiteX1945"/>
              <a:gd fmla="*/ 9057 h 605243" name="connsiteY1945"/>
              <a:gd fmla="*/ 230408 w 555782" name="connsiteX1946"/>
              <a:gd fmla="*/ 7423 h 605243" name="connsiteY1946"/>
              <a:gd fmla="*/ 232206 w 555782" name="connsiteX1947"/>
              <a:gd fmla="*/ 7659 h 605243" name="connsiteY1947"/>
              <a:gd fmla="*/ 233366 w 555782" name="connsiteX1948"/>
              <a:gd fmla="*/ 8286 h 605243" name="connsiteY1948"/>
              <a:gd fmla="*/ 232138 w 555782" name="connsiteX1949"/>
              <a:gd fmla="*/ 8067 h 605243" name="connsiteY1949"/>
              <a:gd fmla="*/ 161500 w 555782" name="connsiteX1950"/>
              <a:gd fmla="*/ 6792 h 605243" name="connsiteY1950"/>
              <a:gd fmla="*/ 146065 w 555782" name="connsiteX1951"/>
              <a:gd fmla="*/ 11412 h 605243" name="connsiteY1951"/>
              <a:gd fmla="*/ 129518 w 555782" name="connsiteX1952"/>
              <a:gd fmla="*/ 19812 h 605243" name="connsiteY1952"/>
              <a:gd fmla="*/ 128207 w 555782" name="connsiteX1953"/>
              <a:gd fmla="*/ 20317 h 605243" name="connsiteY1953"/>
              <a:gd fmla="*/ 120785 w 555782" name="connsiteX1954"/>
              <a:gd fmla="*/ 21266 h 605243" name="connsiteY1954"/>
              <a:gd fmla="*/ 99174 w 555782" name="connsiteX1955"/>
              <a:gd fmla="*/ 31614 h 605243" name="connsiteY1955"/>
              <a:gd fmla="*/ 104867 w 555782" name="connsiteX1956"/>
              <a:gd fmla="*/ 26427 h 605243" name="connsiteY1956"/>
              <a:gd fmla="*/ 153556 w 555782" name="connsiteX1957"/>
              <a:gd fmla="*/ 7659 h 605243" name="connsiteY1957"/>
              <a:gd fmla="*/ 174785 w 555782" name="connsiteX1958"/>
              <a:gd fmla="*/ 6600 h 605243" name="connsiteY1958"/>
              <a:gd fmla="*/ 153556 w 555782" name="connsiteX1959"/>
              <a:gd fmla="*/ 11412 h 605243" name="connsiteY1959"/>
              <a:gd fmla="*/ 135955 w 555782" name="connsiteX1960"/>
              <a:gd fmla="*/ 19328 h 605243" name="connsiteY1960"/>
              <a:gd fmla="*/ 128629 w 555782" name="connsiteX1961"/>
              <a:gd fmla="*/ 20264 h 605243" name="connsiteY1961"/>
              <a:gd fmla="*/ 129518 w 555782" name="connsiteX1962"/>
              <a:gd fmla="*/ 19812 h 605243" name="connsiteY1962"/>
              <a:gd fmla="*/ 161046 w 555782" name="connsiteX1963"/>
              <a:gd fmla="*/ 7659 h 605243" name="connsiteY1963"/>
              <a:gd fmla="*/ 217774 w 555782" name="connsiteX1964"/>
              <a:gd fmla="*/ 5765 h 605243" name="connsiteY1964"/>
              <a:gd fmla="*/ 223200 w 555782" name="connsiteX1965"/>
              <a:gd fmla="*/ 6477 h 605243" name="connsiteY1965"/>
              <a:gd fmla="*/ 232138 w 555782" name="connsiteX1966"/>
              <a:gd fmla="*/ 8067 h 605243" name="connsiteY1966"/>
              <a:gd fmla="*/ 234792 w 555782" name="connsiteX1967"/>
              <a:gd fmla="*/ 9057 h 605243" name="connsiteY1967"/>
              <a:gd fmla="*/ 236874 w 555782" name="connsiteX1968"/>
              <a:gd fmla="*/ 10182 h 605243" name="connsiteY1968"/>
              <a:gd fmla="*/ 209048 w 555782" name="connsiteX1969"/>
              <a:gd fmla="*/ 3958 h 605243" name="connsiteY1969"/>
              <a:gd fmla="*/ 213020 w 555782" name="connsiteX1970"/>
              <a:gd fmla="*/ 4665 h 605243" name="connsiteY1970"/>
              <a:gd fmla="*/ 217774 w 555782" name="connsiteX1971"/>
              <a:gd fmla="*/ 5765 h 605243" name="connsiteY1971"/>
              <a:gd fmla="*/ 205875 w 555782" name="connsiteX1972"/>
              <a:gd fmla="*/ 4203 h 605243" name="connsiteY1972"/>
              <a:gd fmla="*/ 196495 w 555782" name="connsiteX1973"/>
              <a:gd fmla="*/ 2972 h 605243" name="connsiteY1973"/>
              <a:gd fmla="*/ 205875 w 555782" name="connsiteX1974"/>
              <a:gd fmla="*/ 4203 h 605243" name="connsiteY1974"/>
              <a:gd fmla="*/ 174785 w 555782" name="connsiteX1975"/>
              <a:gd fmla="*/ 6600 h 605243" name="connsiteY1975"/>
              <a:gd fmla="*/ 185490 w 555782" name="connsiteX1976"/>
              <a:gd fmla="*/ 4173 h 605243" name="connsiteY1976"/>
              <a:gd fmla="*/ 182114 w 555782" name="connsiteX1977"/>
              <a:gd fmla="*/ 621 h 605243" name="connsiteY1977"/>
              <a:gd fmla="*/ 220970 w 555782" name="connsiteX1978"/>
              <a:gd fmla="*/ 3905 h 605243" name="connsiteY1978"/>
              <a:gd fmla="*/ 230408 w 555782" name="connsiteX1979"/>
              <a:gd fmla="*/ 7423 h 605243" name="connsiteY1979"/>
              <a:gd fmla="*/ 223200 w 555782" name="connsiteX1980"/>
              <a:gd fmla="*/ 6477 h 605243" name="connsiteY1980"/>
              <a:gd fmla="*/ 213020 w 555782" name="connsiteX1981"/>
              <a:gd fmla="*/ 4665 h 605243" name="connsiteY1981"/>
              <a:gd fmla="*/ 209735 w 555782" name="connsiteX1982"/>
              <a:gd fmla="*/ 3905 h 605243" name="connsiteY1982"/>
              <a:gd fmla="*/ 209048 w 555782" name="connsiteX1983"/>
              <a:gd fmla="*/ 3958 h 605243" name="connsiteY1983"/>
              <a:gd fmla="*/ 200840 w 555782" name="connsiteX1984"/>
              <a:gd fmla="*/ 2497 h 605243" name="connsiteY1984"/>
              <a:gd fmla="*/ 196495 w 555782" name="connsiteX1985"/>
              <a:gd fmla="*/ 2972 h 605243" name="connsiteY1985"/>
              <a:gd fmla="*/ 192881 w 555782" name="connsiteX1986"/>
              <a:gd fmla="*/ 2497 h 605243" name="connsiteY1986"/>
              <a:gd fmla="*/ 185490 w 555782" name="connsiteX1987"/>
              <a:gd fmla="*/ 4173 h 605243" name="connsiteY1987"/>
              <a:gd fmla="*/ 161500 w 555782" name="connsiteX1988"/>
              <a:gd fmla="*/ 6792 h 605243" name="connsiteY1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Lst>
            <a:rect b="b" l="l" r="r" t="t"/>
            <a:pathLst>
              <a:path h="605243" w="555782">
                <a:moveTo>
                  <a:pt x="526948" y="586710"/>
                </a:moveTo>
                <a:lnTo>
                  <a:pt x="526889" y="586968"/>
                </a:lnTo>
                <a:lnTo>
                  <a:pt x="526464" y="587298"/>
                </a:lnTo>
                <a:lnTo>
                  <a:pt x="524781" y="587676"/>
                </a:lnTo>
                <a:close/>
                <a:moveTo>
                  <a:pt x="531169" y="586241"/>
                </a:moveTo>
                <a:lnTo>
                  <a:pt x="528766" y="592591"/>
                </a:lnTo>
                <a:lnTo>
                  <a:pt x="522543" y="596622"/>
                </a:lnTo>
                <a:lnTo>
                  <a:pt x="513956" y="597012"/>
                </a:lnTo>
                <a:lnTo>
                  <a:pt x="526464" y="587298"/>
                </a:lnTo>
                <a:close/>
                <a:moveTo>
                  <a:pt x="529196" y="585162"/>
                </a:moveTo>
                <a:lnTo>
                  <a:pt x="528473" y="586031"/>
                </a:lnTo>
                <a:lnTo>
                  <a:pt x="526948" y="586710"/>
                </a:lnTo>
                <a:lnTo>
                  <a:pt x="527297" y="585202"/>
                </a:lnTo>
                <a:close/>
                <a:moveTo>
                  <a:pt x="528015" y="582095"/>
                </a:moveTo>
                <a:lnTo>
                  <a:pt x="527297" y="585202"/>
                </a:lnTo>
                <a:lnTo>
                  <a:pt x="523939" y="585272"/>
                </a:lnTo>
                <a:lnTo>
                  <a:pt x="525012" y="585093"/>
                </a:lnTo>
                <a:close/>
                <a:moveTo>
                  <a:pt x="469900" y="580445"/>
                </a:moveTo>
                <a:lnTo>
                  <a:pt x="487470" y="592591"/>
                </a:lnTo>
                <a:cubicBezTo>
                  <a:pt x="493102" y="594465"/>
                  <a:pt x="500610" y="596340"/>
                  <a:pt x="508118" y="597277"/>
                </a:cubicBezTo>
                <a:lnTo>
                  <a:pt x="513956" y="597012"/>
                </a:lnTo>
                <a:lnTo>
                  <a:pt x="509995" y="600089"/>
                </a:lnTo>
                <a:lnTo>
                  <a:pt x="501597" y="599490"/>
                </a:lnTo>
                <a:lnTo>
                  <a:pt x="483716" y="592591"/>
                </a:lnTo>
                <a:lnTo>
                  <a:pt x="474330" y="586343"/>
                </a:lnTo>
                <a:close/>
                <a:moveTo>
                  <a:pt x="533558" y="579926"/>
                </a:moveTo>
                <a:lnTo>
                  <a:pt x="531596" y="585112"/>
                </a:lnTo>
                <a:lnTo>
                  <a:pt x="529196" y="585162"/>
                </a:lnTo>
                <a:close/>
                <a:moveTo>
                  <a:pt x="462800" y="578668"/>
                </a:moveTo>
                <a:lnTo>
                  <a:pt x="474330" y="586343"/>
                </a:lnTo>
                <a:lnTo>
                  <a:pt x="476207" y="588842"/>
                </a:lnTo>
                <a:cubicBezTo>
                  <a:pt x="479962" y="592591"/>
                  <a:pt x="484654" y="596340"/>
                  <a:pt x="490285" y="598683"/>
                </a:cubicBezTo>
                <a:lnTo>
                  <a:pt x="501597" y="599490"/>
                </a:lnTo>
                <a:lnTo>
                  <a:pt x="504364" y="600557"/>
                </a:lnTo>
                <a:lnTo>
                  <a:pt x="516907" y="600273"/>
                </a:lnTo>
                <a:lnTo>
                  <a:pt x="511403" y="603837"/>
                </a:lnTo>
                <a:cubicBezTo>
                  <a:pt x="505303" y="605712"/>
                  <a:pt x="498733" y="605712"/>
                  <a:pt x="491224" y="603837"/>
                </a:cubicBezTo>
                <a:cubicBezTo>
                  <a:pt x="479961" y="600089"/>
                  <a:pt x="472453" y="588842"/>
                  <a:pt x="464945" y="581345"/>
                </a:cubicBezTo>
                <a:close/>
                <a:moveTo>
                  <a:pt x="547392" y="578502"/>
                </a:moveTo>
                <a:lnTo>
                  <a:pt x="542375" y="589311"/>
                </a:lnTo>
                <a:cubicBezTo>
                  <a:pt x="538152" y="594465"/>
                  <a:pt x="532520" y="598214"/>
                  <a:pt x="525012" y="600089"/>
                </a:cubicBezTo>
                <a:lnTo>
                  <a:pt x="516907" y="600273"/>
                </a:lnTo>
                <a:lnTo>
                  <a:pt x="522543" y="596622"/>
                </a:lnTo>
                <a:lnTo>
                  <a:pt x="528766" y="596340"/>
                </a:lnTo>
                <a:lnTo>
                  <a:pt x="540226" y="582751"/>
                </a:lnTo>
                <a:close/>
                <a:moveTo>
                  <a:pt x="499110" y="577868"/>
                </a:moveTo>
                <a:cubicBezTo>
                  <a:pt x="499110" y="577868"/>
                  <a:pt x="499110" y="577868"/>
                  <a:pt x="499110" y="581615"/>
                </a:cubicBezTo>
                <a:cubicBezTo>
                  <a:pt x="499110" y="581615"/>
                  <a:pt x="495364" y="577868"/>
                  <a:pt x="499110" y="577868"/>
                </a:cubicBezTo>
                <a:close/>
                <a:moveTo>
                  <a:pt x="543951" y="577484"/>
                </a:moveTo>
                <a:lnTo>
                  <a:pt x="543783" y="578533"/>
                </a:lnTo>
                <a:lnTo>
                  <a:pt x="540226" y="582751"/>
                </a:lnTo>
                <a:lnTo>
                  <a:pt x="536275" y="585093"/>
                </a:lnTo>
                <a:lnTo>
                  <a:pt x="531169" y="586241"/>
                </a:lnTo>
                <a:lnTo>
                  <a:pt x="531596" y="585112"/>
                </a:lnTo>
                <a:lnTo>
                  <a:pt x="532520" y="585093"/>
                </a:lnTo>
                <a:close/>
                <a:moveTo>
                  <a:pt x="514096" y="575371"/>
                </a:moveTo>
                <a:lnTo>
                  <a:pt x="514096" y="577868"/>
                </a:lnTo>
                <a:lnTo>
                  <a:pt x="513160" y="576620"/>
                </a:lnTo>
                <a:close/>
                <a:moveTo>
                  <a:pt x="517403" y="574806"/>
                </a:moveTo>
                <a:lnTo>
                  <a:pt x="516681" y="575930"/>
                </a:lnTo>
                <a:lnTo>
                  <a:pt x="514096" y="577868"/>
                </a:lnTo>
                <a:close/>
                <a:moveTo>
                  <a:pt x="516238" y="572515"/>
                </a:moveTo>
                <a:lnTo>
                  <a:pt x="514096" y="575371"/>
                </a:lnTo>
                <a:lnTo>
                  <a:pt x="514096" y="574122"/>
                </a:lnTo>
                <a:close/>
                <a:moveTo>
                  <a:pt x="536660" y="570291"/>
                </a:moveTo>
                <a:lnTo>
                  <a:pt x="535336" y="574784"/>
                </a:lnTo>
                <a:lnTo>
                  <a:pt x="528015" y="582095"/>
                </a:lnTo>
                <a:lnTo>
                  <a:pt x="530664" y="570633"/>
                </a:lnTo>
                <a:close/>
                <a:moveTo>
                  <a:pt x="539259" y="570142"/>
                </a:moveTo>
                <a:lnTo>
                  <a:pt x="538621" y="573847"/>
                </a:lnTo>
                <a:lnTo>
                  <a:pt x="533558" y="579926"/>
                </a:lnTo>
                <a:lnTo>
                  <a:pt x="536744" y="571504"/>
                </a:lnTo>
                <a:lnTo>
                  <a:pt x="536720" y="570287"/>
                </a:lnTo>
                <a:close/>
                <a:moveTo>
                  <a:pt x="536717" y="570097"/>
                </a:moveTo>
                <a:lnTo>
                  <a:pt x="536720" y="570287"/>
                </a:lnTo>
                <a:lnTo>
                  <a:pt x="536660" y="570291"/>
                </a:lnTo>
                <a:close/>
                <a:moveTo>
                  <a:pt x="452263" y="568252"/>
                </a:moveTo>
                <a:lnTo>
                  <a:pt x="457178" y="571650"/>
                </a:lnTo>
                <a:lnTo>
                  <a:pt x="462800" y="578668"/>
                </a:lnTo>
                <a:lnTo>
                  <a:pt x="452180" y="571598"/>
                </a:lnTo>
                <a:lnTo>
                  <a:pt x="453682" y="570098"/>
                </a:lnTo>
                <a:close/>
                <a:moveTo>
                  <a:pt x="536643" y="566349"/>
                </a:moveTo>
                <a:lnTo>
                  <a:pt x="537821" y="566349"/>
                </a:lnTo>
                <a:lnTo>
                  <a:pt x="536717" y="570097"/>
                </a:lnTo>
                <a:close/>
                <a:moveTo>
                  <a:pt x="470314" y="565923"/>
                </a:moveTo>
                <a:lnTo>
                  <a:pt x="469138" y="566629"/>
                </a:lnTo>
                <a:lnTo>
                  <a:pt x="470564" y="566094"/>
                </a:lnTo>
                <a:close/>
                <a:moveTo>
                  <a:pt x="442044" y="564850"/>
                </a:moveTo>
                <a:lnTo>
                  <a:pt x="452180" y="571598"/>
                </a:lnTo>
                <a:lnTo>
                  <a:pt x="449928" y="573847"/>
                </a:lnTo>
                <a:close/>
                <a:moveTo>
                  <a:pt x="445637" y="563672"/>
                </a:moveTo>
                <a:lnTo>
                  <a:pt x="447539" y="564987"/>
                </a:lnTo>
                <a:lnTo>
                  <a:pt x="453682" y="570098"/>
                </a:lnTo>
                <a:cubicBezTo>
                  <a:pt x="453682" y="570098"/>
                  <a:pt x="453682" y="570098"/>
                  <a:pt x="449928" y="570098"/>
                </a:cubicBezTo>
                <a:close/>
                <a:moveTo>
                  <a:pt x="499451" y="563223"/>
                </a:moveTo>
                <a:lnTo>
                  <a:pt x="501816" y="565588"/>
                </a:lnTo>
                <a:lnTo>
                  <a:pt x="499110" y="566629"/>
                </a:lnTo>
                <a:lnTo>
                  <a:pt x="499110" y="563418"/>
                </a:lnTo>
                <a:close/>
                <a:moveTo>
                  <a:pt x="529082" y="562882"/>
                </a:moveTo>
                <a:lnTo>
                  <a:pt x="528837" y="563066"/>
                </a:lnTo>
                <a:lnTo>
                  <a:pt x="528862" y="563029"/>
                </a:lnTo>
                <a:close/>
                <a:moveTo>
                  <a:pt x="555046" y="558852"/>
                </a:moveTo>
                <a:cubicBezTo>
                  <a:pt x="556923" y="566349"/>
                  <a:pt x="555046" y="571973"/>
                  <a:pt x="551292" y="576190"/>
                </a:cubicBezTo>
                <a:lnTo>
                  <a:pt x="547392" y="578502"/>
                </a:lnTo>
                <a:lnTo>
                  <a:pt x="551292" y="570098"/>
                </a:lnTo>
                <a:lnTo>
                  <a:pt x="551422" y="567055"/>
                </a:lnTo>
                <a:close/>
                <a:moveTo>
                  <a:pt x="459169" y="558342"/>
                </a:moveTo>
                <a:lnTo>
                  <a:pt x="458464" y="558783"/>
                </a:lnTo>
                <a:lnTo>
                  <a:pt x="458508" y="558831"/>
                </a:lnTo>
                <a:lnTo>
                  <a:pt x="459304" y="558433"/>
                </a:lnTo>
                <a:close/>
                <a:moveTo>
                  <a:pt x="451596" y="557186"/>
                </a:moveTo>
                <a:lnTo>
                  <a:pt x="453682" y="558852"/>
                </a:lnTo>
                <a:lnTo>
                  <a:pt x="457147" y="560870"/>
                </a:lnTo>
                <a:lnTo>
                  <a:pt x="464945" y="573847"/>
                </a:lnTo>
                <a:close/>
                <a:moveTo>
                  <a:pt x="493106" y="557150"/>
                </a:moveTo>
                <a:lnTo>
                  <a:pt x="491617" y="559136"/>
                </a:lnTo>
                <a:cubicBezTo>
                  <a:pt x="487871" y="561009"/>
                  <a:pt x="484124" y="563819"/>
                  <a:pt x="479909" y="566160"/>
                </a:cubicBezTo>
                <a:lnTo>
                  <a:pt x="473428" y="568042"/>
                </a:lnTo>
                <a:lnTo>
                  <a:pt x="476765" y="570313"/>
                </a:lnTo>
                <a:lnTo>
                  <a:pt x="491617" y="563351"/>
                </a:lnTo>
                <a:lnTo>
                  <a:pt x="492201" y="563186"/>
                </a:lnTo>
                <a:lnTo>
                  <a:pt x="491618" y="563819"/>
                </a:lnTo>
                <a:cubicBezTo>
                  <a:pt x="487871" y="567565"/>
                  <a:pt x="484125" y="570375"/>
                  <a:pt x="480378" y="570375"/>
                </a:cubicBezTo>
                <a:lnTo>
                  <a:pt x="480378" y="572771"/>
                </a:lnTo>
                <a:lnTo>
                  <a:pt x="481457" y="573505"/>
                </a:lnTo>
                <a:lnTo>
                  <a:pt x="493491" y="566629"/>
                </a:lnTo>
                <a:lnTo>
                  <a:pt x="496113" y="565130"/>
                </a:lnTo>
                <a:lnTo>
                  <a:pt x="494427" y="567565"/>
                </a:lnTo>
                <a:lnTo>
                  <a:pt x="481556" y="573572"/>
                </a:lnTo>
                <a:lnTo>
                  <a:pt x="487470" y="577596"/>
                </a:lnTo>
                <a:lnTo>
                  <a:pt x="506603" y="584362"/>
                </a:lnTo>
                <a:lnTo>
                  <a:pt x="506603" y="581615"/>
                </a:lnTo>
                <a:lnTo>
                  <a:pt x="508359" y="581381"/>
                </a:lnTo>
                <a:lnTo>
                  <a:pt x="506984" y="584497"/>
                </a:lnTo>
                <a:lnTo>
                  <a:pt x="507195" y="584572"/>
                </a:lnTo>
                <a:lnTo>
                  <a:pt x="509725" y="581198"/>
                </a:lnTo>
                <a:lnTo>
                  <a:pt x="513628" y="580678"/>
                </a:lnTo>
                <a:lnTo>
                  <a:pt x="516681" y="575930"/>
                </a:lnTo>
                <a:lnTo>
                  <a:pt x="523331" y="570942"/>
                </a:lnTo>
                <a:lnTo>
                  <a:pt x="522052" y="570501"/>
                </a:lnTo>
                <a:lnTo>
                  <a:pt x="517403" y="574806"/>
                </a:lnTo>
                <a:lnTo>
                  <a:pt x="517843" y="574122"/>
                </a:lnTo>
                <a:lnTo>
                  <a:pt x="521614" y="570350"/>
                </a:lnTo>
                <a:lnTo>
                  <a:pt x="519908" y="569763"/>
                </a:lnTo>
                <a:lnTo>
                  <a:pt x="516238" y="572515"/>
                </a:lnTo>
                <a:lnTo>
                  <a:pt x="517069" y="571407"/>
                </a:lnTo>
                <a:lnTo>
                  <a:pt x="519154" y="569503"/>
                </a:lnTo>
                <a:lnTo>
                  <a:pt x="519152" y="569503"/>
                </a:lnTo>
                <a:lnTo>
                  <a:pt x="517843" y="570375"/>
                </a:lnTo>
                <a:lnTo>
                  <a:pt x="517069" y="571407"/>
                </a:lnTo>
                <a:lnTo>
                  <a:pt x="514096" y="574122"/>
                </a:lnTo>
                <a:cubicBezTo>
                  <a:pt x="512223" y="574122"/>
                  <a:pt x="512223" y="575058"/>
                  <a:pt x="512691" y="575995"/>
                </a:cubicBezTo>
                <a:lnTo>
                  <a:pt x="513160" y="576620"/>
                </a:lnTo>
                <a:lnTo>
                  <a:pt x="509725" y="581198"/>
                </a:lnTo>
                <a:lnTo>
                  <a:pt x="508359" y="581381"/>
                </a:lnTo>
                <a:lnTo>
                  <a:pt x="511846" y="573478"/>
                </a:lnTo>
                <a:lnTo>
                  <a:pt x="515970" y="570844"/>
                </a:lnTo>
                <a:lnTo>
                  <a:pt x="518954" y="569434"/>
                </a:lnTo>
                <a:lnTo>
                  <a:pt x="515446" y="568226"/>
                </a:lnTo>
                <a:lnTo>
                  <a:pt x="513628" y="569439"/>
                </a:lnTo>
                <a:lnTo>
                  <a:pt x="511846" y="573478"/>
                </a:lnTo>
                <a:lnTo>
                  <a:pt x="499110" y="581615"/>
                </a:lnTo>
                <a:lnTo>
                  <a:pt x="514935" y="568051"/>
                </a:lnTo>
                <a:lnTo>
                  <a:pt x="514860" y="568025"/>
                </a:lnTo>
                <a:lnTo>
                  <a:pt x="499110" y="577868"/>
                </a:lnTo>
                <a:lnTo>
                  <a:pt x="512074" y="567065"/>
                </a:lnTo>
                <a:lnTo>
                  <a:pt x="509995" y="566349"/>
                </a:lnTo>
                <a:lnTo>
                  <a:pt x="506076" y="564215"/>
                </a:lnTo>
                <a:lnTo>
                  <a:pt x="502857" y="566629"/>
                </a:lnTo>
                <a:lnTo>
                  <a:pt x="501816" y="565588"/>
                </a:lnTo>
                <a:lnTo>
                  <a:pt x="505791" y="564059"/>
                </a:lnTo>
                <a:lnTo>
                  <a:pt x="501795" y="561883"/>
                </a:lnTo>
                <a:lnTo>
                  <a:pt x="499451" y="563223"/>
                </a:lnTo>
                <a:lnTo>
                  <a:pt x="499110" y="562882"/>
                </a:lnTo>
                <a:lnTo>
                  <a:pt x="501716" y="561840"/>
                </a:lnTo>
                <a:lnTo>
                  <a:pt x="501261" y="561592"/>
                </a:lnTo>
                <a:lnTo>
                  <a:pt x="499110" y="562882"/>
                </a:lnTo>
                <a:lnTo>
                  <a:pt x="499110" y="563418"/>
                </a:lnTo>
                <a:lnTo>
                  <a:pt x="496113" y="565130"/>
                </a:lnTo>
                <a:lnTo>
                  <a:pt x="498730" y="561350"/>
                </a:lnTo>
                <a:lnTo>
                  <a:pt x="500106" y="560963"/>
                </a:lnTo>
                <a:lnTo>
                  <a:pt x="499301" y="560525"/>
                </a:lnTo>
                <a:lnTo>
                  <a:pt x="498730" y="561350"/>
                </a:lnTo>
                <a:lnTo>
                  <a:pt x="492201" y="563186"/>
                </a:lnTo>
                <a:lnTo>
                  <a:pt x="496212" y="558842"/>
                </a:lnTo>
                <a:close/>
                <a:moveTo>
                  <a:pt x="509516" y="556639"/>
                </a:moveTo>
                <a:lnTo>
                  <a:pt x="506603" y="559136"/>
                </a:lnTo>
                <a:lnTo>
                  <a:pt x="504252" y="559797"/>
                </a:lnTo>
                <a:close/>
                <a:moveTo>
                  <a:pt x="517843" y="555389"/>
                </a:moveTo>
                <a:lnTo>
                  <a:pt x="513282" y="558810"/>
                </a:lnTo>
                <a:lnTo>
                  <a:pt x="514645" y="556669"/>
                </a:lnTo>
                <a:close/>
                <a:moveTo>
                  <a:pt x="488577" y="554683"/>
                </a:moveTo>
                <a:lnTo>
                  <a:pt x="487871" y="555389"/>
                </a:lnTo>
                <a:lnTo>
                  <a:pt x="470387" y="565880"/>
                </a:lnTo>
                <a:lnTo>
                  <a:pt x="470619" y="566073"/>
                </a:lnTo>
                <a:lnTo>
                  <a:pt x="480378" y="562414"/>
                </a:lnTo>
                <a:lnTo>
                  <a:pt x="490805" y="555897"/>
                </a:lnTo>
                <a:close/>
                <a:moveTo>
                  <a:pt x="452128" y="553552"/>
                </a:moveTo>
                <a:lnTo>
                  <a:pt x="452129" y="553552"/>
                </a:lnTo>
                <a:lnTo>
                  <a:pt x="462692" y="564100"/>
                </a:lnTo>
                <a:lnTo>
                  <a:pt x="457147" y="560870"/>
                </a:lnTo>
                <a:lnTo>
                  <a:pt x="453682" y="555103"/>
                </a:lnTo>
                <a:close/>
                <a:moveTo>
                  <a:pt x="547325" y="552202"/>
                </a:moveTo>
                <a:lnTo>
                  <a:pt x="547537" y="555103"/>
                </a:lnTo>
                <a:lnTo>
                  <a:pt x="546107" y="564029"/>
                </a:lnTo>
                <a:lnTo>
                  <a:pt x="540029" y="570098"/>
                </a:lnTo>
                <a:lnTo>
                  <a:pt x="539259" y="570142"/>
                </a:lnTo>
                <a:lnTo>
                  <a:pt x="539912" y="566349"/>
                </a:lnTo>
                <a:lnTo>
                  <a:pt x="543783" y="566349"/>
                </a:lnTo>
                <a:close/>
                <a:moveTo>
                  <a:pt x="550796" y="552062"/>
                </a:moveTo>
                <a:lnTo>
                  <a:pt x="551980" y="553953"/>
                </a:lnTo>
                <a:lnTo>
                  <a:pt x="551422" y="567055"/>
                </a:lnTo>
                <a:lnTo>
                  <a:pt x="548007" y="574784"/>
                </a:lnTo>
                <a:lnTo>
                  <a:pt x="543951" y="577484"/>
                </a:lnTo>
                <a:lnTo>
                  <a:pt x="546107" y="564029"/>
                </a:lnTo>
                <a:lnTo>
                  <a:pt x="549884" y="560258"/>
                </a:lnTo>
                <a:close/>
                <a:moveTo>
                  <a:pt x="517843" y="551643"/>
                </a:moveTo>
                <a:lnTo>
                  <a:pt x="509516" y="556639"/>
                </a:lnTo>
                <a:lnTo>
                  <a:pt x="513159" y="553516"/>
                </a:lnTo>
                <a:close/>
                <a:moveTo>
                  <a:pt x="525336" y="550706"/>
                </a:moveTo>
                <a:lnTo>
                  <a:pt x="527065" y="550922"/>
                </a:lnTo>
                <a:lnTo>
                  <a:pt x="524979" y="554051"/>
                </a:lnTo>
                <a:lnTo>
                  <a:pt x="517843" y="555389"/>
                </a:lnTo>
                <a:cubicBezTo>
                  <a:pt x="519716" y="553516"/>
                  <a:pt x="522526" y="551643"/>
                  <a:pt x="525336" y="550706"/>
                </a:cubicBezTo>
                <a:close/>
                <a:moveTo>
                  <a:pt x="506604" y="550706"/>
                </a:moveTo>
                <a:lnTo>
                  <a:pt x="515566" y="551453"/>
                </a:lnTo>
                <a:lnTo>
                  <a:pt x="513159" y="553516"/>
                </a:lnTo>
                <a:lnTo>
                  <a:pt x="500705" y="558498"/>
                </a:lnTo>
                <a:lnTo>
                  <a:pt x="502857" y="555389"/>
                </a:lnTo>
                <a:lnTo>
                  <a:pt x="505561" y="551141"/>
                </a:lnTo>
                <a:close/>
                <a:moveTo>
                  <a:pt x="547149" y="549805"/>
                </a:moveTo>
                <a:lnTo>
                  <a:pt x="547537" y="551354"/>
                </a:lnTo>
                <a:lnTo>
                  <a:pt x="547325" y="552202"/>
                </a:lnTo>
                <a:close/>
                <a:moveTo>
                  <a:pt x="478393" y="549137"/>
                </a:moveTo>
                <a:lnTo>
                  <a:pt x="469139" y="554921"/>
                </a:lnTo>
                <a:lnTo>
                  <a:pt x="460920" y="558003"/>
                </a:lnTo>
                <a:lnTo>
                  <a:pt x="468722" y="564494"/>
                </a:lnTo>
                <a:lnTo>
                  <a:pt x="483656" y="554921"/>
                </a:lnTo>
                <a:lnTo>
                  <a:pt x="485622" y="553074"/>
                </a:lnTo>
                <a:close/>
                <a:moveTo>
                  <a:pt x="552201" y="548753"/>
                </a:moveTo>
                <a:lnTo>
                  <a:pt x="555046" y="558852"/>
                </a:lnTo>
                <a:lnTo>
                  <a:pt x="551980" y="553953"/>
                </a:lnTo>
                <a:close/>
                <a:moveTo>
                  <a:pt x="475991" y="547828"/>
                </a:moveTo>
                <a:lnTo>
                  <a:pt x="460402" y="557571"/>
                </a:lnTo>
                <a:lnTo>
                  <a:pt x="460637" y="557767"/>
                </a:lnTo>
                <a:lnTo>
                  <a:pt x="478156" y="549007"/>
                </a:lnTo>
                <a:close/>
                <a:moveTo>
                  <a:pt x="434911" y="543857"/>
                </a:moveTo>
                <a:lnTo>
                  <a:pt x="447425" y="553853"/>
                </a:lnTo>
                <a:lnTo>
                  <a:pt x="464945" y="573847"/>
                </a:lnTo>
                <a:lnTo>
                  <a:pt x="469900" y="580445"/>
                </a:lnTo>
                <a:lnTo>
                  <a:pt x="457178" y="571650"/>
                </a:lnTo>
                <a:close/>
                <a:moveTo>
                  <a:pt x="545660" y="543855"/>
                </a:moveTo>
                <a:lnTo>
                  <a:pt x="546853" y="545762"/>
                </a:lnTo>
                <a:lnTo>
                  <a:pt x="547149" y="549805"/>
                </a:lnTo>
                <a:close/>
                <a:moveTo>
                  <a:pt x="436732" y="541558"/>
                </a:moveTo>
                <a:lnTo>
                  <a:pt x="443627" y="547552"/>
                </a:lnTo>
                <a:lnTo>
                  <a:pt x="449928" y="555103"/>
                </a:lnTo>
                <a:lnTo>
                  <a:pt x="451596" y="557186"/>
                </a:lnTo>
                <a:lnTo>
                  <a:pt x="447425" y="553853"/>
                </a:lnTo>
                <a:lnTo>
                  <a:pt x="438665" y="543857"/>
                </a:lnTo>
                <a:close/>
                <a:moveTo>
                  <a:pt x="539884" y="534628"/>
                </a:moveTo>
                <a:lnTo>
                  <a:pt x="542844" y="539357"/>
                </a:lnTo>
                <a:lnTo>
                  <a:pt x="543783" y="543857"/>
                </a:lnTo>
                <a:lnTo>
                  <a:pt x="539912" y="566349"/>
                </a:lnTo>
                <a:lnTo>
                  <a:pt x="537821" y="566349"/>
                </a:lnTo>
                <a:lnTo>
                  <a:pt x="540029" y="558852"/>
                </a:lnTo>
                <a:cubicBezTo>
                  <a:pt x="541906" y="551354"/>
                  <a:pt x="541906" y="543857"/>
                  <a:pt x="540498" y="536359"/>
                </a:cubicBezTo>
                <a:close/>
                <a:moveTo>
                  <a:pt x="545955" y="533488"/>
                </a:moveTo>
                <a:lnTo>
                  <a:pt x="549817" y="541716"/>
                </a:lnTo>
                <a:lnTo>
                  <a:pt x="551292" y="547606"/>
                </a:lnTo>
                <a:lnTo>
                  <a:pt x="550796" y="552062"/>
                </a:lnTo>
                <a:lnTo>
                  <a:pt x="546853" y="545762"/>
                </a:lnTo>
                <a:close/>
                <a:moveTo>
                  <a:pt x="431157" y="532610"/>
                </a:moveTo>
                <a:lnTo>
                  <a:pt x="452128" y="553552"/>
                </a:lnTo>
                <a:lnTo>
                  <a:pt x="444766" y="548543"/>
                </a:lnTo>
                <a:lnTo>
                  <a:pt x="443627" y="547552"/>
                </a:lnTo>
                <a:close/>
                <a:moveTo>
                  <a:pt x="419894" y="531860"/>
                </a:moveTo>
                <a:lnTo>
                  <a:pt x="431275" y="540952"/>
                </a:lnTo>
                <a:lnTo>
                  <a:pt x="452263" y="568252"/>
                </a:lnTo>
                <a:lnTo>
                  <a:pt x="447539" y="564987"/>
                </a:lnTo>
                <a:lnTo>
                  <a:pt x="445235" y="563069"/>
                </a:lnTo>
                <a:lnTo>
                  <a:pt x="442419" y="558852"/>
                </a:lnTo>
                <a:close/>
                <a:moveTo>
                  <a:pt x="421684" y="528477"/>
                </a:moveTo>
                <a:lnTo>
                  <a:pt x="424667" y="531071"/>
                </a:lnTo>
                <a:lnTo>
                  <a:pt x="434911" y="543857"/>
                </a:lnTo>
                <a:lnTo>
                  <a:pt x="431275" y="540952"/>
                </a:lnTo>
                <a:close/>
                <a:moveTo>
                  <a:pt x="506943" y="527802"/>
                </a:moveTo>
                <a:lnTo>
                  <a:pt x="506603" y="529163"/>
                </a:lnTo>
                <a:lnTo>
                  <a:pt x="504107" y="532907"/>
                </a:lnTo>
                <a:close/>
                <a:moveTo>
                  <a:pt x="452564" y="526211"/>
                </a:moveTo>
                <a:lnTo>
                  <a:pt x="450406" y="527290"/>
                </a:lnTo>
                <a:cubicBezTo>
                  <a:pt x="448532" y="528227"/>
                  <a:pt x="446659" y="529163"/>
                  <a:pt x="446659" y="529163"/>
                </a:cubicBezTo>
                <a:cubicBezTo>
                  <a:pt x="446659" y="532910"/>
                  <a:pt x="454152" y="532910"/>
                  <a:pt x="457899" y="532910"/>
                </a:cubicBezTo>
                <a:lnTo>
                  <a:pt x="458598" y="532810"/>
                </a:lnTo>
                <a:close/>
                <a:moveTo>
                  <a:pt x="513766" y="525968"/>
                </a:moveTo>
                <a:lnTo>
                  <a:pt x="512691" y="539935"/>
                </a:lnTo>
                <a:lnTo>
                  <a:pt x="505561" y="551141"/>
                </a:lnTo>
                <a:lnTo>
                  <a:pt x="501920" y="552657"/>
                </a:lnTo>
                <a:lnTo>
                  <a:pt x="502857" y="551643"/>
                </a:lnTo>
                <a:cubicBezTo>
                  <a:pt x="504730" y="547896"/>
                  <a:pt x="507540" y="543213"/>
                  <a:pt x="509413" y="538530"/>
                </a:cubicBezTo>
                <a:lnTo>
                  <a:pt x="509844" y="532505"/>
                </a:lnTo>
                <a:close/>
                <a:moveTo>
                  <a:pt x="513808" y="525417"/>
                </a:moveTo>
                <a:lnTo>
                  <a:pt x="514096" y="525417"/>
                </a:lnTo>
                <a:lnTo>
                  <a:pt x="513766" y="525968"/>
                </a:lnTo>
                <a:close/>
                <a:moveTo>
                  <a:pt x="510350" y="525417"/>
                </a:moveTo>
                <a:lnTo>
                  <a:pt x="510941" y="525417"/>
                </a:lnTo>
                <a:lnTo>
                  <a:pt x="510350" y="529163"/>
                </a:lnTo>
                <a:lnTo>
                  <a:pt x="510050" y="529613"/>
                </a:lnTo>
                <a:close/>
                <a:moveTo>
                  <a:pt x="545468" y="524345"/>
                </a:moveTo>
                <a:lnTo>
                  <a:pt x="547537" y="528862"/>
                </a:lnTo>
                <a:cubicBezTo>
                  <a:pt x="549414" y="534485"/>
                  <a:pt x="551292" y="541045"/>
                  <a:pt x="552230" y="548074"/>
                </a:cubicBezTo>
                <a:lnTo>
                  <a:pt x="552201" y="548753"/>
                </a:lnTo>
                <a:lnTo>
                  <a:pt x="550822" y="543857"/>
                </a:lnTo>
                <a:lnTo>
                  <a:pt x="549817" y="541716"/>
                </a:lnTo>
                <a:close/>
                <a:moveTo>
                  <a:pt x="539399" y="522842"/>
                </a:moveTo>
                <a:lnTo>
                  <a:pt x="540923" y="524935"/>
                </a:lnTo>
                <a:lnTo>
                  <a:pt x="545660" y="543855"/>
                </a:lnTo>
                <a:lnTo>
                  <a:pt x="542844" y="539357"/>
                </a:lnTo>
                <a:close/>
                <a:moveTo>
                  <a:pt x="511533" y="521670"/>
                </a:moveTo>
                <a:lnTo>
                  <a:pt x="514096" y="521670"/>
                </a:lnTo>
                <a:lnTo>
                  <a:pt x="513808" y="525417"/>
                </a:lnTo>
                <a:lnTo>
                  <a:pt x="510941" y="525417"/>
                </a:lnTo>
                <a:close/>
                <a:moveTo>
                  <a:pt x="541050" y="520345"/>
                </a:moveTo>
                <a:lnTo>
                  <a:pt x="545895" y="532669"/>
                </a:lnTo>
                <a:lnTo>
                  <a:pt x="545955" y="533488"/>
                </a:lnTo>
                <a:lnTo>
                  <a:pt x="543783" y="528862"/>
                </a:lnTo>
                <a:lnTo>
                  <a:pt x="540923" y="524935"/>
                </a:lnTo>
                <a:lnTo>
                  <a:pt x="540029" y="521364"/>
                </a:lnTo>
                <a:close/>
                <a:moveTo>
                  <a:pt x="543783" y="517615"/>
                </a:moveTo>
                <a:lnTo>
                  <a:pt x="545468" y="524345"/>
                </a:lnTo>
                <a:lnTo>
                  <a:pt x="542824" y="518573"/>
                </a:lnTo>
                <a:close/>
                <a:moveTo>
                  <a:pt x="406884" y="515611"/>
                </a:moveTo>
                <a:lnTo>
                  <a:pt x="408631" y="517130"/>
                </a:lnTo>
                <a:lnTo>
                  <a:pt x="408631" y="517615"/>
                </a:lnTo>
                <a:lnTo>
                  <a:pt x="406963" y="516366"/>
                </a:lnTo>
                <a:lnTo>
                  <a:pt x="406583" y="515911"/>
                </a:lnTo>
                <a:close/>
                <a:moveTo>
                  <a:pt x="510350" y="514177"/>
                </a:moveTo>
                <a:cubicBezTo>
                  <a:pt x="512223" y="516051"/>
                  <a:pt x="512223" y="517924"/>
                  <a:pt x="511755" y="520265"/>
                </a:cubicBezTo>
                <a:lnTo>
                  <a:pt x="511533" y="521670"/>
                </a:lnTo>
                <a:lnTo>
                  <a:pt x="510350" y="521670"/>
                </a:lnTo>
                <a:lnTo>
                  <a:pt x="506943" y="527802"/>
                </a:lnTo>
                <a:close/>
                <a:moveTo>
                  <a:pt x="401123" y="510117"/>
                </a:moveTo>
                <a:lnTo>
                  <a:pt x="404877" y="513866"/>
                </a:lnTo>
                <a:lnTo>
                  <a:pt x="406583" y="515911"/>
                </a:lnTo>
                <a:lnTo>
                  <a:pt x="406486" y="516009"/>
                </a:lnTo>
                <a:lnTo>
                  <a:pt x="402625" y="513117"/>
                </a:lnTo>
                <a:close/>
                <a:moveTo>
                  <a:pt x="494715" y="510046"/>
                </a:moveTo>
                <a:lnTo>
                  <a:pt x="492181" y="513958"/>
                </a:lnTo>
                <a:lnTo>
                  <a:pt x="490977" y="515031"/>
                </a:lnTo>
                <a:lnTo>
                  <a:pt x="491617" y="514177"/>
                </a:lnTo>
                <a:close/>
                <a:moveTo>
                  <a:pt x="405308" y="508177"/>
                </a:moveTo>
                <a:lnTo>
                  <a:pt x="418017" y="523707"/>
                </a:lnTo>
                <a:lnTo>
                  <a:pt x="421684" y="528477"/>
                </a:lnTo>
                <a:lnTo>
                  <a:pt x="408631" y="517130"/>
                </a:lnTo>
                <a:lnTo>
                  <a:pt x="408631" y="513866"/>
                </a:lnTo>
                <a:close/>
                <a:moveTo>
                  <a:pt x="408058" y="503779"/>
                </a:moveTo>
                <a:lnTo>
                  <a:pt x="416141" y="512618"/>
                </a:lnTo>
                <a:lnTo>
                  <a:pt x="419894" y="517615"/>
                </a:lnTo>
                <a:lnTo>
                  <a:pt x="429280" y="526987"/>
                </a:lnTo>
                <a:lnTo>
                  <a:pt x="455941" y="556146"/>
                </a:lnTo>
                <a:lnTo>
                  <a:pt x="452129" y="553552"/>
                </a:lnTo>
                <a:lnTo>
                  <a:pt x="431157" y="532610"/>
                </a:lnTo>
                <a:close/>
                <a:moveTo>
                  <a:pt x="397369" y="502621"/>
                </a:moveTo>
                <a:lnTo>
                  <a:pt x="408631" y="513866"/>
                </a:lnTo>
                <a:lnTo>
                  <a:pt x="406884" y="515611"/>
                </a:lnTo>
                <a:lnTo>
                  <a:pt x="404877" y="513866"/>
                </a:lnTo>
                <a:lnTo>
                  <a:pt x="400184" y="508243"/>
                </a:lnTo>
                <a:close/>
                <a:moveTo>
                  <a:pt x="402060" y="502618"/>
                </a:moveTo>
                <a:lnTo>
                  <a:pt x="412386" y="513866"/>
                </a:lnTo>
                <a:lnTo>
                  <a:pt x="418953" y="520424"/>
                </a:lnTo>
                <a:lnTo>
                  <a:pt x="436732" y="541558"/>
                </a:lnTo>
                <a:lnTo>
                  <a:pt x="424667" y="531071"/>
                </a:lnTo>
                <a:lnTo>
                  <a:pt x="402565" y="503482"/>
                </a:lnTo>
                <a:close/>
                <a:moveTo>
                  <a:pt x="505573" y="501252"/>
                </a:moveTo>
                <a:lnTo>
                  <a:pt x="502857" y="506684"/>
                </a:lnTo>
                <a:lnTo>
                  <a:pt x="497612" y="513678"/>
                </a:lnTo>
                <a:lnTo>
                  <a:pt x="499578" y="509962"/>
                </a:lnTo>
                <a:lnTo>
                  <a:pt x="504057" y="503095"/>
                </a:lnTo>
                <a:close/>
                <a:moveTo>
                  <a:pt x="506603" y="499192"/>
                </a:moveTo>
                <a:lnTo>
                  <a:pt x="506548" y="500066"/>
                </a:lnTo>
                <a:lnTo>
                  <a:pt x="505573" y="501252"/>
                </a:lnTo>
                <a:close/>
                <a:moveTo>
                  <a:pt x="406034" y="499162"/>
                </a:moveTo>
                <a:lnTo>
                  <a:pt x="429280" y="526519"/>
                </a:lnTo>
                <a:lnTo>
                  <a:pt x="433660" y="531362"/>
                </a:lnTo>
                <a:lnTo>
                  <a:pt x="429280" y="526987"/>
                </a:lnTo>
                <a:lnTo>
                  <a:pt x="416141" y="512618"/>
                </a:lnTo>
                <a:close/>
                <a:moveTo>
                  <a:pt x="506135" y="497786"/>
                </a:moveTo>
                <a:cubicBezTo>
                  <a:pt x="506603" y="497318"/>
                  <a:pt x="506603" y="497318"/>
                  <a:pt x="506603" y="499191"/>
                </a:cubicBezTo>
                <a:lnTo>
                  <a:pt x="504057" y="503095"/>
                </a:lnTo>
                <a:lnTo>
                  <a:pt x="486466" y="524480"/>
                </a:lnTo>
                <a:lnTo>
                  <a:pt x="481187" y="528084"/>
                </a:lnTo>
                <a:lnTo>
                  <a:pt x="483188" y="525417"/>
                </a:lnTo>
                <a:lnTo>
                  <a:pt x="487871" y="521670"/>
                </a:lnTo>
                <a:cubicBezTo>
                  <a:pt x="491617" y="517924"/>
                  <a:pt x="499110" y="510431"/>
                  <a:pt x="499110" y="506684"/>
                </a:cubicBezTo>
                <a:lnTo>
                  <a:pt x="502855" y="499193"/>
                </a:lnTo>
                <a:lnTo>
                  <a:pt x="502857" y="499191"/>
                </a:lnTo>
                <a:cubicBezTo>
                  <a:pt x="504730" y="499191"/>
                  <a:pt x="505666" y="498255"/>
                  <a:pt x="506135" y="497786"/>
                </a:cubicBezTo>
                <a:close/>
                <a:moveTo>
                  <a:pt x="509101" y="494196"/>
                </a:moveTo>
                <a:lnTo>
                  <a:pt x="510350" y="495445"/>
                </a:lnTo>
                <a:lnTo>
                  <a:pt x="506603" y="500000"/>
                </a:lnTo>
                <a:lnTo>
                  <a:pt x="506603" y="499192"/>
                </a:lnTo>
                <a:close/>
                <a:moveTo>
                  <a:pt x="376963" y="493002"/>
                </a:moveTo>
                <a:lnTo>
                  <a:pt x="392635" y="507347"/>
                </a:lnTo>
                <a:lnTo>
                  <a:pt x="412386" y="528862"/>
                </a:lnTo>
                <a:cubicBezTo>
                  <a:pt x="419894" y="536359"/>
                  <a:pt x="423648" y="543857"/>
                  <a:pt x="431157" y="551354"/>
                </a:cubicBezTo>
                <a:lnTo>
                  <a:pt x="445235" y="563069"/>
                </a:lnTo>
                <a:lnTo>
                  <a:pt x="445637" y="563672"/>
                </a:lnTo>
                <a:lnTo>
                  <a:pt x="438665" y="558852"/>
                </a:lnTo>
                <a:lnTo>
                  <a:pt x="429487" y="550520"/>
                </a:lnTo>
                <a:lnTo>
                  <a:pt x="423648" y="543857"/>
                </a:lnTo>
                <a:close/>
                <a:moveTo>
                  <a:pt x="510846" y="492183"/>
                </a:moveTo>
                <a:lnTo>
                  <a:pt x="523685" y="510702"/>
                </a:lnTo>
                <a:lnTo>
                  <a:pt x="532605" y="536848"/>
                </a:lnTo>
                <a:lnTo>
                  <a:pt x="532829" y="536656"/>
                </a:lnTo>
                <a:cubicBezTo>
                  <a:pt x="532829" y="536656"/>
                  <a:pt x="536575" y="536656"/>
                  <a:pt x="536575" y="540403"/>
                </a:cubicBezTo>
                <a:lnTo>
                  <a:pt x="533818" y="540403"/>
                </a:lnTo>
                <a:lnTo>
                  <a:pt x="534302" y="541824"/>
                </a:lnTo>
                <a:lnTo>
                  <a:pt x="536575" y="540403"/>
                </a:lnTo>
                <a:lnTo>
                  <a:pt x="535102" y="544168"/>
                </a:lnTo>
                <a:lnTo>
                  <a:pt x="536275" y="547606"/>
                </a:lnTo>
                <a:lnTo>
                  <a:pt x="536354" y="551643"/>
                </a:lnTo>
                <a:lnTo>
                  <a:pt x="536575" y="551643"/>
                </a:lnTo>
                <a:lnTo>
                  <a:pt x="536360" y="551959"/>
                </a:lnTo>
                <a:lnTo>
                  <a:pt x="536643" y="566349"/>
                </a:lnTo>
                <a:lnTo>
                  <a:pt x="532549" y="566349"/>
                </a:lnTo>
                <a:lnTo>
                  <a:pt x="531654" y="566349"/>
                </a:lnTo>
                <a:lnTo>
                  <a:pt x="531822" y="565622"/>
                </a:lnTo>
                <a:lnTo>
                  <a:pt x="532409" y="563081"/>
                </a:lnTo>
                <a:lnTo>
                  <a:pt x="530284" y="564084"/>
                </a:lnTo>
                <a:lnTo>
                  <a:pt x="527142" y="565568"/>
                </a:lnTo>
                <a:lnTo>
                  <a:pt x="528708" y="563256"/>
                </a:lnTo>
                <a:lnTo>
                  <a:pt x="529082" y="562882"/>
                </a:lnTo>
                <a:lnTo>
                  <a:pt x="529082" y="562704"/>
                </a:lnTo>
                <a:lnTo>
                  <a:pt x="530523" y="560577"/>
                </a:lnTo>
                <a:lnTo>
                  <a:pt x="532519" y="562572"/>
                </a:lnTo>
                <a:lnTo>
                  <a:pt x="532313" y="557935"/>
                </a:lnTo>
                <a:lnTo>
                  <a:pt x="530523" y="560577"/>
                </a:lnTo>
                <a:lnTo>
                  <a:pt x="529082" y="559136"/>
                </a:lnTo>
                <a:lnTo>
                  <a:pt x="527481" y="560137"/>
                </a:lnTo>
                <a:lnTo>
                  <a:pt x="530719" y="554994"/>
                </a:lnTo>
                <a:lnTo>
                  <a:pt x="532194" y="555270"/>
                </a:lnTo>
                <a:lnTo>
                  <a:pt x="532085" y="552824"/>
                </a:lnTo>
                <a:lnTo>
                  <a:pt x="530719" y="554994"/>
                </a:lnTo>
                <a:lnTo>
                  <a:pt x="529236" y="554716"/>
                </a:lnTo>
                <a:lnTo>
                  <a:pt x="532029" y="551550"/>
                </a:lnTo>
                <a:lnTo>
                  <a:pt x="532029" y="551543"/>
                </a:lnTo>
                <a:lnTo>
                  <a:pt x="527065" y="550922"/>
                </a:lnTo>
                <a:lnTo>
                  <a:pt x="529082" y="547896"/>
                </a:lnTo>
                <a:lnTo>
                  <a:pt x="531126" y="543809"/>
                </a:lnTo>
                <a:lnTo>
                  <a:pt x="531670" y="543469"/>
                </a:lnTo>
                <a:lnTo>
                  <a:pt x="531639" y="542783"/>
                </a:lnTo>
                <a:lnTo>
                  <a:pt x="531126" y="543809"/>
                </a:lnTo>
                <a:lnTo>
                  <a:pt x="517348" y="552420"/>
                </a:lnTo>
                <a:lnTo>
                  <a:pt x="517843" y="551643"/>
                </a:lnTo>
                <a:lnTo>
                  <a:pt x="515566" y="551453"/>
                </a:lnTo>
                <a:lnTo>
                  <a:pt x="530928" y="538285"/>
                </a:lnTo>
                <a:lnTo>
                  <a:pt x="524543" y="518084"/>
                </a:lnTo>
                <a:close/>
                <a:moveTo>
                  <a:pt x="506603" y="491698"/>
                </a:moveTo>
                <a:lnTo>
                  <a:pt x="502855" y="499193"/>
                </a:lnTo>
                <a:lnTo>
                  <a:pt x="494715" y="510046"/>
                </a:lnTo>
                <a:close/>
                <a:moveTo>
                  <a:pt x="506603" y="491698"/>
                </a:moveTo>
                <a:cubicBezTo>
                  <a:pt x="506603" y="491698"/>
                  <a:pt x="510350" y="491698"/>
                  <a:pt x="510350" y="491698"/>
                </a:cubicBezTo>
                <a:lnTo>
                  <a:pt x="509101" y="494196"/>
                </a:lnTo>
                <a:close/>
                <a:moveTo>
                  <a:pt x="390063" y="489549"/>
                </a:moveTo>
                <a:lnTo>
                  <a:pt x="400587" y="501013"/>
                </a:lnTo>
                <a:lnTo>
                  <a:pt x="402565" y="503482"/>
                </a:lnTo>
                <a:lnTo>
                  <a:pt x="405308" y="508177"/>
                </a:lnTo>
                <a:close/>
                <a:moveTo>
                  <a:pt x="393616" y="485752"/>
                </a:moveTo>
                <a:lnTo>
                  <a:pt x="408058" y="503779"/>
                </a:lnTo>
                <a:lnTo>
                  <a:pt x="404531" y="499922"/>
                </a:lnTo>
                <a:close/>
                <a:moveTo>
                  <a:pt x="374847" y="483879"/>
                </a:moveTo>
                <a:lnTo>
                  <a:pt x="389861" y="495874"/>
                </a:lnTo>
                <a:lnTo>
                  <a:pt x="400184" y="508243"/>
                </a:lnTo>
                <a:lnTo>
                  <a:pt x="401123" y="510117"/>
                </a:lnTo>
                <a:close/>
                <a:moveTo>
                  <a:pt x="374836" y="483869"/>
                </a:moveTo>
                <a:lnTo>
                  <a:pt x="374847" y="483879"/>
                </a:lnTo>
                <a:lnTo>
                  <a:pt x="374843" y="483876"/>
                </a:lnTo>
                <a:close/>
                <a:moveTo>
                  <a:pt x="507159" y="479728"/>
                </a:moveTo>
                <a:lnTo>
                  <a:pt x="513749" y="487625"/>
                </a:lnTo>
                <a:lnTo>
                  <a:pt x="528766" y="508243"/>
                </a:lnTo>
                <a:lnTo>
                  <a:pt x="532520" y="513866"/>
                </a:lnTo>
                <a:lnTo>
                  <a:pt x="539884" y="534628"/>
                </a:lnTo>
                <a:lnTo>
                  <a:pt x="536275" y="528862"/>
                </a:lnTo>
                <a:lnTo>
                  <a:pt x="523685" y="510702"/>
                </a:lnTo>
                <a:lnTo>
                  <a:pt x="521727" y="504963"/>
                </a:lnTo>
                <a:close/>
                <a:moveTo>
                  <a:pt x="374846" y="468884"/>
                </a:moveTo>
                <a:lnTo>
                  <a:pt x="379539" y="473570"/>
                </a:lnTo>
                <a:lnTo>
                  <a:pt x="394862" y="491785"/>
                </a:lnTo>
                <a:lnTo>
                  <a:pt x="398776" y="496997"/>
                </a:lnTo>
                <a:lnTo>
                  <a:pt x="402060" y="502618"/>
                </a:lnTo>
                <a:lnTo>
                  <a:pt x="400587" y="501013"/>
                </a:lnTo>
                <a:close/>
                <a:moveTo>
                  <a:pt x="370117" y="462369"/>
                </a:moveTo>
                <a:lnTo>
                  <a:pt x="389860" y="483876"/>
                </a:lnTo>
                <a:lnTo>
                  <a:pt x="404531" y="499922"/>
                </a:lnTo>
                <a:lnTo>
                  <a:pt x="412386" y="510118"/>
                </a:lnTo>
                <a:lnTo>
                  <a:pt x="431157" y="532610"/>
                </a:lnTo>
                <a:lnTo>
                  <a:pt x="418953" y="520424"/>
                </a:lnTo>
                <a:lnTo>
                  <a:pt x="394862" y="491785"/>
                </a:lnTo>
                <a:lnTo>
                  <a:pt x="386106" y="480127"/>
                </a:lnTo>
                <a:lnTo>
                  <a:pt x="379539" y="473570"/>
                </a:lnTo>
                <a:close/>
                <a:moveTo>
                  <a:pt x="359827" y="450137"/>
                </a:moveTo>
                <a:lnTo>
                  <a:pt x="370117" y="462369"/>
                </a:lnTo>
                <a:lnTo>
                  <a:pt x="366267" y="458175"/>
                </a:lnTo>
                <a:close/>
                <a:moveTo>
                  <a:pt x="363291" y="446386"/>
                </a:moveTo>
                <a:lnTo>
                  <a:pt x="393616" y="485752"/>
                </a:lnTo>
                <a:lnTo>
                  <a:pt x="371089" y="457634"/>
                </a:lnTo>
                <a:close/>
                <a:moveTo>
                  <a:pt x="354464" y="445318"/>
                </a:moveTo>
                <a:lnTo>
                  <a:pt x="366267" y="458175"/>
                </a:lnTo>
                <a:lnTo>
                  <a:pt x="374846" y="468884"/>
                </a:lnTo>
                <a:lnTo>
                  <a:pt x="367337" y="461385"/>
                </a:lnTo>
                <a:close/>
                <a:moveTo>
                  <a:pt x="346956" y="439963"/>
                </a:moveTo>
                <a:lnTo>
                  <a:pt x="356072" y="450137"/>
                </a:lnTo>
                <a:lnTo>
                  <a:pt x="367337" y="461385"/>
                </a:lnTo>
                <a:lnTo>
                  <a:pt x="382352" y="480127"/>
                </a:lnTo>
                <a:lnTo>
                  <a:pt x="390063" y="489549"/>
                </a:lnTo>
                <a:lnTo>
                  <a:pt x="371089" y="468881"/>
                </a:lnTo>
                <a:close/>
                <a:moveTo>
                  <a:pt x="342309" y="438893"/>
                </a:moveTo>
                <a:lnTo>
                  <a:pt x="352318" y="450137"/>
                </a:lnTo>
                <a:cubicBezTo>
                  <a:pt x="359827" y="461383"/>
                  <a:pt x="371089" y="472630"/>
                  <a:pt x="382352" y="483876"/>
                </a:cubicBezTo>
                <a:cubicBezTo>
                  <a:pt x="386106" y="487625"/>
                  <a:pt x="390799" y="492311"/>
                  <a:pt x="395022" y="497934"/>
                </a:cubicBezTo>
                <a:lnTo>
                  <a:pt x="397369" y="502621"/>
                </a:lnTo>
                <a:lnTo>
                  <a:pt x="393614" y="498871"/>
                </a:lnTo>
                <a:lnTo>
                  <a:pt x="389861" y="495874"/>
                </a:lnTo>
                <a:lnTo>
                  <a:pt x="367335" y="468881"/>
                </a:lnTo>
                <a:close/>
                <a:moveTo>
                  <a:pt x="343736" y="431927"/>
                </a:moveTo>
                <a:lnTo>
                  <a:pt x="354464" y="445318"/>
                </a:lnTo>
                <a:lnTo>
                  <a:pt x="348564" y="438890"/>
                </a:lnTo>
                <a:close/>
                <a:moveTo>
                  <a:pt x="321602" y="409582"/>
                </a:moveTo>
                <a:lnTo>
                  <a:pt x="333547" y="423895"/>
                </a:lnTo>
                <a:lnTo>
                  <a:pt x="346956" y="439963"/>
                </a:lnTo>
                <a:lnTo>
                  <a:pt x="324904" y="415352"/>
                </a:lnTo>
                <a:close/>
                <a:moveTo>
                  <a:pt x="302359" y="407460"/>
                </a:moveTo>
                <a:lnTo>
                  <a:pt x="303513" y="408900"/>
                </a:lnTo>
                <a:cubicBezTo>
                  <a:pt x="314776" y="423895"/>
                  <a:pt x="326039" y="438890"/>
                  <a:pt x="341055" y="453886"/>
                </a:cubicBezTo>
                <a:lnTo>
                  <a:pt x="376963" y="493002"/>
                </a:lnTo>
                <a:lnTo>
                  <a:pt x="371089" y="487625"/>
                </a:lnTo>
                <a:cubicBezTo>
                  <a:pt x="359827" y="472630"/>
                  <a:pt x="344810" y="461383"/>
                  <a:pt x="329793" y="442639"/>
                </a:cubicBezTo>
                <a:lnTo>
                  <a:pt x="304825" y="412721"/>
                </a:lnTo>
                <a:close/>
                <a:moveTo>
                  <a:pt x="292251" y="397654"/>
                </a:moveTo>
                <a:lnTo>
                  <a:pt x="304825" y="412721"/>
                </a:lnTo>
                <a:lnTo>
                  <a:pt x="306329" y="415929"/>
                </a:lnTo>
                <a:cubicBezTo>
                  <a:pt x="311022" y="422958"/>
                  <a:pt x="316653" y="429519"/>
                  <a:pt x="322284" y="435142"/>
                </a:cubicBezTo>
                <a:cubicBezTo>
                  <a:pt x="344810" y="461383"/>
                  <a:pt x="371089" y="491374"/>
                  <a:pt x="397369" y="521364"/>
                </a:cubicBezTo>
                <a:lnTo>
                  <a:pt x="429487" y="550520"/>
                </a:lnTo>
                <a:lnTo>
                  <a:pt x="442044" y="564850"/>
                </a:lnTo>
                <a:lnTo>
                  <a:pt x="438665" y="562601"/>
                </a:lnTo>
                <a:cubicBezTo>
                  <a:pt x="408631" y="536359"/>
                  <a:pt x="382352" y="510118"/>
                  <a:pt x="356072" y="480127"/>
                </a:cubicBezTo>
                <a:cubicBezTo>
                  <a:pt x="344810" y="465132"/>
                  <a:pt x="329793" y="450137"/>
                  <a:pt x="318530" y="435142"/>
                </a:cubicBezTo>
                <a:cubicBezTo>
                  <a:pt x="307268" y="423895"/>
                  <a:pt x="299759" y="412649"/>
                  <a:pt x="292251" y="397654"/>
                </a:cubicBezTo>
                <a:close/>
                <a:moveTo>
                  <a:pt x="296005" y="393905"/>
                </a:moveTo>
                <a:lnTo>
                  <a:pt x="305861" y="406559"/>
                </a:lnTo>
                <a:lnTo>
                  <a:pt x="307268" y="408900"/>
                </a:lnTo>
                <a:lnTo>
                  <a:pt x="315705" y="419197"/>
                </a:lnTo>
                <a:lnTo>
                  <a:pt x="322284" y="427644"/>
                </a:lnTo>
                <a:lnTo>
                  <a:pt x="325465" y="431109"/>
                </a:lnTo>
                <a:lnTo>
                  <a:pt x="341055" y="450137"/>
                </a:lnTo>
                <a:cubicBezTo>
                  <a:pt x="352318" y="461383"/>
                  <a:pt x="363581" y="476378"/>
                  <a:pt x="374843" y="487625"/>
                </a:cubicBezTo>
                <a:cubicBezTo>
                  <a:pt x="382352" y="491374"/>
                  <a:pt x="386106" y="498871"/>
                  <a:pt x="393614" y="506369"/>
                </a:cubicBezTo>
                <a:lnTo>
                  <a:pt x="402625" y="513117"/>
                </a:lnTo>
                <a:lnTo>
                  <a:pt x="404877" y="517615"/>
                </a:lnTo>
                <a:lnTo>
                  <a:pt x="406486" y="516009"/>
                </a:lnTo>
                <a:lnTo>
                  <a:pt x="406963" y="516366"/>
                </a:lnTo>
                <a:lnTo>
                  <a:pt x="419894" y="531860"/>
                </a:lnTo>
                <a:lnTo>
                  <a:pt x="416140" y="528862"/>
                </a:lnTo>
                <a:lnTo>
                  <a:pt x="392635" y="507347"/>
                </a:lnTo>
                <a:lnTo>
                  <a:pt x="371089" y="483876"/>
                </a:lnTo>
                <a:cubicBezTo>
                  <a:pt x="356072" y="468881"/>
                  <a:pt x="344810" y="453886"/>
                  <a:pt x="329793" y="438890"/>
                </a:cubicBezTo>
                <a:cubicBezTo>
                  <a:pt x="326039" y="431393"/>
                  <a:pt x="318530" y="423895"/>
                  <a:pt x="311022" y="416398"/>
                </a:cubicBezTo>
                <a:cubicBezTo>
                  <a:pt x="307268" y="408900"/>
                  <a:pt x="299759" y="401403"/>
                  <a:pt x="296005" y="393905"/>
                </a:cubicBezTo>
                <a:close/>
                <a:moveTo>
                  <a:pt x="219188" y="380430"/>
                </a:moveTo>
                <a:lnTo>
                  <a:pt x="204787" y="385577"/>
                </a:lnTo>
                <a:lnTo>
                  <a:pt x="169532" y="386247"/>
                </a:lnTo>
                <a:lnTo>
                  <a:pt x="168309" y="385962"/>
                </a:lnTo>
                <a:lnTo>
                  <a:pt x="176635" y="384036"/>
                </a:lnTo>
                <a:lnTo>
                  <a:pt x="183518" y="384899"/>
                </a:lnTo>
                <a:close/>
                <a:moveTo>
                  <a:pt x="140821" y="379539"/>
                </a:moveTo>
                <a:lnTo>
                  <a:pt x="167886" y="380293"/>
                </a:lnTo>
                <a:lnTo>
                  <a:pt x="183230" y="382511"/>
                </a:lnTo>
                <a:lnTo>
                  <a:pt x="176635" y="384036"/>
                </a:lnTo>
                <a:lnTo>
                  <a:pt x="140917" y="379562"/>
                </a:lnTo>
                <a:close/>
                <a:moveTo>
                  <a:pt x="307268" y="378910"/>
                </a:moveTo>
                <a:cubicBezTo>
                  <a:pt x="314776" y="386407"/>
                  <a:pt x="318530" y="393905"/>
                  <a:pt x="326039" y="401403"/>
                </a:cubicBezTo>
                <a:cubicBezTo>
                  <a:pt x="337301" y="416398"/>
                  <a:pt x="348564" y="431393"/>
                  <a:pt x="359827" y="450137"/>
                </a:cubicBezTo>
                <a:lnTo>
                  <a:pt x="325177" y="405158"/>
                </a:lnTo>
                <a:lnTo>
                  <a:pt x="314776" y="390156"/>
                </a:lnTo>
                <a:close/>
                <a:moveTo>
                  <a:pt x="292251" y="378910"/>
                </a:moveTo>
                <a:lnTo>
                  <a:pt x="324904" y="415352"/>
                </a:lnTo>
                <a:lnTo>
                  <a:pt x="329793" y="423895"/>
                </a:lnTo>
                <a:lnTo>
                  <a:pt x="342309" y="438893"/>
                </a:lnTo>
                <a:lnTo>
                  <a:pt x="299760" y="391094"/>
                </a:lnTo>
                <a:lnTo>
                  <a:pt x="296005" y="386407"/>
                </a:lnTo>
                <a:lnTo>
                  <a:pt x="292251" y="382659"/>
                </a:lnTo>
                <a:cubicBezTo>
                  <a:pt x="288496" y="378910"/>
                  <a:pt x="292251" y="378910"/>
                  <a:pt x="292251" y="378910"/>
                </a:cubicBezTo>
                <a:close/>
                <a:moveTo>
                  <a:pt x="137529" y="378770"/>
                </a:moveTo>
                <a:lnTo>
                  <a:pt x="140821" y="379539"/>
                </a:lnTo>
                <a:lnTo>
                  <a:pt x="140715" y="379536"/>
                </a:lnTo>
                <a:lnTo>
                  <a:pt x="138575" y="379268"/>
                </a:lnTo>
                <a:close/>
                <a:moveTo>
                  <a:pt x="299759" y="375161"/>
                </a:moveTo>
                <a:cubicBezTo>
                  <a:pt x="303513" y="378910"/>
                  <a:pt x="307268" y="386407"/>
                  <a:pt x="314776" y="390156"/>
                </a:cubicBezTo>
                <a:lnTo>
                  <a:pt x="322284" y="401403"/>
                </a:lnTo>
                <a:lnTo>
                  <a:pt x="325177" y="405158"/>
                </a:lnTo>
                <a:lnTo>
                  <a:pt x="343736" y="431927"/>
                </a:lnTo>
                <a:lnTo>
                  <a:pt x="307268" y="386407"/>
                </a:lnTo>
                <a:cubicBezTo>
                  <a:pt x="303513" y="382659"/>
                  <a:pt x="303513" y="378910"/>
                  <a:pt x="299759" y="375161"/>
                </a:cubicBezTo>
                <a:close/>
                <a:moveTo>
                  <a:pt x="296005" y="375161"/>
                </a:moveTo>
                <a:cubicBezTo>
                  <a:pt x="299759" y="382659"/>
                  <a:pt x="307268" y="390156"/>
                  <a:pt x="314776" y="397654"/>
                </a:cubicBezTo>
                <a:lnTo>
                  <a:pt x="321602" y="409582"/>
                </a:lnTo>
                <a:lnTo>
                  <a:pt x="314776" y="401403"/>
                </a:lnTo>
                <a:cubicBezTo>
                  <a:pt x="311022" y="390156"/>
                  <a:pt x="303513" y="382659"/>
                  <a:pt x="296005" y="375161"/>
                </a:cubicBezTo>
                <a:close/>
                <a:moveTo>
                  <a:pt x="297882" y="373755"/>
                </a:moveTo>
                <a:cubicBezTo>
                  <a:pt x="298820" y="373287"/>
                  <a:pt x="299759" y="373287"/>
                  <a:pt x="299759" y="375161"/>
                </a:cubicBezTo>
                <a:cubicBezTo>
                  <a:pt x="299759" y="375161"/>
                  <a:pt x="299759" y="375161"/>
                  <a:pt x="296005" y="375161"/>
                </a:cubicBezTo>
                <a:cubicBezTo>
                  <a:pt x="296005" y="375161"/>
                  <a:pt x="296943" y="374224"/>
                  <a:pt x="297882" y="373755"/>
                </a:cubicBezTo>
                <a:close/>
                <a:moveTo>
                  <a:pt x="280988" y="371412"/>
                </a:moveTo>
                <a:cubicBezTo>
                  <a:pt x="284742" y="378910"/>
                  <a:pt x="292251" y="386407"/>
                  <a:pt x="296005" y="393905"/>
                </a:cubicBezTo>
                <a:lnTo>
                  <a:pt x="302359" y="407460"/>
                </a:lnTo>
                <a:lnTo>
                  <a:pt x="293502" y="396405"/>
                </a:lnTo>
                <a:lnTo>
                  <a:pt x="288496" y="390156"/>
                </a:lnTo>
                <a:cubicBezTo>
                  <a:pt x="284742" y="382659"/>
                  <a:pt x="280988" y="378910"/>
                  <a:pt x="280988" y="371412"/>
                </a:cubicBezTo>
                <a:close/>
                <a:moveTo>
                  <a:pt x="280988" y="371412"/>
                </a:moveTo>
                <a:lnTo>
                  <a:pt x="292251" y="382659"/>
                </a:lnTo>
                <a:lnTo>
                  <a:pt x="299760" y="391094"/>
                </a:lnTo>
                <a:lnTo>
                  <a:pt x="311022" y="405151"/>
                </a:lnTo>
                <a:cubicBezTo>
                  <a:pt x="322284" y="420146"/>
                  <a:pt x="329793" y="431393"/>
                  <a:pt x="341055" y="446388"/>
                </a:cubicBezTo>
                <a:lnTo>
                  <a:pt x="374836" y="483869"/>
                </a:lnTo>
                <a:lnTo>
                  <a:pt x="363581" y="472630"/>
                </a:lnTo>
                <a:lnTo>
                  <a:pt x="325465" y="431109"/>
                </a:lnTo>
                <a:lnTo>
                  <a:pt x="315705" y="419197"/>
                </a:lnTo>
                <a:lnTo>
                  <a:pt x="305861" y="406559"/>
                </a:lnTo>
                <a:lnTo>
                  <a:pt x="296005" y="390156"/>
                </a:lnTo>
                <a:cubicBezTo>
                  <a:pt x="292251" y="382659"/>
                  <a:pt x="284742" y="378910"/>
                  <a:pt x="280988" y="371412"/>
                </a:cubicBezTo>
                <a:close/>
                <a:moveTo>
                  <a:pt x="117189" y="365629"/>
                </a:moveTo>
                <a:lnTo>
                  <a:pt x="118503" y="366248"/>
                </a:lnTo>
                <a:lnTo>
                  <a:pt x="135203" y="368992"/>
                </a:lnTo>
                <a:lnTo>
                  <a:pt x="149810" y="375514"/>
                </a:lnTo>
                <a:lnTo>
                  <a:pt x="191369" y="378239"/>
                </a:lnTo>
                <a:lnTo>
                  <a:pt x="181645" y="380676"/>
                </a:lnTo>
                <a:lnTo>
                  <a:pt x="167886" y="380293"/>
                </a:lnTo>
                <a:lnTo>
                  <a:pt x="134829" y="375514"/>
                </a:lnTo>
                <a:close/>
                <a:moveTo>
                  <a:pt x="261936" y="364569"/>
                </a:moveTo>
                <a:lnTo>
                  <a:pt x="245366" y="373298"/>
                </a:lnTo>
                <a:lnTo>
                  <a:pt x="228461" y="379268"/>
                </a:lnTo>
                <a:lnTo>
                  <a:pt x="219188" y="380430"/>
                </a:lnTo>
                <a:lnTo>
                  <a:pt x="243442" y="371761"/>
                </a:lnTo>
                <a:lnTo>
                  <a:pt x="245238" y="370716"/>
                </a:lnTo>
                <a:close/>
                <a:moveTo>
                  <a:pt x="318530" y="363915"/>
                </a:moveTo>
                <a:cubicBezTo>
                  <a:pt x="322284" y="363915"/>
                  <a:pt x="326039" y="371412"/>
                  <a:pt x="329793" y="378910"/>
                </a:cubicBezTo>
                <a:cubicBezTo>
                  <a:pt x="333547" y="386407"/>
                  <a:pt x="341055" y="390156"/>
                  <a:pt x="344810" y="397654"/>
                </a:cubicBezTo>
                <a:cubicBezTo>
                  <a:pt x="356072" y="408900"/>
                  <a:pt x="363581" y="423895"/>
                  <a:pt x="374843" y="435142"/>
                </a:cubicBezTo>
                <a:cubicBezTo>
                  <a:pt x="397369" y="461383"/>
                  <a:pt x="416140" y="487625"/>
                  <a:pt x="438665" y="510118"/>
                </a:cubicBezTo>
                <a:lnTo>
                  <a:pt x="454557" y="523341"/>
                </a:lnTo>
                <a:lnTo>
                  <a:pt x="472885" y="514177"/>
                </a:lnTo>
                <a:cubicBezTo>
                  <a:pt x="472885" y="514177"/>
                  <a:pt x="476631" y="517924"/>
                  <a:pt x="472885" y="517924"/>
                </a:cubicBezTo>
                <a:lnTo>
                  <a:pt x="456110" y="524634"/>
                </a:lnTo>
                <a:lnTo>
                  <a:pt x="464856" y="531912"/>
                </a:lnTo>
                <a:lnTo>
                  <a:pt x="473412" y="530685"/>
                </a:lnTo>
                <a:lnTo>
                  <a:pt x="490977" y="515031"/>
                </a:lnTo>
                <a:lnTo>
                  <a:pt x="483188" y="525417"/>
                </a:lnTo>
                <a:lnTo>
                  <a:pt x="472086" y="534298"/>
                </a:lnTo>
                <a:lnTo>
                  <a:pt x="471890" y="534432"/>
                </a:lnTo>
                <a:lnTo>
                  <a:pt x="468409" y="534868"/>
                </a:lnTo>
                <a:lnTo>
                  <a:pt x="469862" y="536077"/>
                </a:lnTo>
                <a:lnTo>
                  <a:pt x="472086" y="534298"/>
                </a:lnTo>
                <a:lnTo>
                  <a:pt x="481187" y="528084"/>
                </a:lnTo>
                <a:lnTo>
                  <a:pt x="480378" y="529163"/>
                </a:lnTo>
                <a:lnTo>
                  <a:pt x="471132" y="537134"/>
                </a:lnTo>
                <a:lnTo>
                  <a:pt x="471223" y="537210"/>
                </a:lnTo>
                <a:lnTo>
                  <a:pt x="472885" y="536656"/>
                </a:lnTo>
                <a:cubicBezTo>
                  <a:pt x="480378" y="532910"/>
                  <a:pt x="487871" y="525417"/>
                  <a:pt x="491617" y="521670"/>
                </a:cubicBezTo>
                <a:lnTo>
                  <a:pt x="497612" y="513678"/>
                </a:lnTo>
                <a:lnTo>
                  <a:pt x="495364" y="517924"/>
                </a:lnTo>
                <a:cubicBezTo>
                  <a:pt x="491617" y="525417"/>
                  <a:pt x="487871" y="529163"/>
                  <a:pt x="480378" y="532910"/>
                </a:cubicBezTo>
                <a:lnTo>
                  <a:pt x="473343" y="538974"/>
                </a:lnTo>
                <a:lnTo>
                  <a:pt x="479925" y="544451"/>
                </a:lnTo>
                <a:lnTo>
                  <a:pt x="480378" y="544150"/>
                </a:lnTo>
                <a:cubicBezTo>
                  <a:pt x="484124" y="540403"/>
                  <a:pt x="487871" y="532910"/>
                  <a:pt x="491617" y="529163"/>
                </a:cubicBezTo>
                <a:cubicBezTo>
                  <a:pt x="495364" y="525417"/>
                  <a:pt x="499110" y="517924"/>
                  <a:pt x="502857" y="514177"/>
                </a:cubicBezTo>
                <a:cubicBezTo>
                  <a:pt x="502857" y="512304"/>
                  <a:pt x="504730" y="509494"/>
                  <a:pt x="506135" y="506684"/>
                </a:cubicBezTo>
                <a:lnTo>
                  <a:pt x="506548" y="500066"/>
                </a:lnTo>
                <a:lnTo>
                  <a:pt x="506603" y="500000"/>
                </a:lnTo>
                <a:lnTo>
                  <a:pt x="506603" y="510431"/>
                </a:lnTo>
                <a:cubicBezTo>
                  <a:pt x="502857" y="517924"/>
                  <a:pt x="499110" y="525417"/>
                  <a:pt x="495364" y="529163"/>
                </a:cubicBezTo>
                <a:lnTo>
                  <a:pt x="484874" y="542277"/>
                </a:lnTo>
                <a:lnTo>
                  <a:pt x="480555" y="544976"/>
                </a:lnTo>
                <a:lnTo>
                  <a:pt x="481852" y="546054"/>
                </a:lnTo>
                <a:lnTo>
                  <a:pt x="484874" y="542277"/>
                </a:lnTo>
                <a:lnTo>
                  <a:pt x="487871" y="540403"/>
                </a:lnTo>
                <a:cubicBezTo>
                  <a:pt x="495364" y="532910"/>
                  <a:pt x="502857" y="521670"/>
                  <a:pt x="510350" y="514177"/>
                </a:cubicBezTo>
                <a:cubicBezTo>
                  <a:pt x="506603" y="525417"/>
                  <a:pt x="499110" y="536656"/>
                  <a:pt x="487871" y="544150"/>
                </a:cubicBezTo>
                <a:lnTo>
                  <a:pt x="482681" y="546745"/>
                </a:lnTo>
                <a:lnTo>
                  <a:pt x="483716" y="547606"/>
                </a:lnTo>
                <a:lnTo>
                  <a:pt x="488238" y="550616"/>
                </a:lnTo>
                <a:lnTo>
                  <a:pt x="499110" y="540403"/>
                </a:lnTo>
                <a:lnTo>
                  <a:pt x="504107" y="532907"/>
                </a:lnTo>
                <a:lnTo>
                  <a:pt x="496300" y="546961"/>
                </a:lnTo>
                <a:lnTo>
                  <a:pt x="490883" y="552377"/>
                </a:lnTo>
                <a:lnTo>
                  <a:pt x="492641" y="553547"/>
                </a:lnTo>
                <a:lnTo>
                  <a:pt x="496300" y="546961"/>
                </a:lnTo>
                <a:lnTo>
                  <a:pt x="502857" y="540403"/>
                </a:lnTo>
                <a:lnTo>
                  <a:pt x="510050" y="529613"/>
                </a:lnTo>
                <a:lnTo>
                  <a:pt x="509844" y="532505"/>
                </a:lnTo>
                <a:lnTo>
                  <a:pt x="502857" y="544150"/>
                </a:lnTo>
                <a:lnTo>
                  <a:pt x="494754" y="554954"/>
                </a:lnTo>
                <a:lnTo>
                  <a:pt x="495391" y="555378"/>
                </a:lnTo>
                <a:lnTo>
                  <a:pt x="501920" y="552657"/>
                </a:lnTo>
                <a:lnTo>
                  <a:pt x="497880" y="557035"/>
                </a:lnTo>
                <a:lnTo>
                  <a:pt x="500313" y="558655"/>
                </a:lnTo>
                <a:lnTo>
                  <a:pt x="500705" y="558498"/>
                </a:lnTo>
                <a:lnTo>
                  <a:pt x="500507" y="558784"/>
                </a:lnTo>
                <a:lnTo>
                  <a:pt x="502689" y="560236"/>
                </a:lnTo>
                <a:lnTo>
                  <a:pt x="504252" y="559797"/>
                </a:lnTo>
                <a:lnTo>
                  <a:pt x="503083" y="560498"/>
                </a:lnTo>
                <a:lnTo>
                  <a:pt x="503607" y="560848"/>
                </a:lnTo>
                <a:lnTo>
                  <a:pt x="506603" y="559136"/>
                </a:lnTo>
                <a:lnTo>
                  <a:pt x="517348" y="552420"/>
                </a:lnTo>
                <a:lnTo>
                  <a:pt x="514645" y="556669"/>
                </a:lnTo>
                <a:lnTo>
                  <a:pt x="503829" y="560995"/>
                </a:lnTo>
                <a:lnTo>
                  <a:pt x="506241" y="562601"/>
                </a:lnTo>
                <a:lnTo>
                  <a:pt x="507810" y="562914"/>
                </a:lnTo>
                <a:lnTo>
                  <a:pt x="513282" y="558810"/>
                </a:lnTo>
                <a:lnTo>
                  <a:pt x="511286" y="561946"/>
                </a:lnTo>
                <a:lnTo>
                  <a:pt x="508441" y="563040"/>
                </a:lnTo>
                <a:lnTo>
                  <a:pt x="515268" y="564403"/>
                </a:lnTo>
                <a:lnTo>
                  <a:pt x="521589" y="559136"/>
                </a:lnTo>
                <a:lnTo>
                  <a:pt x="524979" y="554051"/>
                </a:lnTo>
                <a:lnTo>
                  <a:pt x="525336" y="553984"/>
                </a:lnTo>
                <a:lnTo>
                  <a:pt x="529236" y="554716"/>
                </a:lnTo>
                <a:lnTo>
                  <a:pt x="525336" y="559136"/>
                </a:lnTo>
                <a:lnTo>
                  <a:pt x="518449" y="565039"/>
                </a:lnTo>
                <a:lnTo>
                  <a:pt x="519350" y="565218"/>
                </a:lnTo>
                <a:lnTo>
                  <a:pt x="527481" y="560137"/>
                </a:lnTo>
                <a:lnTo>
                  <a:pt x="527408" y="560252"/>
                </a:lnTo>
                <a:lnTo>
                  <a:pt x="519818" y="565312"/>
                </a:lnTo>
                <a:lnTo>
                  <a:pt x="523040" y="565955"/>
                </a:lnTo>
                <a:lnTo>
                  <a:pt x="524867" y="564287"/>
                </a:lnTo>
                <a:lnTo>
                  <a:pt x="527408" y="560252"/>
                </a:lnTo>
                <a:lnTo>
                  <a:pt x="529082" y="559136"/>
                </a:lnTo>
                <a:lnTo>
                  <a:pt x="529082" y="562704"/>
                </a:lnTo>
                <a:lnTo>
                  <a:pt x="528862" y="563029"/>
                </a:lnTo>
                <a:lnTo>
                  <a:pt x="524142" y="566176"/>
                </a:lnTo>
                <a:lnTo>
                  <a:pt x="524576" y="566262"/>
                </a:lnTo>
                <a:lnTo>
                  <a:pt x="528837" y="563066"/>
                </a:lnTo>
                <a:lnTo>
                  <a:pt x="528708" y="563256"/>
                </a:lnTo>
                <a:lnTo>
                  <a:pt x="525730" y="566235"/>
                </a:lnTo>
                <a:lnTo>
                  <a:pt x="525487" y="566349"/>
                </a:lnTo>
                <a:lnTo>
                  <a:pt x="525615" y="566349"/>
                </a:lnTo>
                <a:lnTo>
                  <a:pt x="525730" y="566235"/>
                </a:lnTo>
                <a:lnTo>
                  <a:pt x="527142" y="565568"/>
                </a:lnTo>
                <a:lnTo>
                  <a:pt x="526741" y="566160"/>
                </a:lnTo>
                <a:lnTo>
                  <a:pt x="526537" y="566349"/>
                </a:lnTo>
                <a:lnTo>
                  <a:pt x="531654" y="566349"/>
                </a:lnTo>
                <a:lnTo>
                  <a:pt x="531446" y="567251"/>
                </a:lnTo>
                <a:lnTo>
                  <a:pt x="532829" y="566629"/>
                </a:lnTo>
                <a:lnTo>
                  <a:pt x="531329" y="567753"/>
                </a:lnTo>
                <a:lnTo>
                  <a:pt x="530664" y="570633"/>
                </a:lnTo>
                <a:lnTo>
                  <a:pt x="527229" y="570829"/>
                </a:lnTo>
                <a:lnTo>
                  <a:pt x="517843" y="577868"/>
                </a:lnTo>
                <a:cubicBezTo>
                  <a:pt x="517843" y="579741"/>
                  <a:pt x="515970" y="581615"/>
                  <a:pt x="513628" y="583020"/>
                </a:cubicBezTo>
                <a:lnTo>
                  <a:pt x="508057" y="584876"/>
                </a:lnTo>
                <a:lnTo>
                  <a:pt x="509995" y="585562"/>
                </a:lnTo>
                <a:lnTo>
                  <a:pt x="523939" y="585272"/>
                </a:lnTo>
                <a:lnTo>
                  <a:pt x="509915" y="587606"/>
                </a:lnTo>
                <a:lnTo>
                  <a:pt x="498733" y="585093"/>
                </a:lnTo>
                <a:lnTo>
                  <a:pt x="483707" y="576341"/>
                </a:lnTo>
                <a:lnTo>
                  <a:pt x="479961" y="573847"/>
                </a:lnTo>
                <a:lnTo>
                  <a:pt x="473100" y="568137"/>
                </a:lnTo>
                <a:lnTo>
                  <a:pt x="470780" y="568811"/>
                </a:lnTo>
                <a:lnTo>
                  <a:pt x="483707" y="576341"/>
                </a:lnTo>
                <a:lnTo>
                  <a:pt x="502487" y="588842"/>
                </a:lnTo>
                <a:lnTo>
                  <a:pt x="509915" y="587606"/>
                </a:lnTo>
                <a:lnTo>
                  <a:pt x="517504" y="589311"/>
                </a:lnTo>
                <a:lnTo>
                  <a:pt x="524781" y="587676"/>
                </a:lnTo>
                <a:lnTo>
                  <a:pt x="513749" y="592591"/>
                </a:lnTo>
                <a:cubicBezTo>
                  <a:pt x="498733" y="592591"/>
                  <a:pt x="479961" y="581345"/>
                  <a:pt x="468699" y="570098"/>
                </a:cubicBezTo>
                <a:lnTo>
                  <a:pt x="468210" y="569557"/>
                </a:lnTo>
                <a:lnTo>
                  <a:pt x="468205" y="569558"/>
                </a:lnTo>
                <a:lnTo>
                  <a:pt x="468699" y="570098"/>
                </a:lnTo>
                <a:lnTo>
                  <a:pt x="468169" y="569569"/>
                </a:lnTo>
                <a:lnTo>
                  <a:pt x="465392" y="570375"/>
                </a:lnTo>
                <a:lnTo>
                  <a:pt x="465392" y="566796"/>
                </a:lnTo>
                <a:lnTo>
                  <a:pt x="462692" y="564100"/>
                </a:lnTo>
                <a:lnTo>
                  <a:pt x="463809" y="564751"/>
                </a:lnTo>
                <a:lnTo>
                  <a:pt x="465477" y="566574"/>
                </a:lnTo>
                <a:lnTo>
                  <a:pt x="465499" y="566560"/>
                </a:lnTo>
                <a:lnTo>
                  <a:pt x="463921" y="564816"/>
                </a:lnTo>
                <a:lnTo>
                  <a:pt x="466173" y="566128"/>
                </a:lnTo>
                <a:lnTo>
                  <a:pt x="468460" y="564662"/>
                </a:lnTo>
                <a:lnTo>
                  <a:pt x="459470" y="558546"/>
                </a:lnTo>
                <a:lnTo>
                  <a:pt x="458559" y="558888"/>
                </a:lnTo>
                <a:lnTo>
                  <a:pt x="463921" y="564816"/>
                </a:lnTo>
                <a:lnTo>
                  <a:pt x="463809" y="564751"/>
                </a:lnTo>
                <a:lnTo>
                  <a:pt x="458477" y="558919"/>
                </a:lnTo>
                <a:lnTo>
                  <a:pt x="457899" y="559136"/>
                </a:lnTo>
                <a:lnTo>
                  <a:pt x="458431" y="558870"/>
                </a:lnTo>
                <a:lnTo>
                  <a:pt x="458393" y="558827"/>
                </a:lnTo>
                <a:lnTo>
                  <a:pt x="457899" y="559136"/>
                </a:lnTo>
                <a:lnTo>
                  <a:pt x="458381" y="558814"/>
                </a:lnTo>
                <a:lnTo>
                  <a:pt x="455941" y="556146"/>
                </a:lnTo>
                <a:lnTo>
                  <a:pt x="456298" y="556388"/>
                </a:lnTo>
                <a:lnTo>
                  <a:pt x="458451" y="558768"/>
                </a:lnTo>
                <a:lnTo>
                  <a:pt x="459130" y="558315"/>
                </a:lnTo>
                <a:lnTo>
                  <a:pt x="456298" y="556388"/>
                </a:lnTo>
                <a:lnTo>
                  <a:pt x="433660" y="531362"/>
                </a:lnTo>
                <a:lnTo>
                  <a:pt x="457436" y="555103"/>
                </a:lnTo>
                <a:lnTo>
                  <a:pt x="460332" y="557513"/>
                </a:lnTo>
                <a:lnTo>
                  <a:pt x="475369" y="547489"/>
                </a:lnTo>
                <a:lnTo>
                  <a:pt x="468699" y="543857"/>
                </a:lnTo>
                <a:lnTo>
                  <a:pt x="468250" y="543365"/>
                </a:lnTo>
                <a:lnTo>
                  <a:pt x="466797" y="544618"/>
                </a:lnTo>
                <a:cubicBezTo>
                  <a:pt x="461645" y="547896"/>
                  <a:pt x="456026" y="549769"/>
                  <a:pt x="450406" y="547896"/>
                </a:cubicBezTo>
                <a:lnTo>
                  <a:pt x="458434" y="542544"/>
                </a:lnTo>
                <a:lnTo>
                  <a:pt x="466097" y="541011"/>
                </a:lnTo>
                <a:lnTo>
                  <a:pt x="464631" y="539408"/>
                </a:lnTo>
                <a:lnTo>
                  <a:pt x="461645" y="540403"/>
                </a:lnTo>
                <a:lnTo>
                  <a:pt x="458434" y="542544"/>
                </a:lnTo>
                <a:lnTo>
                  <a:pt x="450406" y="544150"/>
                </a:lnTo>
                <a:cubicBezTo>
                  <a:pt x="450406" y="540403"/>
                  <a:pt x="454152" y="540403"/>
                  <a:pt x="457899" y="540403"/>
                </a:cubicBezTo>
                <a:lnTo>
                  <a:pt x="463756" y="538451"/>
                </a:lnTo>
                <a:lnTo>
                  <a:pt x="461296" y="535760"/>
                </a:lnTo>
                <a:lnTo>
                  <a:pt x="454152" y="536656"/>
                </a:lnTo>
                <a:cubicBezTo>
                  <a:pt x="450406" y="536656"/>
                  <a:pt x="442913" y="536656"/>
                  <a:pt x="442913" y="529163"/>
                </a:cubicBezTo>
                <a:cubicBezTo>
                  <a:pt x="442913" y="529163"/>
                  <a:pt x="446659" y="525417"/>
                  <a:pt x="450406" y="525417"/>
                </a:cubicBezTo>
                <a:lnTo>
                  <a:pt x="451389" y="524925"/>
                </a:lnTo>
                <a:lnTo>
                  <a:pt x="389860" y="457634"/>
                </a:lnTo>
                <a:cubicBezTo>
                  <a:pt x="374843" y="442639"/>
                  <a:pt x="363581" y="427644"/>
                  <a:pt x="352318" y="408900"/>
                </a:cubicBezTo>
                <a:cubicBezTo>
                  <a:pt x="344810" y="401403"/>
                  <a:pt x="337301" y="393905"/>
                  <a:pt x="333547" y="386407"/>
                </a:cubicBezTo>
                <a:cubicBezTo>
                  <a:pt x="329793" y="382659"/>
                  <a:pt x="326039" y="378910"/>
                  <a:pt x="326039" y="375161"/>
                </a:cubicBezTo>
                <a:lnTo>
                  <a:pt x="322283" y="371411"/>
                </a:lnTo>
                <a:close/>
                <a:moveTo>
                  <a:pt x="314776" y="363915"/>
                </a:moveTo>
                <a:lnTo>
                  <a:pt x="322283" y="371411"/>
                </a:lnTo>
                <a:lnTo>
                  <a:pt x="337301" y="401403"/>
                </a:lnTo>
                <a:cubicBezTo>
                  <a:pt x="344810" y="416398"/>
                  <a:pt x="352318" y="427644"/>
                  <a:pt x="363581" y="438890"/>
                </a:cubicBezTo>
                <a:cubicBezTo>
                  <a:pt x="371089" y="452011"/>
                  <a:pt x="380475" y="465132"/>
                  <a:pt x="390330" y="478253"/>
                </a:cubicBezTo>
                <a:lnTo>
                  <a:pt x="406034" y="499162"/>
                </a:lnTo>
                <a:lnTo>
                  <a:pt x="389860" y="480127"/>
                </a:lnTo>
                <a:lnTo>
                  <a:pt x="336362" y="407026"/>
                </a:lnTo>
                <a:close/>
                <a:moveTo>
                  <a:pt x="256998" y="363877"/>
                </a:moveTo>
                <a:lnTo>
                  <a:pt x="245238" y="370716"/>
                </a:lnTo>
                <a:lnTo>
                  <a:pt x="232206" y="375514"/>
                </a:lnTo>
                <a:cubicBezTo>
                  <a:pt x="217225" y="379268"/>
                  <a:pt x="200372" y="382083"/>
                  <a:pt x="183518" y="382552"/>
                </a:cubicBezTo>
                <a:lnTo>
                  <a:pt x="183230" y="382511"/>
                </a:lnTo>
                <a:lnTo>
                  <a:pt x="199416" y="378767"/>
                </a:lnTo>
                <a:lnTo>
                  <a:pt x="199903" y="378799"/>
                </a:lnTo>
                <a:cubicBezTo>
                  <a:pt x="216289" y="377391"/>
                  <a:pt x="232206" y="373638"/>
                  <a:pt x="247187" y="368007"/>
                </a:cubicBezTo>
                <a:close/>
                <a:moveTo>
                  <a:pt x="397794" y="359305"/>
                </a:moveTo>
                <a:lnTo>
                  <a:pt x="423518" y="382852"/>
                </a:lnTo>
                <a:lnTo>
                  <a:pt x="440815" y="402479"/>
                </a:lnTo>
                <a:lnTo>
                  <a:pt x="464945" y="431393"/>
                </a:lnTo>
                <a:cubicBezTo>
                  <a:pt x="479961" y="446388"/>
                  <a:pt x="491224" y="461383"/>
                  <a:pt x="502487" y="476378"/>
                </a:cubicBezTo>
                <a:lnTo>
                  <a:pt x="510846" y="492183"/>
                </a:lnTo>
                <a:lnTo>
                  <a:pt x="502487" y="480127"/>
                </a:lnTo>
                <a:cubicBezTo>
                  <a:pt x="479961" y="450137"/>
                  <a:pt x="453682" y="420146"/>
                  <a:pt x="427402" y="390156"/>
                </a:cubicBezTo>
                <a:close/>
                <a:moveTo>
                  <a:pt x="291100" y="349523"/>
                </a:moveTo>
                <a:lnTo>
                  <a:pt x="278086" y="358623"/>
                </a:lnTo>
                <a:lnTo>
                  <a:pt x="261936" y="364569"/>
                </a:lnTo>
                <a:lnTo>
                  <a:pt x="269659" y="360500"/>
                </a:lnTo>
                <a:lnTo>
                  <a:pt x="274860" y="356359"/>
                </a:lnTo>
                <a:close/>
                <a:moveTo>
                  <a:pt x="296456" y="345778"/>
                </a:moveTo>
                <a:lnTo>
                  <a:pt x="294003" y="348301"/>
                </a:lnTo>
                <a:lnTo>
                  <a:pt x="291100" y="349523"/>
                </a:lnTo>
                <a:close/>
                <a:moveTo>
                  <a:pt x="298564" y="337483"/>
                </a:moveTo>
                <a:lnTo>
                  <a:pt x="274860" y="356359"/>
                </a:lnTo>
                <a:lnTo>
                  <a:pt x="256998" y="363877"/>
                </a:lnTo>
                <a:lnTo>
                  <a:pt x="281363" y="349708"/>
                </a:lnTo>
                <a:lnTo>
                  <a:pt x="287547" y="343314"/>
                </a:lnTo>
                <a:close/>
                <a:moveTo>
                  <a:pt x="295985" y="334588"/>
                </a:moveTo>
                <a:lnTo>
                  <a:pt x="287547" y="343314"/>
                </a:lnTo>
                <a:lnTo>
                  <a:pt x="262168" y="356746"/>
                </a:lnTo>
                <a:cubicBezTo>
                  <a:pt x="247187" y="364254"/>
                  <a:pt x="228461" y="371761"/>
                  <a:pt x="213480" y="375514"/>
                </a:cubicBezTo>
                <a:lnTo>
                  <a:pt x="199416" y="378767"/>
                </a:lnTo>
                <a:lnTo>
                  <a:pt x="191369" y="378239"/>
                </a:lnTo>
                <a:lnTo>
                  <a:pt x="232206" y="368007"/>
                </a:lnTo>
                <a:cubicBezTo>
                  <a:pt x="247187" y="362377"/>
                  <a:pt x="263104" y="355808"/>
                  <a:pt x="278554" y="347362"/>
                </a:cubicBezTo>
                <a:close/>
                <a:moveTo>
                  <a:pt x="195154" y="326197"/>
                </a:moveTo>
                <a:lnTo>
                  <a:pt x="194427" y="326454"/>
                </a:lnTo>
                <a:lnTo>
                  <a:pt x="193571" y="326403"/>
                </a:lnTo>
                <a:close/>
                <a:moveTo>
                  <a:pt x="164857" y="325643"/>
                </a:moveTo>
                <a:lnTo>
                  <a:pt x="168108" y="326454"/>
                </a:lnTo>
                <a:lnTo>
                  <a:pt x="162163" y="325756"/>
                </a:lnTo>
                <a:close/>
                <a:moveTo>
                  <a:pt x="174508" y="325257"/>
                </a:moveTo>
                <a:lnTo>
                  <a:pt x="174614" y="325263"/>
                </a:lnTo>
                <a:lnTo>
                  <a:pt x="175629" y="325516"/>
                </a:lnTo>
                <a:lnTo>
                  <a:pt x="176506" y="325377"/>
                </a:lnTo>
                <a:lnTo>
                  <a:pt x="193571" y="326403"/>
                </a:lnTo>
                <a:lnTo>
                  <a:pt x="187107" y="327244"/>
                </a:lnTo>
                <a:lnTo>
                  <a:pt x="168108" y="326454"/>
                </a:lnTo>
                <a:close/>
                <a:moveTo>
                  <a:pt x="174511" y="325237"/>
                </a:moveTo>
                <a:lnTo>
                  <a:pt x="174554" y="325248"/>
                </a:lnTo>
                <a:lnTo>
                  <a:pt x="174508" y="325257"/>
                </a:lnTo>
                <a:lnTo>
                  <a:pt x="174319" y="325245"/>
                </a:lnTo>
                <a:close/>
                <a:moveTo>
                  <a:pt x="178420" y="325073"/>
                </a:moveTo>
                <a:lnTo>
                  <a:pt x="176506" y="325377"/>
                </a:lnTo>
                <a:lnTo>
                  <a:pt x="174614" y="325263"/>
                </a:lnTo>
                <a:lnTo>
                  <a:pt x="174554" y="325248"/>
                </a:lnTo>
                <a:lnTo>
                  <a:pt x="174641" y="325232"/>
                </a:lnTo>
                <a:close/>
                <a:moveTo>
                  <a:pt x="159754" y="324370"/>
                </a:moveTo>
                <a:lnTo>
                  <a:pt x="174319" y="325245"/>
                </a:lnTo>
                <a:lnTo>
                  <a:pt x="164857" y="325643"/>
                </a:lnTo>
                <a:close/>
                <a:moveTo>
                  <a:pt x="187980" y="323555"/>
                </a:moveTo>
                <a:lnTo>
                  <a:pt x="191703" y="324106"/>
                </a:lnTo>
                <a:lnTo>
                  <a:pt x="190198" y="324578"/>
                </a:lnTo>
                <a:lnTo>
                  <a:pt x="178420" y="325073"/>
                </a:lnTo>
                <a:close/>
                <a:moveTo>
                  <a:pt x="164349" y="322702"/>
                </a:moveTo>
                <a:lnTo>
                  <a:pt x="182210" y="322702"/>
                </a:lnTo>
                <a:lnTo>
                  <a:pt x="185534" y="323194"/>
                </a:lnTo>
                <a:lnTo>
                  <a:pt x="174641" y="325232"/>
                </a:lnTo>
                <a:lnTo>
                  <a:pt x="174511" y="325237"/>
                </a:lnTo>
                <a:close/>
                <a:moveTo>
                  <a:pt x="152317" y="322702"/>
                </a:moveTo>
                <a:lnTo>
                  <a:pt x="153069" y="322702"/>
                </a:lnTo>
                <a:lnTo>
                  <a:pt x="159754" y="324370"/>
                </a:lnTo>
                <a:lnTo>
                  <a:pt x="155419" y="324109"/>
                </a:lnTo>
                <a:close/>
                <a:moveTo>
                  <a:pt x="51627" y="322684"/>
                </a:moveTo>
                <a:lnTo>
                  <a:pt x="82396" y="349239"/>
                </a:lnTo>
                <a:lnTo>
                  <a:pt x="82963" y="349506"/>
                </a:lnTo>
                <a:lnTo>
                  <a:pt x="91291" y="356746"/>
                </a:lnTo>
                <a:lnTo>
                  <a:pt x="137529" y="378770"/>
                </a:lnTo>
                <a:lnTo>
                  <a:pt x="123594" y="375514"/>
                </a:lnTo>
                <a:cubicBezTo>
                  <a:pt x="106740" y="369884"/>
                  <a:pt x="91759" y="361438"/>
                  <a:pt x="78182" y="350647"/>
                </a:cubicBezTo>
                <a:close/>
                <a:moveTo>
                  <a:pt x="214327" y="321904"/>
                </a:moveTo>
                <a:lnTo>
                  <a:pt x="214200" y="321996"/>
                </a:lnTo>
                <a:lnTo>
                  <a:pt x="211440" y="323074"/>
                </a:lnTo>
                <a:lnTo>
                  <a:pt x="198536" y="325757"/>
                </a:lnTo>
                <a:lnTo>
                  <a:pt x="195154" y="326197"/>
                </a:lnTo>
                <a:lnTo>
                  <a:pt x="202795" y="323491"/>
                </a:lnTo>
                <a:close/>
                <a:moveTo>
                  <a:pt x="197187" y="320200"/>
                </a:moveTo>
                <a:lnTo>
                  <a:pt x="196069" y="320629"/>
                </a:lnTo>
                <a:lnTo>
                  <a:pt x="195740" y="320651"/>
                </a:lnTo>
                <a:close/>
                <a:moveTo>
                  <a:pt x="204632" y="320046"/>
                </a:moveTo>
                <a:lnTo>
                  <a:pt x="199058" y="321796"/>
                </a:lnTo>
                <a:lnTo>
                  <a:pt x="187980" y="323555"/>
                </a:lnTo>
                <a:lnTo>
                  <a:pt x="185534" y="323194"/>
                </a:lnTo>
                <a:lnTo>
                  <a:pt x="188161" y="322702"/>
                </a:lnTo>
                <a:lnTo>
                  <a:pt x="190668" y="322702"/>
                </a:lnTo>
                <a:lnTo>
                  <a:pt x="196069" y="320629"/>
                </a:lnTo>
                <a:close/>
                <a:moveTo>
                  <a:pt x="140034" y="319450"/>
                </a:moveTo>
                <a:lnTo>
                  <a:pt x="151397" y="322285"/>
                </a:lnTo>
                <a:lnTo>
                  <a:pt x="152317" y="322702"/>
                </a:lnTo>
                <a:lnTo>
                  <a:pt x="145549" y="322702"/>
                </a:lnTo>
                <a:close/>
                <a:moveTo>
                  <a:pt x="230311" y="319436"/>
                </a:moveTo>
                <a:lnTo>
                  <a:pt x="229682" y="319790"/>
                </a:lnTo>
                <a:lnTo>
                  <a:pt x="228478" y="319956"/>
                </a:lnTo>
                <a:close/>
                <a:moveTo>
                  <a:pt x="214399" y="319382"/>
                </a:moveTo>
                <a:lnTo>
                  <a:pt x="202795" y="323491"/>
                </a:lnTo>
                <a:lnTo>
                  <a:pt x="194897" y="324578"/>
                </a:lnTo>
                <a:lnTo>
                  <a:pt x="191703" y="324106"/>
                </a:lnTo>
                <a:lnTo>
                  <a:pt x="199058" y="321796"/>
                </a:lnTo>
                <a:lnTo>
                  <a:pt x="214167" y="319397"/>
                </a:lnTo>
                <a:close/>
                <a:moveTo>
                  <a:pt x="235786" y="318950"/>
                </a:moveTo>
                <a:cubicBezTo>
                  <a:pt x="209467" y="333959"/>
                  <a:pt x="179388" y="337711"/>
                  <a:pt x="149309" y="333959"/>
                </a:cubicBezTo>
                <a:lnTo>
                  <a:pt x="172942" y="332083"/>
                </a:lnTo>
                <a:lnTo>
                  <a:pt x="179388" y="333021"/>
                </a:lnTo>
                <a:lnTo>
                  <a:pt x="189097" y="330800"/>
                </a:lnTo>
                <a:lnTo>
                  <a:pt x="190668" y="330676"/>
                </a:lnTo>
                <a:lnTo>
                  <a:pt x="194945" y="329463"/>
                </a:lnTo>
                <a:lnTo>
                  <a:pt x="224506" y="322702"/>
                </a:lnTo>
                <a:lnTo>
                  <a:pt x="229682" y="319790"/>
                </a:lnTo>
                <a:close/>
                <a:moveTo>
                  <a:pt x="47555" y="318396"/>
                </a:moveTo>
                <a:lnTo>
                  <a:pt x="51627" y="322684"/>
                </a:lnTo>
                <a:lnTo>
                  <a:pt x="48689" y="320148"/>
                </a:lnTo>
                <a:close/>
                <a:moveTo>
                  <a:pt x="221043" y="317029"/>
                </a:moveTo>
                <a:lnTo>
                  <a:pt x="218154" y="319126"/>
                </a:lnTo>
                <a:lnTo>
                  <a:pt x="214399" y="319382"/>
                </a:lnTo>
                <a:lnTo>
                  <a:pt x="214507" y="319343"/>
                </a:lnTo>
                <a:lnTo>
                  <a:pt x="216987" y="318950"/>
                </a:lnTo>
                <a:lnTo>
                  <a:pt x="218543" y="317914"/>
                </a:lnTo>
                <a:close/>
                <a:moveTo>
                  <a:pt x="235215" y="316676"/>
                </a:moveTo>
                <a:lnTo>
                  <a:pt x="232026" y="318950"/>
                </a:lnTo>
                <a:lnTo>
                  <a:pt x="230311" y="319436"/>
                </a:lnTo>
                <a:close/>
                <a:moveTo>
                  <a:pt x="137611" y="316031"/>
                </a:moveTo>
                <a:lnTo>
                  <a:pt x="164349" y="322702"/>
                </a:lnTo>
                <a:lnTo>
                  <a:pt x="153069" y="322702"/>
                </a:lnTo>
                <a:lnTo>
                  <a:pt x="151397" y="322285"/>
                </a:lnTo>
                <a:close/>
                <a:moveTo>
                  <a:pt x="113446" y="314332"/>
                </a:moveTo>
                <a:lnTo>
                  <a:pt x="132428" y="320252"/>
                </a:lnTo>
                <a:lnTo>
                  <a:pt x="145549" y="326454"/>
                </a:lnTo>
                <a:lnTo>
                  <a:pt x="151513" y="326204"/>
                </a:lnTo>
                <a:lnTo>
                  <a:pt x="164349" y="330207"/>
                </a:lnTo>
                <a:lnTo>
                  <a:pt x="187107" y="327244"/>
                </a:lnTo>
                <a:lnTo>
                  <a:pt x="190668" y="327392"/>
                </a:lnTo>
                <a:lnTo>
                  <a:pt x="198536" y="325757"/>
                </a:lnTo>
                <a:lnTo>
                  <a:pt x="207587" y="324578"/>
                </a:lnTo>
                <a:lnTo>
                  <a:pt x="211440" y="323074"/>
                </a:lnTo>
                <a:lnTo>
                  <a:pt x="213227" y="322702"/>
                </a:lnTo>
                <a:lnTo>
                  <a:pt x="214200" y="321996"/>
                </a:lnTo>
                <a:lnTo>
                  <a:pt x="214496" y="321880"/>
                </a:lnTo>
                <a:lnTo>
                  <a:pt x="228478" y="319956"/>
                </a:lnTo>
                <a:lnTo>
                  <a:pt x="194945" y="329463"/>
                </a:lnTo>
                <a:lnTo>
                  <a:pt x="189097" y="330800"/>
                </a:lnTo>
                <a:lnTo>
                  <a:pt x="172942" y="332083"/>
                </a:lnTo>
                <a:lnTo>
                  <a:pt x="134270" y="326454"/>
                </a:lnTo>
                <a:close/>
                <a:moveTo>
                  <a:pt x="224907" y="313680"/>
                </a:moveTo>
                <a:lnTo>
                  <a:pt x="218543" y="317914"/>
                </a:lnTo>
                <a:lnTo>
                  <a:pt x="214507" y="319343"/>
                </a:lnTo>
                <a:lnTo>
                  <a:pt x="214167" y="319397"/>
                </a:lnTo>
                <a:lnTo>
                  <a:pt x="204632" y="320046"/>
                </a:lnTo>
                <a:close/>
                <a:moveTo>
                  <a:pt x="131776" y="313385"/>
                </a:moveTo>
                <a:lnTo>
                  <a:pt x="137611" y="316031"/>
                </a:lnTo>
                <a:lnTo>
                  <a:pt x="134270" y="315198"/>
                </a:lnTo>
                <a:close/>
                <a:moveTo>
                  <a:pt x="36945" y="313239"/>
                </a:moveTo>
                <a:lnTo>
                  <a:pt x="56179" y="337978"/>
                </a:lnTo>
                <a:cubicBezTo>
                  <a:pt x="74905" y="360500"/>
                  <a:pt x="101122" y="375514"/>
                  <a:pt x="131084" y="379268"/>
                </a:cubicBezTo>
                <a:lnTo>
                  <a:pt x="140715" y="379536"/>
                </a:lnTo>
                <a:lnTo>
                  <a:pt x="140917" y="379562"/>
                </a:lnTo>
                <a:lnTo>
                  <a:pt x="168309" y="385962"/>
                </a:lnTo>
                <a:lnTo>
                  <a:pt x="164792" y="386775"/>
                </a:lnTo>
                <a:cubicBezTo>
                  <a:pt x="149810" y="386775"/>
                  <a:pt x="131084" y="386775"/>
                  <a:pt x="116103" y="379268"/>
                </a:cubicBezTo>
                <a:cubicBezTo>
                  <a:pt x="101122" y="375514"/>
                  <a:pt x="89886" y="368007"/>
                  <a:pt x="78651" y="360500"/>
                </a:cubicBezTo>
                <a:lnTo>
                  <a:pt x="52263" y="337023"/>
                </a:lnTo>
                <a:lnTo>
                  <a:pt x="47050" y="331644"/>
                </a:lnTo>
                <a:close/>
                <a:moveTo>
                  <a:pt x="328611" y="312702"/>
                </a:moveTo>
                <a:lnTo>
                  <a:pt x="318347" y="330471"/>
                </a:lnTo>
                <a:lnTo>
                  <a:pt x="296456" y="345778"/>
                </a:lnTo>
                <a:close/>
                <a:moveTo>
                  <a:pt x="110099" y="312384"/>
                </a:moveTo>
                <a:lnTo>
                  <a:pt x="113446" y="314332"/>
                </a:lnTo>
                <a:lnTo>
                  <a:pt x="111711" y="313791"/>
                </a:lnTo>
                <a:close/>
                <a:moveTo>
                  <a:pt x="220420" y="311282"/>
                </a:moveTo>
                <a:lnTo>
                  <a:pt x="213227" y="315198"/>
                </a:lnTo>
                <a:lnTo>
                  <a:pt x="197187" y="320200"/>
                </a:lnTo>
                <a:close/>
                <a:moveTo>
                  <a:pt x="31320" y="310470"/>
                </a:moveTo>
                <a:lnTo>
                  <a:pt x="45821" y="331292"/>
                </a:lnTo>
                <a:lnTo>
                  <a:pt x="52263" y="337023"/>
                </a:lnTo>
                <a:lnTo>
                  <a:pt x="78651" y="364254"/>
                </a:lnTo>
                <a:cubicBezTo>
                  <a:pt x="115167" y="389591"/>
                  <a:pt x="160110" y="395925"/>
                  <a:pt x="202420" y="386423"/>
                </a:cubicBezTo>
                <a:lnTo>
                  <a:pt x="204787" y="385577"/>
                </a:lnTo>
                <a:lnTo>
                  <a:pt x="210786" y="385463"/>
                </a:lnTo>
                <a:lnTo>
                  <a:pt x="191008" y="390529"/>
                </a:lnTo>
                <a:cubicBezTo>
                  <a:pt x="164792" y="394283"/>
                  <a:pt x="134829" y="394283"/>
                  <a:pt x="108613" y="383022"/>
                </a:cubicBezTo>
                <a:cubicBezTo>
                  <a:pt x="82396" y="371761"/>
                  <a:pt x="59924" y="352993"/>
                  <a:pt x="41198" y="330471"/>
                </a:cubicBezTo>
                <a:close/>
                <a:moveTo>
                  <a:pt x="330380" y="310338"/>
                </a:moveTo>
                <a:lnTo>
                  <a:pt x="329583" y="311703"/>
                </a:lnTo>
                <a:lnTo>
                  <a:pt x="328611" y="312702"/>
                </a:lnTo>
                <a:lnTo>
                  <a:pt x="329523" y="311124"/>
                </a:lnTo>
                <a:close/>
                <a:moveTo>
                  <a:pt x="233902" y="307696"/>
                </a:moveTo>
                <a:lnTo>
                  <a:pt x="226228" y="313266"/>
                </a:lnTo>
                <a:lnTo>
                  <a:pt x="224907" y="313680"/>
                </a:lnTo>
                <a:close/>
                <a:moveTo>
                  <a:pt x="253065" y="306632"/>
                </a:moveTo>
                <a:lnTo>
                  <a:pt x="235786" y="318950"/>
                </a:lnTo>
                <a:lnTo>
                  <a:pt x="250138" y="308279"/>
                </a:lnTo>
                <a:close/>
                <a:moveTo>
                  <a:pt x="259941" y="301731"/>
                </a:moveTo>
                <a:lnTo>
                  <a:pt x="257640" y="304058"/>
                </a:lnTo>
                <a:lnTo>
                  <a:pt x="253065" y="306632"/>
                </a:lnTo>
                <a:close/>
                <a:moveTo>
                  <a:pt x="359827" y="300185"/>
                </a:moveTo>
                <a:cubicBezTo>
                  <a:pt x="363581" y="300185"/>
                  <a:pt x="367335" y="307683"/>
                  <a:pt x="374843" y="311431"/>
                </a:cubicBezTo>
                <a:cubicBezTo>
                  <a:pt x="378598" y="315180"/>
                  <a:pt x="382352" y="318929"/>
                  <a:pt x="389860" y="326427"/>
                </a:cubicBezTo>
                <a:cubicBezTo>
                  <a:pt x="397369" y="333924"/>
                  <a:pt x="408631" y="345171"/>
                  <a:pt x="419894" y="356417"/>
                </a:cubicBezTo>
                <a:cubicBezTo>
                  <a:pt x="446174" y="386407"/>
                  <a:pt x="472453" y="416398"/>
                  <a:pt x="498733" y="446388"/>
                </a:cubicBezTo>
                <a:cubicBezTo>
                  <a:pt x="508119" y="459509"/>
                  <a:pt x="518442" y="471693"/>
                  <a:pt x="527359" y="484813"/>
                </a:cubicBezTo>
                <a:lnTo>
                  <a:pt x="542824" y="518573"/>
                </a:lnTo>
                <a:lnTo>
                  <a:pt x="541050" y="520345"/>
                </a:lnTo>
                <a:lnTo>
                  <a:pt x="537213" y="510586"/>
                </a:lnTo>
                <a:cubicBezTo>
                  <a:pt x="529705" y="496059"/>
                  <a:pt x="519381" y="482002"/>
                  <a:pt x="509995" y="468881"/>
                </a:cubicBezTo>
                <a:cubicBezTo>
                  <a:pt x="487470" y="438890"/>
                  <a:pt x="464945" y="412649"/>
                  <a:pt x="438665" y="382659"/>
                </a:cubicBezTo>
                <a:cubicBezTo>
                  <a:pt x="423648" y="367663"/>
                  <a:pt x="412386" y="352668"/>
                  <a:pt x="397369" y="337673"/>
                </a:cubicBezTo>
                <a:cubicBezTo>
                  <a:pt x="389860" y="333924"/>
                  <a:pt x="382352" y="326427"/>
                  <a:pt x="374843" y="318929"/>
                </a:cubicBezTo>
                <a:lnTo>
                  <a:pt x="371091" y="315183"/>
                </a:lnTo>
                <a:lnTo>
                  <a:pt x="371089" y="315180"/>
                </a:lnTo>
                <a:lnTo>
                  <a:pt x="371086" y="315178"/>
                </a:lnTo>
                <a:lnTo>
                  <a:pt x="363206" y="307309"/>
                </a:lnTo>
                <a:close/>
                <a:moveTo>
                  <a:pt x="356072" y="300185"/>
                </a:moveTo>
                <a:lnTo>
                  <a:pt x="363206" y="307309"/>
                </a:lnTo>
                <a:lnTo>
                  <a:pt x="364050" y="309088"/>
                </a:lnTo>
                <a:lnTo>
                  <a:pt x="371086" y="315178"/>
                </a:lnTo>
                <a:lnTo>
                  <a:pt x="371091" y="315183"/>
                </a:lnTo>
                <a:lnTo>
                  <a:pt x="389860" y="337673"/>
                </a:lnTo>
                <a:cubicBezTo>
                  <a:pt x="401123" y="348919"/>
                  <a:pt x="416140" y="363915"/>
                  <a:pt x="427402" y="375161"/>
                </a:cubicBezTo>
                <a:cubicBezTo>
                  <a:pt x="453682" y="401403"/>
                  <a:pt x="476207" y="427644"/>
                  <a:pt x="498733" y="457634"/>
                </a:cubicBezTo>
                <a:cubicBezTo>
                  <a:pt x="509995" y="468881"/>
                  <a:pt x="521258" y="483876"/>
                  <a:pt x="528766" y="498871"/>
                </a:cubicBezTo>
                <a:cubicBezTo>
                  <a:pt x="532520" y="506369"/>
                  <a:pt x="536275" y="513866"/>
                  <a:pt x="539090" y="521364"/>
                </a:cubicBezTo>
                <a:lnTo>
                  <a:pt x="539399" y="522842"/>
                </a:lnTo>
                <a:lnTo>
                  <a:pt x="528766" y="508243"/>
                </a:lnTo>
                <a:lnTo>
                  <a:pt x="502487" y="468881"/>
                </a:lnTo>
                <a:cubicBezTo>
                  <a:pt x="491224" y="453886"/>
                  <a:pt x="479961" y="438890"/>
                  <a:pt x="468699" y="423895"/>
                </a:cubicBezTo>
                <a:cubicBezTo>
                  <a:pt x="453682" y="408900"/>
                  <a:pt x="442419" y="393905"/>
                  <a:pt x="427402" y="378910"/>
                </a:cubicBezTo>
                <a:cubicBezTo>
                  <a:pt x="416140" y="363915"/>
                  <a:pt x="401123" y="352668"/>
                  <a:pt x="386106" y="337673"/>
                </a:cubicBezTo>
                <a:cubicBezTo>
                  <a:pt x="378598" y="330175"/>
                  <a:pt x="371089" y="322678"/>
                  <a:pt x="367335" y="315180"/>
                </a:cubicBezTo>
                <a:cubicBezTo>
                  <a:pt x="363581" y="311431"/>
                  <a:pt x="356072" y="307683"/>
                  <a:pt x="356072" y="300185"/>
                </a:cubicBezTo>
                <a:close/>
                <a:moveTo>
                  <a:pt x="344810" y="300185"/>
                </a:moveTo>
                <a:cubicBezTo>
                  <a:pt x="356072" y="311431"/>
                  <a:pt x="367335" y="326427"/>
                  <a:pt x="382352" y="337673"/>
                </a:cubicBezTo>
                <a:cubicBezTo>
                  <a:pt x="393614" y="348919"/>
                  <a:pt x="408631" y="363915"/>
                  <a:pt x="419894" y="375161"/>
                </a:cubicBezTo>
                <a:cubicBezTo>
                  <a:pt x="446174" y="405151"/>
                  <a:pt x="476207" y="431393"/>
                  <a:pt x="498733" y="465132"/>
                </a:cubicBezTo>
                <a:lnTo>
                  <a:pt x="507159" y="479728"/>
                </a:lnTo>
                <a:lnTo>
                  <a:pt x="476207" y="442639"/>
                </a:lnTo>
                <a:lnTo>
                  <a:pt x="440815" y="402479"/>
                </a:lnTo>
                <a:lnTo>
                  <a:pt x="427402" y="386407"/>
                </a:lnTo>
                <a:lnTo>
                  <a:pt x="423518" y="382852"/>
                </a:lnTo>
                <a:lnTo>
                  <a:pt x="393614" y="348919"/>
                </a:lnTo>
                <a:cubicBezTo>
                  <a:pt x="378598" y="333924"/>
                  <a:pt x="359827" y="315180"/>
                  <a:pt x="344810" y="300185"/>
                </a:cubicBezTo>
                <a:close/>
                <a:moveTo>
                  <a:pt x="256990" y="300004"/>
                </a:moveTo>
                <a:lnTo>
                  <a:pt x="254838" y="302688"/>
                </a:lnTo>
                <a:lnTo>
                  <a:pt x="244172" y="310292"/>
                </a:lnTo>
                <a:lnTo>
                  <a:pt x="214496" y="321880"/>
                </a:lnTo>
                <a:lnTo>
                  <a:pt x="214327" y="321904"/>
                </a:lnTo>
                <a:lnTo>
                  <a:pt x="218154" y="319126"/>
                </a:lnTo>
                <a:lnTo>
                  <a:pt x="220747" y="318950"/>
                </a:lnTo>
                <a:lnTo>
                  <a:pt x="231515" y="313321"/>
                </a:lnTo>
                <a:lnTo>
                  <a:pt x="238136" y="310976"/>
                </a:lnTo>
                <a:lnTo>
                  <a:pt x="241674" y="308010"/>
                </a:lnTo>
                <a:close/>
                <a:moveTo>
                  <a:pt x="357950" y="298779"/>
                </a:moveTo>
                <a:cubicBezTo>
                  <a:pt x="358888" y="298311"/>
                  <a:pt x="359827" y="298311"/>
                  <a:pt x="359827" y="300185"/>
                </a:cubicBezTo>
                <a:cubicBezTo>
                  <a:pt x="359827" y="300185"/>
                  <a:pt x="359827" y="300185"/>
                  <a:pt x="356072" y="300185"/>
                </a:cubicBezTo>
                <a:cubicBezTo>
                  <a:pt x="356072" y="300185"/>
                  <a:pt x="357011" y="299248"/>
                  <a:pt x="357950" y="298779"/>
                </a:cubicBezTo>
                <a:close/>
                <a:moveTo>
                  <a:pt x="244985" y="297910"/>
                </a:moveTo>
                <a:lnTo>
                  <a:pt x="240437" y="302952"/>
                </a:lnTo>
                <a:lnTo>
                  <a:pt x="238548" y="304324"/>
                </a:lnTo>
                <a:lnTo>
                  <a:pt x="220420" y="311282"/>
                </a:lnTo>
                <a:close/>
                <a:moveTo>
                  <a:pt x="337517" y="297286"/>
                </a:moveTo>
                <a:lnTo>
                  <a:pt x="329523" y="311124"/>
                </a:lnTo>
                <a:lnTo>
                  <a:pt x="303834" y="334694"/>
                </a:lnTo>
                <a:lnTo>
                  <a:pt x="298564" y="337483"/>
                </a:lnTo>
                <a:lnTo>
                  <a:pt x="303834" y="333286"/>
                </a:lnTo>
                <a:lnTo>
                  <a:pt x="312033" y="322828"/>
                </a:lnTo>
                <a:lnTo>
                  <a:pt x="322093" y="315456"/>
                </a:lnTo>
                <a:close/>
                <a:moveTo>
                  <a:pt x="343926" y="295222"/>
                </a:moveTo>
                <a:lnTo>
                  <a:pt x="342308" y="299115"/>
                </a:lnTo>
                <a:lnTo>
                  <a:pt x="344810" y="300185"/>
                </a:lnTo>
                <a:lnTo>
                  <a:pt x="341862" y="300185"/>
                </a:lnTo>
                <a:lnTo>
                  <a:pt x="341618" y="300772"/>
                </a:lnTo>
                <a:lnTo>
                  <a:pt x="397794" y="359305"/>
                </a:lnTo>
                <a:lnTo>
                  <a:pt x="382352" y="345171"/>
                </a:lnTo>
                <a:lnTo>
                  <a:pt x="341611" y="300791"/>
                </a:lnTo>
                <a:lnTo>
                  <a:pt x="337074" y="311703"/>
                </a:lnTo>
                <a:cubicBezTo>
                  <a:pt x="325838" y="326717"/>
                  <a:pt x="314602" y="341732"/>
                  <a:pt x="299621" y="352993"/>
                </a:cubicBezTo>
                <a:lnTo>
                  <a:pt x="294778" y="355552"/>
                </a:lnTo>
                <a:lnTo>
                  <a:pt x="318530" y="382659"/>
                </a:lnTo>
                <a:lnTo>
                  <a:pt x="336362" y="407026"/>
                </a:lnTo>
                <a:lnTo>
                  <a:pt x="337301" y="408900"/>
                </a:lnTo>
                <a:lnTo>
                  <a:pt x="363291" y="446386"/>
                </a:lnTo>
                <a:lnTo>
                  <a:pt x="337301" y="412649"/>
                </a:lnTo>
                <a:cubicBezTo>
                  <a:pt x="329793" y="405151"/>
                  <a:pt x="322284" y="393905"/>
                  <a:pt x="314776" y="382659"/>
                </a:cubicBezTo>
                <a:lnTo>
                  <a:pt x="292529" y="356741"/>
                </a:lnTo>
                <a:lnTo>
                  <a:pt x="292483" y="356765"/>
                </a:lnTo>
                <a:lnTo>
                  <a:pt x="260003" y="373931"/>
                </a:lnTo>
                <a:cubicBezTo>
                  <a:pt x="245900" y="379385"/>
                  <a:pt x="231036" y="383256"/>
                  <a:pt x="215821" y="385368"/>
                </a:cubicBezTo>
                <a:lnTo>
                  <a:pt x="210786" y="385463"/>
                </a:lnTo>
                <a:lnTo>
                  <a:pt x="233142" y="379737"/>
                </a:lnTo>
                <a:lnTo>
                  <a:pt x="245366" y="373298"/>
                </a:lnTo>
                <a:lnTo>
                  <a:pt x="277618" y="361908"/>
                </a:lnTo>
                <a:cubicBezTo>
                  <a:pt x="293067" y="353931"/>
                  <a:pt x="307111" y="343609"/>
                  <a:pt x="318347" y="330471"/>
                </a:cubicBezTo>
                <a:close/>
                <a:moveTo>
                  <a:pt x="30496" y="292038"/>
                </a:moveTo>
                <a:lnTo>
                  <a:pt x="47555" y="318396"/>
                </a:lnTo>
                <a:lnTo>
                  <a:pt x="41198" y="311703"/>
                </a:lnTo>
                <a:close/>
                <a:moveTo>
                  <a:pt x="350150" y="285156"/>
                </a:moveTo>
                <a:lnTo>
                  <a:pt x="348309" y="289181"/>
                </a:lnTo>
                <a:lnTo>
                  <a:pt x="343926" y="295222"/>
                </a:lnTo>
                <a:lnTo>
                  <a:pt x="344982" y="292681"/>
                </a:lnTo>
                <a:close/>
                <a:moveTo>
                  <a:pt x="348395" y="284470"/>
                </a:moveTo>
                <a:lnTo>
                  <a:pt x="344982" y="292681"/>
                </a:lnTo>
                <a:lnTo>
                  <a:pt x="337074" y="304196"/>
                </a:lnTo>
                <a:lnTo>
                  <a:pt x="330380" y="310338"/>
                </a:lnTo>
                <a:lnTo>
                  <a:pt x="339063" y="295464"/>
                </a:lnTo>
                <a:close/>
                <a:moveTo>
                  <a:pt x="25536" y="282926"/>
                </a:moveTo>
                <a:lnTo>
                  <a:pt x="30496" y="292038"/>
                </a:lnTo>
                <a:lnTo>
                  <a:pt x="26217" y="285427"/>
                </a:lnTo>
                <a:close/>
                <a:moveTo>
                  <a:pt x="75819" y="282449"/>
                </a:moveTo>
                <a:lnTo>
                  <a:pt x="97318" y="301222"/>
                </a:lnTo>
                <a:lnTo>
                  <a:pt x="100901" y="305348"/>
                </a:lnTo>
                <a:lnTo>
                  <a:pt x="103390" y="306525"/>
                </a:lnTo>
                <a:lnTo>
                  <a:pt x="110099" y="312384"/>
                </a:lnTo>
                <a:lnTo>
                  <a:pt x="89151" y="300189"/>
                </a:lnTo>
                <a:close/>
                <a:moveTo>
                  <a:pt x="264814" y="281576"/>
                </a:moveTo>
                <a:lnTo>
                  <a:pt x="256466" y="292684"/>
                </a:lnTo>
                <a:lnTo>
                  <a:pt x="233902" y="307696"/>
                </a:lnTo>
                <a:lnTo>
                  <a:pt x="238548" y="304324"/>
                </a:lnTo>
                <a:lnTo>
                  <a:pt x="239546" y="303941"/>
                </a:lnTo>
                <a:lnTo>
                  <a:pt x="240437" y="302952"/>
                </a:lnTo>
                <a:lnTo>
                  <a:pt x="254585" y="292684"/>
                </a:lnTo>
                <a:close/>
                <a:moveTo>
                  <a:pt x="337458" y="274667"/>
                </a:moveTo>
                <a:lnTo>
                  <a:pt x="335669" y="279328"/>
                </a:lnTo>
                <a:lnTo>
                  <a:pt x="329466" y="289298"/>
                </a:lnTo>
                <a:lnTo>
                  <a:pt x="303366" y="315456"/>
                </a:lnTo>
                <a:cubicBezTo>
                  <a:pt x="284640" y="334225"/>
                  <a:pt x="262168" y="349239"/>
                  <a:pt x="235952" y="356746"/>
                </a:cubicBezTo>
                <a:cubicBezTo>
                  <a:pt x="211608" y="368007"/>
                  <a:pt x="184454" y="373638"/>
                  <a:pt x="157769" y="372699"/>
                </a:cubicBezTo>
                <a:lnTo>
                  <a:pt x="135203" y="368992"/>
                </a:lnTo>
                <a:lnTo>
                  <a:pt x="107584" y="356659"/>
                </a:lnTo>
                <a:lnTo>
                  <a:pt x="125467" y="362846"/>
                </a:lnTo>
                <a:cubicBezTo>
                  <a:pt x="138575" y="366130"/>
                  <a:pt x="151684" y="368007"/>
                  <a:pt x="164792" y="368007"/>
                </a:cubicBezTo>
                <a:cubicBezTo>
                  <a:pt x="220970" y="368007"/>
                  <a:pt x="273404" y="341732"/>
                  <a:pt x="310857" y="304196"/>
                </a:cubicBezTo>
                <a:close/>
                <a:moveTo>
                  <a:pt x="67884" y="271891"/>
                </a:moveTo>
                <a:lnTo>
                  <a:pt x="75819" y="282449"/>
                </a:lnTo>
                <a:lnTo>
                  <a:pt x="70352" y="277675"/>
                </a:lnTo>
                <a:close/>
                <a:moveTo>
                  <a:pt x="286182" y="270968"/>
                </a:moveTo>
                <a:lnTo>
                  <a:pt x="276023" y="285465"/>
                </a:lnTo>
                <a:lnTo>
                  <a:pt x="262701" y="298940"/>
                </a:lnTo>
                <a:lnTo>
                  <a:pt x="250138" y="308279"/>
                </a:lnTo>
                <a:lnTo>
                  <a:pt x="235215" y="316676"/>
                </a:lnTo>
                <a:lnTo>
                  <a:pt x="244172" y="310292"/>
                </a:lnTo>
                <a:lnTo>
                  <a:pt x="250826" y="307693"/>
                </a:lnTo>
                <a:lnTo>
                  <a:pt x="254838" y="302688"/>
                </a:lnTo>
                <a:lnTo>
                  <a:pt x="268215" y="293153"/>
                </a:lnTo>
                <a:close/>
                <a:moveTo>
                  <a:pt x="272834" y="270902"/>
                </a:moveTo>
                <a:lnTo>
                  <a:pt x="270565" y="275330"/>
                </a:lnTo>
                <a:lnTo>
                  <a:pt x="264814" y="281576"/>
                </a:lnTo>
                <a:close/>
                <a:moveTo>
                  <a:pt x="343897" y="269300"/>
                </a:moveTo>
                <a:lnTo>
                  <a:pt x="329583" y="300442"/>
                </a:lnTo>
                <a:lnTo>
                  <a:pt x="312033" y="322828"/>
                </a:lnTo>
                <a:lnTo>
                  <a:pt x="295985" y="334588"/>
                </a:lnTo>
                <a:lnTo>
                  <a:pt x="310857" y="319210"/>
                </a:lnTo>
                <a:lnTo>
                  <a:pt x="329466" y="289298"/>
                </a:lnTo>
                <a:lnTo>
                  <a:pt x="332392" y="286366"/>
                </a:lnTo>
                <a:close/>
                <a:moveTo>
                  <a:pt x="287989" y="268388"/>
                </a:moveTo>
                <a:lnTo>
                  <a:pt x="287621" y="269191"/>
                </a:lnTo>
                <a:lnTo>
                  <a:pt x="286182" y="270968"/>
                </a:lnTo>
                <a:close/>
                <a:moveTo>
                  <a:pt x="292786" y="255348"/>
                </a:moveTo>
                <a:lnTo>
                  <a:pt x="288424" y="266418"/>
                </a:lnTo>
                <a:cubicBezTo>
                  <a:pt x="280905" y="277675"/>
                  <a:pt x="271505" y="288932"/>
                  <a:pt x="260225" y="298312"/>
                </a:cubicBezTo>
                <a:lnTo>
                  <a:pt x="256990" y="300004"/>
                </a:lnTo>
                <a:lnTo>
                  <a:pt x="268800" y="285271"/>
                </a:lnTo>
                <a:lnTo>
                  <a:pt x="273385" y="281427"/>
                </a:lnTo>
                <a:lnTo>
                  <a:pt x="277116" y="274896"/>
                </a:lnTo>
                <a:close/>
                <a:moveTo>
                  <a:pt x="284664" y="255161"/>
                </a:moveTo>
                <a:lnTo>
                  <a:pt x="272834" y="270902"/>
                </a:lnTo>
                <a:lnTo>
                  <a:pt x="274234" y="268172"/>
                </a:lnTo>
                <a:close/>
                <a:moveTo>
                  <a:pt x="66860" y="253647"/>
                </a:moveTo>
                <a:lnTo>
                  <a:pt x="86801" y="283303"/>
                </a:lnTo>
                <a:lnTo>
                  <a:pt x="99732" y="293029"/>
                </a:lnTo>
                <a:lnTo>
                  <a:pt x="104191" y="298312"/>
                </a:lnTo>
                <a:lnTo>
                  <a:pt x="116078" y="305323"/>
                </a:lnTo>
                <a:lnTo>
                  <a:pt x="119230" y="307693"/>
                </a:lnTo>
                <a:lnTo>
                  <a:pt x="122991" y="309399"/>
                </a:lnTo>
                <a:lnTo>
                  <a:pt x="140034" y="319450"/>
                </a:lnTo>
                <a:lnTo>
                  <a:pt x="122990" y="315198"/>
                </a:lnTo>
                <a:cubicBezTo>
                  <a:pt x="109831" y="307693"/>
                  <a:pt x="97611" y="297374"/>
                  <a:pt x="87271" y="285649"/>
                </a:cubicBezTo>
                <a:lnTo>
                  <a:pt x="67011" y="254153"/>
                </a:lnTo>
                <a:close/>
                <a:moveTo>
                  <a:pt x="352136" y="249477"/>
                </a:moveTo>
                <a:lnTo>
                  <a:pt x="349640" y="260782"/>
                </a:lnTo>
                <a:lnTo>
                  <a:pt x="343897" y="269300"/>
                </a:lnTo>
                <a:lnTo>
                  <a:pt x="348778" y="258683"/>
                </a:lnTo>
                <a:lnTo>
                  <a:pt x="350157" y="252974"/>
                </a:lnTo>
                <a:close/>
                <a:moveTo>
                  <a:pt x="292029" y="248794"/>
                </a:moveTo>
                <a:lnTo>
                  <a:pt x="277116" y="274896"/>
                </a:lnTo>
                <a:lnTo>
                  <a:pt x="268800" y="285271"/>
                </a:lnTo>
                <a:lnTo>
                  <a:pt x="241674" y="308010"/>
                </a:lnTo>
                <a:lnTo>
                  <a:pt x="231515" y="313321"/>
                </a:lnTo>
                <a:lnTo>
                  <a:pt x="221043" y="317029"/>
                </a:lnTo>
                <a:lnTo>
                  <a:pt x="226228" y="313266"/>
                </a:lnTo>
                <a:lnTo>
                  <a:pt x="232026" y="311445"/>
                </a:lnTo>
                <a:cubicBezTo>
                  <a:pt x="245185" y="304879"/>
                  <a:pt x="257170" y="295733"/>
                  <a:pt x="267510" y="284769"/>
                </a:cubicBezTo>
                <a:close/>
                <a:moveTo>
                  <a:pt x="357264" y="247589"/>
                </a:moveTo>
                <a:lnTo>
                  <a:pt x="355920" y="265099"/>
                </a:lnTo>
                <a:lnTo>
                  <a:pt x="355332" y="267598"/>
                </a:lnTo>
                <a:lnTo>
                  <a:pt x="339063" y="295464"/>
                </a:lnTo>
                <a:lnTo>
                  <a:pt x="337517" y="297286"/>
                </a:lnTo>
                <a:lnTo>
                  <a:pt x="344096" y="285897"/>
                </a:lnTo>
                <a:lnTo>
                  <a:pt x="349640" y="260782"/>
                </a:lnTo>
                <a:lnTo>
                  <a:pt x="355800" y="251645"/>
                </a:lnTo>
                <a:close/>
                <a:moveTo>
                  <a:pt x="72776" y="246976"/>
                </a:moveTo>
                <a:lnTo>
                  <a:pt x="99961" y="281427"/>
                </a:lnTo>
                <a:cubicBezTo>
                  <a:pt x="111710" y="292684"/>
                  <a:pt x="124870" y="302065"/>
                  <a:pt x="138029" y="307693"/>
                </a:cubicBezTo>
                <a:cubicBezTo>
                  <a:pt x="151189" y="315198"/>
                  <a:pt x="165289" y="319888"/>
                  <a:pt x="179388" y="321764"/>
                </a:cubicBezTo>
                <a:lnTo>
                  <a:pt x="195740" y="320651"/>
                </a:lnTo>
                <a:lnTo>
                  <a:pt x="190668" y="322233"/>
                </a:lnTo>
                <a:lnTo>
                  <a:pt x="188161" y="322702"/>
                </a:lnTo>
                <a:lnTo>
                  <a:pt x="182210" y="322702"/>
                </a:lnTo>
                <a:lnTo>
                  <a:pt x="156829" y="318950"/>
                </a:lnTo>
                <a:cubicBezTo>
                  <a:pt x="126750" y="311445"/>
                  <a:pt x="100431" y="288932"/>
                  <a:pt x="81631" y="266418"/>
                </a:cubicBezTo>
                <a:close/>
                <a:moveTo>
                  <a:pt x="293312" y="246548"/>
                </a:moveTo>
                <a:lnTo>
                  <a:pt x="293124" y="247188"/>
                </a:lnTo>
                <a:lnTo>
                  <a:pt x="292029" y="248794"/>
                </a:lnTo>
                <a:close/>
                <a:moveTo>
                  <a:pt x="67977" y="242918"/>
                </a:moveTo>
                <a:lnTo>
                  <a:pt x="74112" y="258914"/>
                </a:lnTo>
                <a:cubicBezTo>
                  <a:pt x="81632" y="270171"/>
                  <a:pt x="91031" y="281427"/>
                  <a:pt x="101371" y="291277"/>
                </a:cubicBezTo>
                <a:lnTo>
                  <a:pt x="131776" y="313385"/>
                </a:lnTo>
                <a:lnTo>
                  <a:pt x="122991" y="309399"/>
                </a:lnTo>
                <a:lnTo>
                  <a:pt x="116078" y="305323"/>
                </a:lnTo>
                <a:lnTo>
                  <a:pt x="99732" y="293029"/>
                </a:lnTo>
                <a:lnTo>
                  <a:pt x="74112" y="262666"/>
                </a:lnTo>
                <a:close/>
                <a:moveTo>
                  <a:pt x="69663" y="240142"/>
                </a:moveTo>
                <a:lnTo>
                  <a:pt x="72776" y="246976"/>
                </a:lnTo>
                <a:lnTo>
                  <a:pt x="70352" y="243904"/>
                </a:lnTo>
                <a:close/>
                <a:moveTo>
                  <a:pt x="252670" y="240125"/>
                </a:moveTo>
                <a:lnTo>
                  <a:pt x="254744" y="246487"/>
                </a:lnTo>
                <a:cubicBezTo>
                  <a:pt x="251916" y="251306"/>
                  <a:pt x="246260" y="255161"/>
                  <a:pt x="242490" y="255161"/>
                </a:cubicBezTo>
                <a:cubicBezTo>
                  <a:pt x="238720" y="255161"/>
                  <a:pt x="238720" y="251306"/>
                  <a:pt x="242490" y="251306"/>
                </a:cubicBezTo>
                <a:cubicBezTo>
                  <a:pt x="244376" y="251306"/>
                  <a:pt x="248146" y="249378"/>
                  <a:pt x="250974" y="246486"/>
                </a:cubicBezTo>
                <a:close/>
                <a:moveTo>
                  <a:pt x="251288" y="235884"/>
                </a:moveTo>
                <a:lnTo>
                  <a:pt x="253801" y="235884"/>
                </a:lnTo>
                <a:lnTo>
                  <a:pt x="252670" y="240125"/>
                </a:lnTo>
                <a:close/>
                <a:moveTo>
                  <a:pt x="303254" y="235150"/>
                </a:moveTo>
                <a:lnTo>
                  <a:pt x="295944" y="257037"/>
                </a:lnTo>
                <a:lnTo>
                  <a:pt x="287989" y="268388"/>
                </a:lnTo>
                <a:lnTo>
                  <a:pt x="295577" y="251866"/>
                </a:lnTo>
                <a:lnTo>
                  <a:pt x="295944" y="251409"/>
                </a:lnTo>
                <a:lnTo>
                  <a:pt x="297467" y="247751"/>
                </a:lnTo>
                <a:close/>
                <a:moveTo>
                  <a:pt x="10100" y="232949"/>
                </a:moveTo>
                <a:lnTo>
                  <a:pt x="13279" y="246755"/>
                </a:lnTo>
                <a:lnTo>
                  <a:pt x="13343" y="248126"/>
                </a:lnTo>
                <a:lnTo>
                  <a:pt x="14979" y="254141"/>
                </a:lnTo>
                <a:lnTo>
                  <a:pt x="18726" y="270413"/>
                </a:lnTo>
                <a:lnTo>
                  <a:pt x="20089" y="272917"/>
                </a:lnTo>
                <a:lnTo>
                  <a:pt x="25281" y="291996"/>
                </a:lnTo>
                <a:lnTo>
                  <a:pt x="36945" y="313239"/>
                </a:lnTo>
                <a:lnTo>
                  <a:pt x="28089" y="301850"/>
                </a:lnTo>
                <a:lnTo>
                  <a:pt x="18571" y="279855"/>
                </a:lnTo>
                <a:lnTo>
                  <a:pt x="10300" y="245545"/>
                </a:lnTo>
                <a:close/>
                <a:moveTo>
                  <a:pt x="242491" y="231065"/>
                </a:moveTo>
                <a:cubicBezTo>
                  <a:pt x="245318" y="230101"/>
                  <a:pt x="248146" y="230101"/>
                  <a:pt x="250031" y="232029"/>
                </a:cubicBezTo>
                <a:lnTo>
                  <a:pt x="251288" y="235884"/>
                </a:lnTo>
                <a:lnTo>
                  <a:pt x="238720" y="235884"/>
                </a:lnTo>
                <a:cubicBezTo>
                  <a:pt x="238720" y="239740"/>
                  <a:pt x="238720" y="247450"/>
                  <a:pt x="242490" y="247450"/>
                </a:cubicBezTo>
                <a:cubicBezTo>
                  <a:pt x="246261" y="247450"/>
                  <a:pt x="242490" y="251306"/>
                  <a:pt x="242490" y="251306"/>
                </a:cubicBezTo>
                <a:cubicBezTo>
                  <a:pt x="234950" y="247450"/>
                  <a:pt x="234950" y="243595"/>
                  <a:pt x="234950" y="235884"/>
                </a:cubicBezTo>
                <a:cubicBezTo>
                  <a:pt x="236835" y="233957"/>
                  <a:pt x="239663" y="232029"/>
                  <a:pt x="242491" y="231065"/>
                </a:cubicBezTo>
                <a:close/>
                <a:moveTo>
                  <a:pt x="12352" y="226836"/>
                </a:moveTo>
                <a:lnTo>
                  <a:pt x="14981" y="239132"/>
                </a:lnTo>
                <a:lnTo>
                  <a:pt x="14981" y="244138"/>
                </a:lnTo>
                <a:lnTo>
                  <a:pt x="19976" y="262493"/>
                </a:lnTo>
                <a:lnTo>
                  <a:pt x="22472" y="274167"/>
                </a:lnTo>
                <a:lnTo>
                  <a:pt x="23695" y="276158"/>
                </a:lnTo>
                <a:lnTo>
                  <a:pt x="25536" y="282926"/>
                </a:lnTo>
                <a:lnTo>
                  <a:pt x="20089" y="272917"/>
                </a:lnTo>
                <a:lnTo>
                  <a:pt x="14979" y="254141"/>
                </a:lnTo>
                <a:lnTo>
                  <a:pt x="13279" y="246755"/>
                </a:lnTo>
                <a:close/>
                <a:moveTo>
                  <a:pt x="365439" y="224936"/>
                </a:moveTo>
                <a:lnTo>
                  <a:pt x="363290" y="244138"/>
                </a:lnTo>
                <a:lnTo>
                  <a:pt x="360175" y="259125"/>
                </a:lnTo>
                <a:lnTo>
                  <a:pt x="348778" y="284020"/>
                </a:lnTo>
                <a:lnTo>
                  <a:pt x="348395" y="284470"/>
                </a:lnTo>
                <a:lnTo>
                  <a:pt x="355800" y="266659"/>
                </a:lnTo>
                <a:lnTo>
                  <a:pt x="355920" y="265099"/>
                </a:lnTo>
                <a:lnTo>
                  <a:pt x="365245" y="225474"/>
                </a:lnTo>
                <a:close/>
                <a:moveTo>
                  <a:pt x="287954" y="222798"/>
                </a:moveTo>
                <a:lnTo>
                  <a:pt x="280904" y="255161"/>
                </a:lnTo>
                <a:lnTo>
                  <a:pt x="274234" y="268172"/>
                </a:lnTo>
                <a:lnTo>
                  <a:pt x="254585" y="292684"/>
                </a:lnTo>
                <a:lnTo>
                  <a:pt x="244985" y="297910"/>
                </a:lnTo>
                <a:lnTo>
                  <a:pt x="273385" y="266418"/>
                </a:lnTo>
                <a:close/>
                <a:moveTo>
                  <a:pt x="7491" y="221615"/>
                </a:moveTo>
                <a:lnTo>
                  <a:pt x="9921" y="221615"/>
                </a:lnTo>
                <a:lnTo>
                  <a:pt x="10100" y="232949"/>
                </a:lnTo>
                <a:close/>
                <a:moveTo>
                  <a:pt x="308608" y="220996"/>
                </a:moveTo>
                <a:lnTo>
                  <a:pt x="305552" y="230146"/>
                </a:lnTo>
                <a:lnTo>
                  <a:pt x="303254" y="235150"/>
                </a:lnTo>
                <a:lnTo>
                  <a:pt x="305442" y="228600"/>
                </a:lnTo>
                <a:close/>
                <a:moveTo>
                  <a:pt x="288393" y="220781"/>
                </a:moveTo>
                <a:lnTo>
                  <a:pt x="288424" y="221390"/>
                </a:lnTo>
                <a:lnTo>
                  <a:pt x="287954" y="222798"/>
                </a:lnTo>
                <a:close/>
                <a:moveTo>
                  <a:pt x="55680" y="218730"/>
                </a:moveTo>
                <a:lnTo>
                  <a:pt x="62832" y="247657"/>
                </a:lnTo>
                <a:lnTo>
                  <a:pt x="67011" y="254153"/>
                </a:lnTo>
                <a:lnTo>
                  <a:pt x="69412" y="262197"/>
                </a:lnTo>
                <a:cubicBezTo>
                  <a:pt x="72232" y="269232"/>
                  <a:pt x="75992" y="275799"/>
                  <a:pt x="81631" y="281427"/>
                </a:cubicBezTo>
                <a:cubicBezTo>
                  <a:pt x="92911" y="296436"/>
                  <a:pt x="107950" y="307693"/>
                  <a:pt x="122990" y="315198"/>
                </a:cubicBezTo>
                <a:cubicBezTo>
                  <a:pt x="128630" y="318950"/>
                  <a:pt x="136150" y="321764"/>
                  <a:pt x="144139" y="323640"/>
                </a:cubicBezTo>
                <a:lnTo>
                  <a:pt x="162163" y="325756"/>
                </a:lnTo>
                <a:lnTo>
                  <a:pt x="151513" y="326204"/>
                </a:lnTo>
                <a:lnTo>
                  <a:pt x="132428" y="320252"/>
                </a:lnTo>
                <a:lnTo>
                  <a:pt x="103390" y="306525"/>
                </a:lnTo>
                <a:lnTo>
                  <a:pt x="97318" y="301222"/>
                </a:lnTo>
                <a:lnTo>
                  <a:pt x="70352" y="270170"/>
                </a:lnTo>
                <a:cubicBezTo>
                  <a:pt x="62832" y="257037"/>
                  <a:pt x="58132" y="242966"/>
                  <a:pt x="55782" y="228426"/>
                </a:cubicBezTo>
                <a:close/>
                <a:moveTo>
                  <a:pt x="60141" y="217689"/>
                </a:moveTo>
                <a:lnTo>
                  <a:pt x="67977" y="242918"/>
                </a:lnTo>
                <a:lnTo>
                  <a:pt x="60976" y="224660"/>
                </a:lnTo>
                <a:close/>
                <a:moveTo>
                  <a:pt x="359313" y="215069"/>
                </a:moveTo>
                <a:lnTo>
                  <a:pt x="359545" y="217862"/>
                </a:lnTo>
                <a:lnTo>
                  <a:pt x="357901" y="239290"/>
                </a:lnTo>
                <a:lnTo>
                  <a:pt x="352136" y="249477"/>
                </a:lnTo>
                <a:lnTo>
                  <a:pt x="355800" y="232877"/>
                </a:lnTo>
                <a:lnTo>
                  <a:pt x="355730" y="229902"/>
                </a:lnTo>
                <a:close/>
                <a:moveTo>
                  <a:pt x="313356" y="213154"/>
                </a:moveTo>
                <a:lnTo>
                  <a:pt x="303464" y="251409"/>
                </a:lnTo>
                <a:cubicBezTo>
                  <a:pt x="295944" y="266418"/>
                  <a:pt x="286544" y="279551"/>
                  <a:pt x="275265" y="290808"/>
                </a:cubicBezTo>
                <a:lnTo>
                  <a:pt x="259941" y="301731"/>
                </a:lnTo>
                <a:lnTo>
                  <a:pt x="262701" y="298940"/>
                </a:lnTo>
                <a:lnTo>
                  <a:pt x="270800" y="292918"/>
                </a:lnTo>
                <a:lnTo>
                  <a:pt x="276023" y="285465"/>
                </a:lnTo>
                <a:lnTo>
                  <a:pt x="283724" y="277675"/>
                </a:lnTo>
                <a:lnTo>
                  <a:pt x="287621" y="269191"/>
                </a:lnTo>
                <a:lnTo>
                  <a:pt x="295944" y="258914"/>
                </a:lnTo>
                <a:lnTo>
                  <a:pt x="305552" y="230146"/>
                </a:lnTo>
                <a:close/>
                <a:moveTo>
                  <a:pt x="59508" y="212412"/>
                </a:moveTo>
                <a:lnTo>
                  <a:pt x="60141" y="217689"/>
                </a:lnTo>
                <a:lnTo>
                  <a:pt x="59542" y="215762"/>
                </a:lnTo>
                <a:close/>
                <a:moveTo>
                  <a:pt x="303759" y="211053"/>
                </a:moveTo>
                <a:lnTo>
                  <a:pt x="296296" y="241325"/>
                </a:lnTo>
                <a:lnTo>
                  <a:pt x="293312" y="246548"/>
                </a:lnTo>
                <a:close/>
                <a:moveTo>
                  <a:pt x="300633" y="210995"/>
                </a:moveTo>
                <a:lnTo>
                  <a:pt x="300644" y="211541"/>
                </a:lnTo>
                <a:cubicBezTo>
                  <a:pt x="297824" y="227019"/>
                  <a:pt x="292184" y="242028"/>
                  <a:pt x="284664" y="255161"/>
                </a:cubicBezTo>
                <a:close/>
                <a:moveTo>
                  <a:pt x="59401" y="208709"/>
                </a:moveTo>
                <a:lnTo>
                  <a:pt x="59475" y="209061"/>
                </a:lnTo>
                <a:lnTo>
                  <a:pt x="59508" y="212412"/>
                </a:lnTo>
                <a:lnTo>
                  <a:pt x="59437" y="211817"/>
                </a:lnTo>
                <a:close/>
                <a:moveTo>
                  <a:pt x="358681" y="207469"/>
                </a:moveTo>
                <a:lnTo>
                  <a:pt x="359545" y="214108"/>
                </a:lnTo>
                <a:lnTo>
                  <a:pt x="359313" y="215069"/>
                </a:lnTo>
                <a:close/>
                <a:moveTo>
                  <a:pt x="366644" y="207353"/>
                </a:moveTo>
                <a:lnTo>
                  <a:pt x="366835" y="212463"/>
                </a:lnTo>
                <a:lnTo>
                  <a:pt x="365500" y="224389"/>
                </a:lnTo>
                <a:lnTo>
                  <a:pt x="365245" y="225474"/>
                </a:lnTo>
                <a:lnTo>
                  <a:pt x="357264" y="247589"/>
                </a:lnTo>
                <a:lnTo>
                  <a:pt x="357901" y="239290"/>
                </a:lnTo>
                <a:lnTo>
                  <a:pt x="358609" y="238038"/>
                </a:lnTo>
                <a:close/>
                <a:moveTo>
                  <a:pt x="54713" y="205437"/>
                </a:moveTo>
                <a:lnTo>
                  <a:pt x="55588" y="209986"/>
                </a:lnTo>
                <a:lnTo>
                  <a:pt x="55680" y="218730"/>
                </a:lnTo>
                <a:lnTo>
                  <a:pt x="53902" y="211541"/>
                </a:lnTo>
                <a:close/>
                <a:moveTo>
                  <a:pt x="305979" y="202047"/>
                </a:moveTo>
                <a:lnTo>
                  <a:pt x="306025" y="202852"/>
                </a:lnTo>
                <a:lnTo>
                  <a:pt x="305992" y="203465"/>
                </a:lnTo>
                <a:lnTo>
                  <a:pt x="303759" y="211053"/>
                </a:lnTo>
                <a:close/>
                <a:moveTo>
                  <a:pt x="355042" y="200707"/>
                </a:moveTo>
                <a:lnTo>
                  <a:pt x="355730" y="229902"/>
                </a:lnTo>
                <a:lnTo>
                  <a:pt x="350157" y="252974"/>
                </a:lnTo>
                <a:lnTo>
                  <a:pt x="338595" y="273404"/>
                </a:lnTo>
                <a:lnTo>
                  <a:pt x="337458" y="274667"/>
                </a:lnTo>
                <a:lnTo>
                  <a:pt x="352055" y="236630"/>
                </a:lnTo>
                <a:close/>
                <a:moveTo>
                  <a:pt x="59182" y="189656"/>
                </a:moveTo>
                <a:lnTo>
                  <a:pt x="59401" y="208709"/>
                </a:lnTo>
                <a:lnTo>
                  <a:pt x="58612" y="204926"/>
                </a:lnTo>
                <a:lnTo>
                  <a:pt x="58185" y="201364"/>
                </a:lnTo>
                <a:lnTo>
                  <a:pt x="58545" y="192733"/>
                </a:lnTo>
                <a:close/>
                <a:moveTo>
                  <a:pt x="55365" y="188880"/>
                </a:moveTo>
                <a:lnTo>
                  <a:pt x="55479" y="199668"/>
                </a:lnTo>
                <a:lnTo>
                  <a:pt x="54713" y="205437"/>
                </a:lnTo>
                <a:lnTo>
                  <a:pt x="53902" y="201222"/>
                </a:lnTo>
                <a:close/>
                <a:moveTo>
                  <a:pt x="17832" y="186508"/>
                </a:moveTo>
                <a:lnTo>
                  <a:pt x="16679" y="194578"/>
                </a:lnTo>
                <a:lnTo>
                  <a:pt x="16903" y="196704"/>
                </a:lnTo>
                <a:lnTo>
                  <a:pt x="15917" y="201440"/>
                </a:lnTo>
                <a:cubicBezTo>
                  <a:pt x="13108" y="230061"/>
                  <a:pt x="16854" y="259152"/>
                  <a:pt x="29962" y="285427"/>
                </a:cubicBezTo>
                <a:cubicBezTo>
                  <a:pt x="41198" y="311703"/>
                  <a:pt x="63669" y="334225"/>
                  <a:pt x="86141" y="349239"/>
                </a:cubicBezTo>
                <a:lnTo>
                  <a:pt x="91149" y="350972"/>
                </a:lnTo>
                <a:lnTo>
                  <a:pt x="91291" y="351116"/>
                </a:lnTo>
                <a:lnTo>
                  <a:pt x="117189" y="365629"/>
                </a:lnTo>
                <a:lnTo>
                  <a:pt x="82963" y="349506"/>
                </a:lnTo>
                <a:lnTo>
                  <a:pt x="52434" y="322964"/>
                </a:lnTo>
                <a:lnTo>
                  <a:pt x="23695" y="276158"/>
                </a:lnTo>
                <a:lnTo>
                  <a:pt x="19976" y="262493"/>
                </a:lnTo>
                <a:lnTo>
                  <a:pt x="14981" y="239132"/>
                </a:lnTo>
                <a:lnTo>
                  <a:pt x="14981" y="202847"/>
                </a:lnTo>
                <a:close/>
                <a:moveTo>
                  <a:pt x="20295" y="180408"/>
                </a:moveTo>
                <a:lnTo>
                  <a:pt x="18902" y="197275"/>
                </a:lnTo>
                <a:cubicBezTo>
                  <a:pt x="20131" y="241088"/>
                  <a:pt x="35580" y="285428"/>
                  <a:pt x="63669" y="319210"/>
                </a:cubicBezTo>
                <a:cubicBezTo>
                  <a:pt x="74905" y="332348"/>
                  <a:pt x="88014" y="344547"/>
                  <a:pt x="102526" y="354400"/>
                </a:cubicBezTo>
                <a:lnTo>
                  <a:pt x="107584" y="356659"/>
                </a:lnTo>
                <a:lnTo>
                  <a:pt x="91149" y="350972"/>
                </a:lnTo>
                <a:lnTo>
                  <a:pt x="56179" y="315456"/>
                </a:lnTo>
                <a:cubicBezTo>
                  <a:pt x="39326" y="291058"/>
                  <a:pt x="27154" y="263844"/>
                  <a:pt x="21068" y="236161"/>
                </a:cubicBezTo>
                <a:lnTo>
                  <a:pt x="16903" y="196704"/>
                </a:lnTo>
                <a:close/>
                <a:moveTo>
                  <a:pt x="59182" y="179841"/>
                </a:moveTo>
                <a:lnTo>
                  <a:pt x="59276" y="189202"/>
                </a:lnTo>
                <a:lnTo>
                  <a:pt x="59182" y="189656"/>
                </a:lnTo>
                <a:lnTo>
                  <a:pt x="59072" y="180115"/>
                </a:lnTo>
                <a:close/>
                <a:moveTo>
                  <a:pt x="56475" y="179517"/>
                </a:moveTo>
                <a:lnTo>
                  <a:pt x="55365" y="188880"/>
                </a:lnTo>
                <a:lnTo>
                  <a:pt x="55312" y="183868"/>
                </a:lnTo>
                <a:close/>
                <a:moveTo>
                  <a:pt x="59109" y="172519"/>
                </a:moveTo>
                <a:lnTo>
                  <a:pt x="59178" y="179460"/>
                </a:lnTo>
                <a:lnTo>
                  <a:pt x="59072" y="180115"/>
                </a:lnTo>
                <a:lnTo>
                  <a:pt x="58545" y="192733"/>
                </a:lnTo>
                <a:lnTo>
                  <a:pt x="57662" y="197001"/>
                </a:lnTo>
                <a:lnTo>
                  <a:pt x="58185" y="201364"/>
                </a:lnTo>
                <a:lnTo>
                  <a:pt x="58132" y="202629"/>
                </a:lnTo>
                <a:lnTo>
                  <a:pt x="58612" y="204926"/>
                </a:lnTo>
                <a:lnTo>
                  <a:pt x="59437" y="211817"/>
                </a:lnTo>
                <a:lnTo>
                  <a:pt x="59542" y="220921"/>
                </a:lnTo>
                <a:lnTo>
                  <a:pt x="60976" y="224660"/>
                </a:lnTo>
                <a:lnTo>
                  <a:pt x="62832" y="240152"/>
                </a:lnTo>
                <a:lnTo>
                  <a:pt x="66860" y="253647"/>
                </a:lnTo>
                <a:lnTo>
                  <a:pt x="62832" y="247657"/>
                </a:lnTo>
                <a:lnTo>
                  <a:pt x="55588" y="209986"/>
                </a:lnTo>
                <a:lnTo>
                  <a:pt x="55479" y="199668"/>
                </a:lnTo>
                <a:lnTo>
                  <a:pt x="59072" y="172611"/>
                </a:lnTo>
                <a:close/>
                <a:moveTo>
                  <a:pt x="64429" y="166749"/>
                </a:moveTo>
                <a:lnTo>
                  <a:pt x="61422" y="195124"/>
                </a:lnTo>
                <a:lnTo>
                  <a:pt x="69663" y="240142"/>
                </a:lnTo>
                <a:lnTo>
                  <a:pt x="62832" y="225143"/>
                </a:lnTo>
                <a:lnTo>
                  <a:pt x="59475" y="209061"/>
                </a:lnTo>
                <a:lnTo>
                  <a:pt x="59276" y="189202"/>
                </a:lnTo>
                <a:lnTo>
                  <a:pt x="63381" y="169365"/>
                </a:lnTo>
                <a:close/>
                <a:moveTo>
                  <a:pt x="353362" y="166603"/>
                </a:moveTo>
                <a:lnTo>
                  <a:pt x="355800" y="172818"/>
                </a:lnTo>
                <a:lnTo>
                  <a:pt x="358681" y="207469"/>
                </a:lnTo>
                <a:close/>
                <a:moveTo>
                  <a:pt x="367036" y="157804"/>
                </a:moveTo>
                <a:cubicBezTo>
                  <a:pt x="367036" y="157804"/>
                  <a:pt x="370781" y="157804"/>
                  <a:pt x="370781" y="157804"/>
                </a:cubicBezTo>
                <a:cubicBezTo>
                  <a:pt x="374526" y="174695"/>
                  <a:pt x="374526" y="191586"/>
                  <a:pt x="371717" y="207539"/>
                </a:cubicBezTo>
                <a:lnTo>
                  <a:pt x="365439" y="224936"/>
                </a:lnTo>
                <a:lnTo>
                  <a:pt x="365500" y="224389"/>
                </a:lnTo>
                <a:lnTo>
                  <a:pt x="367036" y="217862"/>
                </a:lnTo>
                <a:lnTo>
                  <a:pt x="366835" y="212463"/>
                </a:lnTo>
                <a:lnTo>
                  <a:pt x="367975" y="202268"/>
                </a:lnTo>
                <a:lnTo>
                  <a:pt x="368791" y="199152"/>
                </a:lnTo>
                <a:lnTo>
                  <a:pt x="368663" y="196126"/>
                </a:lnTo>
                <a:lnTo>
                  <a:pt x="368908" y="193932"/>
                </a:lnTo>
                <a:lnTo>
                  <a:pt x="368381" y="189483"/>
                </a:lnTo>
                <a:close/>
                <a:moveTo>
                  <a:pt x="303464" y="157602"/>
                </a:moveTo>
                <a:lnTo>
                  <a:pt x="305108" y="167445"/>
                </a:lnTo>
                <a:lnTo>
                  <a:pt x="306711" y="189841"/>
                </a:lnTo>
                <a:lnTo>
                  <a:pt x="306091" y="201794"/>
                </a:lnTo>
                <a:lnTo>
                  <a:pt x="305979" y="202047"/>
                </a:lnTo>
                <a:close/>
                <a:moveTo>
                  <a:pt x="62870" y="156702"/>
                </a:moveTo>
                <a:lnTo>
                  <a:pt x="61117" y="167508"/>
                </a:lnTo>
                <a:lnTo>
                  <a:pt x="59109" y="172519"/>
                </a:lnTo>
                <a:lnTo>
                  <a:pt x="59081" y="169763"/>
                </a:lnTo>
                <a:lnTo>
                  <a:pt x="60803" y="163319"/>
                </a:lnTo>
                <a:close/>
                <a:moveTo>
                  <a:pt x="65511" y="156547"/>
                </a:moveTo>
                <a:lnTo>
                  <a:pt x="64962" y="161727"/>
                </a:lnTo>
                <a:lnTo>
                  <a:pt x="63381" y="169365"/>
                </a:lnTo>
                <a:lnTo>
                  <a:pt x="59182" y="179841"/>
                </a:lnTo>
                <a:lnTo>
                  <a:pt x="59178" y="179460"/>
                </a:lnTo>
                <a:lnTo>
                  <a:pt x="61117" y="167508"/>
                </a:lnTo>
                <a:close/>
                <a:moveTo>
                  <a:pt x="22472" y="154050"/>
                </a:moveTo>
                <a:lnTo>
                  <a:pt x="21552" y="165190"/>
                </a:lnTo>
                <a:lnTo>
                  <a:pt x="17832" y="186508"/>
                </a:lnTo>
                <a:close/>
                <a:moveTo>
                  <a:pt x="24648" y="148052"/>
                </a:moveTo>
                <a:lnTo>
                  <a:pt x="22472" y="154050"/>
                </a:lnTo>
                <a:lnTo>
                  <a:pt x="24207" y="148983"/>
                </a:lnTo>
                <a:close/>
                <a:moveTo>
                  <a:pt x="65162" y="142576"/>
                </a:moveTo>
                <a:lnTo>
                  <a:pt x="63333" y="153849"/>
                </a:lnTo>
                <a:lnTo>
                  <a:pt x="60803" y="163319"/>
                </a:lnTo>
                <a:lnTo>
                  <a:pt x="59072" y="168858"/>
                </a:lnTo>
                <a:lnTo>
                  <a:pt x="59081" y="169763"/>
                </a:lnTo>
                <a:lnTo>
                  <a:pt x="56475" y="179517"/>
                </a:lnTo>
                <a:lnTo>
                  <a:pt x="59072" y="157602"/>
                </a:lnTo>
                <a:close/>
                <a:moveTo>
                  <a:pt x="310983" y="138840"/>
                </a:moveTo>
                <a:cubicBezTo>
                  <a:pt x="318503" y="161354"/>
                  <a:pt x="322263" y="183868"/>
                  <a:pt x="314743" y="210133"/>
                </a:cubicBezTo>
                <a:lnTo>
                  <a:pt x="313356" y="213154"/>
                </a:lnTo>
                <a:lnTo>
                  <a:pt x="314743" y="207788"/>
                </a:lnTo>
                <a:lnTo>
                  <a:pt x="314743" y="176363"/>
                </a:lnTo>
                <a:lnTo>
                  <a:pt x="314743" y="161354"/>
                </a:lnTo>
                <a:lnTo>
                  <a:pt x="312649" y="155464"/>
                </a:lnTo>
                <a:close/>
                <a:moveTo>
                  <a:pt x="68580" y="138431"/>
                </a:moveTo>
                <a:lnTo>
                  <a:pt x="62870" y="156702"/>
                </a:lnTo>
                <a:lnTo>
                  <a:pt x="63333" y="153849"/>
                </a:lnTo>
                <a:lnTo>
                  <a:pt x="66592" y="141654"/>
                </a:lnTo>
                <a:close/>
                <a:moveTo>
                  <a:pt x="291946" y="127638"/>
                </a:moveTo>
                <a:lnTo>
                  <a:pt x="301898" y="148222"/>
                </a:lnTo>
                <a:lnTo>
                  <a:pt x="303464" y="157602"/>
                </a:lnTo>
                <a:lnTo>
                  <a:pt x="300011" y="151246"/>
                </a:lnTo>
                <a:close/>
                <a:moveTo>
                  <a:pt x="290615" y="124883"/>
                </a:moveTo>
                <a:lnTo>
                  <a:pt x="291248" y="125595"/>
                </a:lnTo>
                <a:lnTo>
                  <a:pt x="291946" y="127638"/>
                </a:lnTo>
                <a:close/>
                <a:moveTo>
                  <a:pt x="32919" y="123535"/>
                </a:moveTo>
                <a:lnTo>
                  <a:pt x="24207" y="148983"/>
                </a:lnTo>
                <a:lnTo>
                  <a:pt x="22472" y="152642"/>
                </a:lnTo>
                <a:cubicBezTo>
                  <a:pt x="16854" y="169065"/>
                  <a:pt x="13109" y="185956"/>
                  <a:pt x="11236" y="202847"/>
                </a:cubicBezTo>
                <a:lnTo>
                  <a:pt x="12352" y="226836"/>
                </a:lnTo>
                <a:lnTo>
                  <a:pt x="11236" y="221615"/>
                </a:lnTo>
                <a:lnTo>
                  <a:pt x="9921" y="221615"/>
                </a:lnTo>
                <a:lnTo>
                  <a:pt x="9597" y="201146"/>
                </a:lnTo>
                <a:cubicBezTo>
                  <a:pt x="11002" y="186425"/>
                  <a:pt x="14045" y="171880"/>
                  <a:pt x="18726" y="157804"/>
                </a:cubicBezTo>
                <a:close/>
                <a:moveTo>
                  <a:pt x="298130" y="122348"/>
                </a:moveTo>
                <a:lnTo>
                  <a:pt x="303177" y="128824"/>
                </a:lnTo>
                <a:lnTo>
                  <a:pt x="312649" y="155464"/>
                </a:lnTo>
                <a:lnTo>
                  <a:pt x="314743" y="176363"/>
                </a:lnTo>
                <a:cubicBezTo>
                  <a:pt x="314743" y="189496"/>
                  <a:pt x="313803" y="202629"/>
                  <a:pt x="310983" y="215293"/>
                </a:cubicBezTo>
                <a:lnTo>
                  <a:pt x="308608" y="220996"/>
                </a:lnTo>
                <a:lnTo>
                  <a:pt x="310983" y="213886"/>
                </a:lnTo>
                <a:lnTo>
                  <a:pt x="310983" y="172611"/>
                </a:lnTo>
                <a:lnTo>
                  <a:pt x="310983" y="165106"/>
                </a:lnTo>
                <a:lnTo>
                  <a:pt x="307004" y="151868"/>
                </a:lnTo>
                <a:lnTo>
                  <a:pt x="306754" y="150566"/>
                </a:lnTo>
                <a:lnTo>
                  <a:pt x="305968" y="148422"/>
                </a:lnTo>
                <a:close/>
                <a:moveTo>
                  <a:pt x="75732" y="121394"/>
                </a:moveTo>
                <a:lnTo>
                  <a:pt x="70825" y="134789"/>
                </a:lnTo>
                <a:lnTo>
                  <a:pt x="68580" y="138431"/>
                </a:lnTo>
                <a:lnTo>
                  <a:pt x="72702" y="125238"/>
                </a:lnTo>
                <a:close/>
                <a:moveTo>
                  <a:pt x="216554" y="109111"/>
                </a:moveTo>
                <a:cubicBezTo>
                  <a:pt x="220289" y="109111"/>
                  <a:pt x="227760" y="112853"/>
                  <a:pt x="231495" y="116595"/>
                </a:cubicBezTo>
                <a:cubicBezTo>
                  <a:pt x="235231" y="120337"/>
                  <a:pt x="238966" y="124079"/>
                  <a:pt x="242701" y="131563"/>
                </a:cubicBezTo>
                <a:cubicBezTo>
                  <a:pt x="250172" y="139046"/>
                  <a:pt x="250172" y="154014"/>
                  <a:pt x="257642" y="165240"/>
                </a:cubicBezTo>
                <a:cubicBezTo>
                  <a:pt x="261378" y="176466"/>
                  <a:pt x="265113" y="191434"/>
                  <a:pt x="261378" y="202660"/>
                </a:cubicBezTo>
                <a:cubicBezTo>
                  <a:pt x="257642" y="210144"/>
                  <a:pt x="253907" y="213886"/>
                  <a:pt x="250172" y="213886"/>
                </a:cubicBezTo>
                <a:cubicBezTo>
                  <a:pt x="246437" y="213886"/>
                  <a:pt x="242701" y="206402"/>
                  <a:pt x="242701" y="202660"/>
                </a:cubicBezTo>
                <a:cubicBezTo>
                  <a:pt x="242701" y="198918"/>
                  <a:pt x="242701" y="195176"/>
                  <a:pt x="238966" y="187692"/>
                </a:cubicBezTo>
                <a:cubicBezTo>
                  <a:pt x="238966" y="180208"/>
                  <a:pt x="235231" y="172724"/>
                  <a:pt x="235231" y="165240"/>
                </a:cubicBezTo>
                <a:cubicBezTo>
                  <a:pt x="227760" y="150272"/>
                  <a:pt x="216554" y="135305"/>
                  <a:pt x="205348" y="124079"/>
                </a:cubicBezTo>
                <a:cubicBezTo>
                  <a:pt x="201713" y="124079"/>
                  <a:pt x="205348" y="120337"/>
                  <a:pt x="205348" y="120337"/>
                </a:cubicBezTo>
                <a:cubicBezTo>
                  <a:pt x="220289" y="131563"/>
                  <a:pt x="227760" y="146530"/>
                  <a:pt x="235231" y="161498"/>
                </a:cubicBezTo>
                <a:cubicBezTo>
                  <a:pt x="238966" y="168982"/>
                  <a:pt x="242701" y="180208"/>
                  <a:pt x="242701" y="187692"/>
                </a:cubicBezTo>
                <a:cubicBezTo>
                  <a:pt x="242701" y="191434"/>
                  <a:pt x="242701" y="198918"/>
                  <a:pt x="246437" y="202660"/>
                </a:cubicBezTo>
                <a:cubicBezTo>
                  <a:pt x="246437" y="206402"/>
                  <a:pt x="246437" y="210144"/>
                  <a:pt x="250172" y="210144"/>
                </a:cubicBezTo>
                <a:cubicBezTo>
                  <a:pt x="250172" y="210144"/>
                  <a:pt x="253907" y="210144"/>
                  <a:pt x="253907" y="206402"/>
                </a:cubicBezTo>
                <a:cubicBezTo>
                  <a:pt x="257642" y="202660"/>
                  <a:pt x="257642" y="195176"/>
                  <a:pt x="257642" y="187692"/>
                </a:cubicBezTo>
                <a:cubicBezTo>
                  <a:pt x="257642" y="180208"/>
                  <a:pt x="257642" y="172724"/>
                  <a:pt x="253907" y="165240"/>
                </a:cubicBezTo>
                <a:cubicBezTo>
                  <a:pt x="250172" y="157756"/>
                  <a:pt x="246437" y="146530"/>
                  <a:pt x="242701" y="139046"/>
                </a:cubicBezTo>
                <a:cubicBezTo>
                  <a:pt x="238966" y="127821"/>
                  <a:pt x="235231" y="120337"/>
                  <a:pt x="224025" y="116595"/>
                </a:cubicBezTo>
                <a:cubicBezTo>
                  <a:pt x="224025" y="112853"/>
                  <a:pt x="216554" y="112853"/>
                  <a:pt x="212819" y="112853"/>
                </a:cubicBezTo>
                <a:cubicBezTo>
                  <a:pt x="209084" y="112853"/>
                  <a:pt x="209084" y="116595"/>
                  <a:pt x="205348" y="120337"/>
                </a:cubicBezTo>
                <a:cubicBezTo>
                  <a:pt x="205348" y="112853"/>
                  <a:pt x="209084" y="109111"/>
                  <a:pt x="216554" y="109111"/>
                </a:cubicBezTo>
                <a:close/>
                <a:moveTo>
                  <a:pt x="93943" y="102103"/>
                </a:moveTo>
                <a:lnTo>
                  <a:pt x="74112" y="135088"/>
                </a:lnTo>
                <a:lnTo>
                  <a:pt x="66592" y="153849"/>
                </a:lnTo>
                <a:lnTo>
                  <a:pt x="89151" y="112574"/>
                </a:lnTo>
                <a:lnTo>
                  <a:pt x="94791" y="108196"/>
                </a:lnTo>
                <a:lnTo>
                  <a:pt x="74112" y="142593"/>
                </a:lnTo>
                <a:lnTo>
                  <a:pt x="64429" y="166749"/>
                </a:lnTo>
                <a:lnTo>
                  <a:pt x="64962" y="161727"/>
                </a:lnTo>
                <a:lnTo>
                  <a:pt x="66592" y="153850"/>
                </a:lnTo>
                <a:lnTo>
                  <a:pt x="65511" y="156547"/>
                </a:lnTo>
                <a:lnTo>
                  <a:pt x="66592" y="146345"/>
                </a:lnTo>
                <a:lnTo>
                  <a:pt x="70825" y="134789"/>
                </a:lnTo>
                <a:lnTo>
                  <a:pt x="89151" y="105070"/>
                </a:lnTo>
                <a:close/>
                <a:moveTo>
                  <a:pt x="279254" y="93996"/>
                </a:moveTo>
                <a:lnTo>
                  <a:pt x="288424" y="101318"/>
                </a:lnTo>
                <a:cubicBezTo>
                  <a:pt x="295944" y="112574"/>
                  <a:pt x="307224" y="123831"/>
                  <a:pt x="310983" y="138840"/>
                </a:cubicBezTo>
                <a:lnTo>
                  <a:pt x="303177" y="128824"/>
                </a:lnTo>
                <a:lnTo>
                  <a:pt x="299234" y="117734"/>
                </a:lnTo>
                <a:close/>
                <a:moveTo>
                  <a:pt x="265222" y="93172"/>
                </a:moveTo>
                <a:lnTo>
                  <a:pt x="273385" y="97565"/>
                </a:lnTo>
                <a:cubicBezTo>
                  <a:pt x="284664" y="105070"/>
                  <a:pt x="292184" y="116327"/>
                  <a:pt x="299704" y="131336"/>
                </a:cubicBezTo>
                <a:lnTo>
                  <a:pt x="305968" y="148422"/>
                </a:lnTo>
                <a:lnTo>
                  <a:pt x="307004" y="151868"/>
                </a:lnTo>
                <a:lnTo>
                  <a:pt x="310983" y="172611"/>
                </a:lnTo>
                <a:cubicBezTo>
                  <a:pt x="312863" y="186682"/>
                  <a:pt x="312393" y="201222"/>
                  <a:pt x="309808" y="215527"/>
                </a:cubicBezTo>
                <a:lnTo>
                  <a:pt x="305442" y="228600"/>
                </a:lnTo>
                <a:lnTo>
                  <a:pt x="297467" y="247751"/>
                </a:lnTo>
                <a:lnTo>
                  <a:pt x="295577" y="251866"/>
                </a:lnTo>
                <a:lnTo>
                  <a:pt x="292786" y="255348"/>
                </a:lnTo>
                <a:lnTo>
                  <a:pt x="304874" y="224674"/>
                </a:lnTo>
                <a:lnTo>
                  <a:pt x="305992" y="203465"/>
                </a:lnTo>
                <a:lnTo>
                  <a:pt x="306049" y="203274"/>
                </a:lnTo>
                <a:lnTo>
                  <a:pt x="306025" y="202852"/>
                </a:lnTo>
                <a:lnTo>
                  <a:pt x="306091" y="201794"/>
                </a:lnTo>
                <a:lnTo>
                  <a:pt x="307223" y="197001"/>
                </a:lnTo>
                <a:lnTo>
                  <a:pt x="306711" y="189841"/>
                </a:lnTo>
                <a:lnTo>
                  <a:pt x="307224" y="180115"/>
                </a:lnTo>
                <a:lnTo>
                  <a:pt x="305108" y="167445"/>
                </a:lnTo>
                <a:lnTo>
                  <a:pt x="304051" y="152677"/>
                </a:lnTo>
                <a:lnTo>
                  <a:pt x="301898" y="148222"/>
                </a:lnTo>
                <a:lnTo>
                  <a:pt x="299704" y="135088"/>
                </a:lnTo>
                <a:lnTo>
                  <a:pt x="291248" y="125595"/>
                </a:lnTo>
                <a:lnTo>
                  <a:pt x="289364" y="120079"/>
                </a:lnTo>
                <a:lnTo>
                  <a:pt x="287349" y="118129"/>
                </a:lnTo>
                <a:lnTo>
                  <a:pt x="284664" y="112574"/>
                </a:lnTo>
                <a:close/>
                <a:moveTo>
                  <a:pt x="114602" y="91009"/>
                </a:moveTo>
                <a:lnTo>
                  <a:pt x="108891" y="97252"/>
                </a:lnTo>
                <a:lnTo>
                  <a:pt x="94791" y="108196"/>
                </a:lnTo>
                <a:lnTo>
                  <a:pt x="96671" y="105070"/>
                </a:lnTo>
                <a:close/>
                <a:moveTo>
                  <a:pt x="116305" y="89674"/>
                </a:moveTo>
                <a:lnTo>
                  <a:pt x="114602" y="91009"/>
                </a:lnTo>
                <a:lnTo>
                  <a:pt x="115470" y="90061"/>
                </a:lnTo>
                <a:close/>
                <a:moveTo>
                  <a:pt x="140003" y="82513"/>
                </a:moveTo>
                <a:lnTo>
                  <a:pt x="115470" y="93813"/>
                </a:lnTo>
                <a:cubicBezTo>
                  <a:pt x="100431" y="105070"/>
                  <a:pt x="92911" y="123831"/>
                  <a:pt x="85391" y="138840"/>
                </a:cubicBezTo>
                <a:cubicBezTo>
                  <a:pt x="85391" y="142593"/>
                  <a:pt x="81631" y="138840"/>
                  <a:pt x="81631" y="138840"/>
                </a:cubicBezTo>
                <a:cubicBezTo>
                  <a:pt x="85391" y="129460"/>
                  <a:pt x="90091" y="120079"/>
                  <a:pt x="95731" y="111636"/>
                </a:cubicBezTo>
                <a:lnTo>
                  <a:pt x="108891" y="97252"/>
                </a:lnTo>
                <a:lnTo>
                  <a:pt x="122125" y="86980"/>
                </a:lnTo>
                <a:lnTo>
                  <a:pt x="124119" y="86056"/>
                </a:lnTo>
                <a:close/>
                <a:moveTo>
                  <a:pt x="135152" y="80949"/>
                </a:moveTo>
                <a:lnTo>
                  <a:pt x="124119" y="86056"/>
                </a:lnTo>
                <a:lnTo>
                  <a:pt x="122990" y="86308"/>
                </a:lnTo>
                <a:lnTo>
                  <a:pt x="122125" y="86980"/>
                </a:lnTo>
                <a:lnTo>
                  <a:pt x="116305" y="89674"/>
                </a:lnTo>
                <a:lnTo>
                  <a:pt x="124460" y="83280"/>
                </a:lnTo>
                <a:close/>
                <a:moveTo>
                  <a:pt x="106181" y="77480"/>
                </a:moveTo>
                <a:lnTo>
                  <a:pt x="82571" y="102725"/>
                </a:lnTo>
                <a:lnTo>
                  <a:pt x="79109" y="112176"/>
                </a:lnTo>
                <a:lnTo>
                  <a:pt x="75992" y="115858"/>
                </a:lnTo>
                <a:lnTo>
                  <a:pt x="65162" y="142576"/>
                </a:lnTo>
                <a:lnTo>
                  <a:pt x="67062" y="130867"/>
                </a:lnTo>
                <a:cubicBezTo>
                  <a:pt x="72232" y="115389"/>
                  <a:pt x="79752" y="101318"/>
                  <a:pt x="89151" y="90061"/>
                </a:cubicBezTo>
                <a:lnTo>
                  <a:pt x="92911" y="86309"/>
                </a:lnTo>
                <a:close/>
                <a:moveTo>
                  <a:pt x="230445" y="76311"/>
                </a:moveTo>
                <a:lnTo>
                  <a:pt x="235786" y="77866"/>
                </a:lnTo>
                <a:cubicBezTo>
                  <a:pt x="243306" y="80680"/>
                  <a:pt x="250826" y="84432"/>
                  <a:pt x="258345" y="90061"/>
                </a:cubicBezTo>
                <a:lnTo>
                  <a:pt x="287349" y="118129"/>
                </a:lnTo>
                <a:lnTo>
                  <a:pt x="290615" y="124883"/>
                </a:lnTo>
                <a:lnTo>
                  <a:pt x="269625" y="101318"/>
                </a:lnTo>
                <a:lnTo>
                  <a:pt x="251655" y="89848"/>
                </a:lnTo>
                <a:lnTo>
                  <a:pt x="249885" y="88185"/>
                </a:lnTo>
                <a:lnTo>
                  <a:pt x="246351" y="86463"/>
                </a:lnTo>
                <a:close/>
                <a:moveTo>
                  <a:pt x="255296" y="74868"/>
                </a:moveTo>
                <a:lnTo>
                  <a:pt x="269625" y="82556"/>
                </a:lnTo>
                <a:lnTo>
                  <a:pt x="279254" y="93996"/>
                </a:lnTo>
                <a:lnTo>
                  <a:pt x="268004" y="85014"/>
                </a:lnTo>
                <a:lnTo>
                  <a:pt x="265865" y="82556"/>
                </a:lnTo>
                <a:lnTo>
                  <a:pt x="263445" y="81374"/>
                </a:lnTo>
                <a:close/>
                <a:moveTo>
                  <a:pt x="164349" y="74583"/>
                </a:moveTo>
                <a:cubicBezTo>
                  <a:pt x="191608" y="73176"/>
                  <a:pt x="218867" y="80680"/>
                  <a:pt x="239546" y="97565"/>
                </a:cubicBezTo>
                <a:cubicBezTo>
                  <a:pt x="265865" y="112574"/>
                  <a:pt x="280904" y="138840"/>
                  <a:pt x="288424" y="168858"/>
                </a:cubicBezTo>
                <a:cubicBezTo>
                  <a:pt x="290304" y="181991"/>
                  <a:pt x="291244" y="197000"/>
                  <a:pt x="290304" y="212010"/>
                </a:cubicBezTo>
                <a:lnTo>
                  <a:pt x="288393" y="220781"/>
                </a:lnTo>
                <a:lnTo>
                  <a:pt x="286074" y="174956"/>
                </a:lnTo>
                <a:cubicBezTo>
                  <a:pt x="282784" y="159478"/>
                  <a:pt x="277144" y="144469"/>
                  <a:pt x="269625" y="131336"/>
                </a:cubicBezTo>
                <a:cubicBezTo>
                  <a:pt x="254585" y="108822"/>
                  <a:pt x="232026" y="90061"/>
                  <a:pt x="205707" y="82556"/>
                </a:cubicBezTo>
                <a:cubicBezTo>
                  <a:pt x="190668" y="78804"/>
                  <a:pt x="176568" y="76928"/>
                  <a:pt x="162939" y="77397"/>
                </a:cubicBezTo>
                <a:lnTo>
                  <a:pt x="140003" y="82513"/>
                </a:lnTo>
                <a:lnTo>
                  <a:pt x="150814" y="77534"/>
                </a:lnTo>
                <a:close/>
                <a:moveTo>
                  <a:pt x="104890" y="74354"/>
                </a:moveTo>
                <a:lnTo>
                  <a:pt x="92911" y="86309"/>
                </a:lnTo>
                <a:lnTo>
                  <a:pt x="81631" y="93813"/>
                </a:lnTo>
                <a:cubicBezTo>
                  <a:pt x="66592" y="105070"/>
                  <a:pt x="59072" y="120079"/>
                  <a:pt x="51552" y="135088"/>
                </a:cubicBezTo>
                <a:cubicBezTo>
                  <a:pt x="44033" y="150097"/>
                  <a:pt x="44033" y="165106"/>
                  <a:pt x="44033" y="180115"/>
                </a:cubicBezTo>
                <a:cubicBezTo>
                  <a:pt x="44033" y="197001"/>
                  <a:pt x="45913" y="213886"/>
                  <a:pt x="50143" y="230302"/>
                </a:cubicBezTo>
                <a:lnTo>
                  <a:pt x="67884" y="271891"/>
                </a:lnTo>
                <a:lnTo>
                  <a:pt x="55312" y="255161"/>
                </a:lnTo>
                <a:cubicBezTo>
                  <a:pt x="44033" y="225143"/>
                  <a:pt x="36513" y="191372"/>
                  <a:pt x="40273" y="161354"/>
                </a:cubicBezTo>
                <a:cubicBezTo>
                  <a:pt x="44033" y="146345"/>
                  <a:pt x="47793" y="131336"/>
                  <a:pt x="55312" y="120079"/>
                </a:cubicBezTo>
                <a:cubicBezTo>
                  <a:pt x="62832" y="105070"/>
                  <a:pt x="74112" y="93813"/>
                  <a:pt x="89151" y="82556"/>
                </a:cubicBezTo>
                <a:close/>
                <a:moveTo>
                  <a:pt x="246927" y="73307"/>
                </a:moveTo>
                <a:lnTo>
                  <a:pt x="263445" y="81374"/>
                </a:lnTo>
                <a:lnTo>
                  <a:pt x="268004" y="85014"/>
                </a:lnTo>
                <a:lnTo>
                  <a:pt x="296884" y="118203"/>
                </a:lnTo>
                <a:lnTo>
                  <a:pt x="298130" y="122348"/>
                </a:lnTo>
                <a:lnTo>
                  <a:pt x="284664" y="105070"/>
                </a:lnTo>
                <a:close/>
                <a:moveTo>
                  <a:pt x="218062" y="72684"/>
                </a:moveTo>
                <a:lnTo>
                  <a:pt x="229206" y="75521"/>
                </a:lnTo>
                <a:lnTo>
                  <a:pt x="230445" y="76311"/>
                </a:lnTo>
                <a:lnTo>
                  <a:pt x="218181" y="72741"/>
                </a:lnTo>
                <a:close/>
                <a:moveTo>
                  <a:pt x="197073" y="71299"/>
                </a:moveTo>
                <a:lnTo>
                  <a:pt x="212625" y="71299"/>
                </a:lnTo>
                <a:lnTo>
                  <a:pt x="217426" y="72522"/>
                </a:lnTo>
                <a:lnTo>
                  <a:pt x="218181" y="72741"/>
                </a:lnTo>
                <a:lnTo>
                  <a:pt x="246351" y="86463"/>
                </a:lnTo>
                <a:lnTo>
                  <a:pt x="251655" y="89848"/>
                </a:lnTo>
                <a:lnTo>
                  <a:pt x="282314" y="118672"/>
                </a:lnTo>
                <a:lnTo>
                  <a:pt x="300011" y="151246"/>
                </a:lnTo>
                <a:lnTo>
                  <a:pt x="303464" y="161354"/>
                </a:lnTo>
                <a:cubicBezTo>
                  <a:pt x="305344" y="178239"/>
                  <a:pt x="304404" y="194186"/>
                  <a:pt x="301114" y="209664"/>
                </a:cubicBezTo>
                <a:lnTo>
                  <a:pt x="300633" y="210995"/>
                </a:lnTo>
                <a:lnTo>
                  <a:pt x="299704" y="165106"/>
                </a:lnTo>
                <a:cubicBezTo>
                  <a:pt x="291244" y="122893"/>
                  <a:pt x="255290" y="87012"/>
                  <a:pt x="212463" y="73293"/>
                </a:cubicBezTo>
                <a:close/>
                <a:moveTo>
                  <a:pt x="242709" y="71248"/>
                </a:moveTo>
                <a:lnTo>
                  <a:pt x="245655" y="72237"/>
                </a:lnTo>
                <a:lnTo>
                  <a:pt x="246927" y="73307"/>
                </a:lnTo>
                <a:close/>
                <a:moveTo>
                  <a:pt x="175687" y="68529"/>
                </a:moveTo>
                <a:lnTo>
                  <a:pt x="197073" y="71299"/>
                </a:lnTo>
                <a:lnTo>
                  <a:pt x="164349" y="71299"/>
                </a:lnTo>
                <a:lnTo>
                  <a:pt x="150814" y="77534"/>
                </a:lnTo>
                <a:lnTo>
                  <a:pt x="135152" y="80949"/>
                </a:lnTo>
                <a:lnTo>
                  <a:pt x="156410" y="71107"/>
                </a:lnTo>
                <a:lnTo>
                  <a:pt x="163740" y="68876"/>
                </a:lnTo>
                <a:close/>
                <a:moveTo>
                  <a:pt x="200910" y="67796"/>
                </a:moveTo>
                <a:lnTo>
                  <a:pt x="204529" y="68237"/>
                </a:lnTo>
                <a:lnTo>
                  <a:pt x="213662" y="70540"/>
                </a:lnTo>
                <a:lnTo>
                  <a:pt x="218062" y="72684"/>
                </a:lnTo>
                <a:lnTo>
                  <a:pt x="217426" y="72522"/>
                </a:lnTo>
                <a:lnTo>
                  <a:pt x="213227" y="71299"/>
                </a:lnTo>
                <a:lnTo>
                  <a:pt x="212625" y="71299"/>
                </a:lnTo>
                <a:lnTo>
                  <a:pt x="199074" y="67849"/>
                </a:lnTo>
                <a:close/>
                <a:moveTo>
                  <a:pt x="209467" y="67547"/>
                </a:moveTo>
                <a:cubicBezTo>
                  <a:pt x="224506" y="71299"/>
                  <a:pt x="239546" y="75052"/>
                  <a:pt x="254585" y="82556"/>
                </a:cubicBezTo>
                <a:lnTo>
                  <a:pt x="265222" y="93172"/>
                </a:lnTo>
                <a:lnTo>
                  <a:pt x="231557" y="75052"/>
                </a:lnTo>
                <a:lnTo>
                  <a:pt x="213662" y="70540"/>
                </a:lnTo>
                <a:lnTo>
                  <a:pt x="210407" y="68954"/>
                </a:lnTo>
                <a:lnTo>
                  <a:pt x="204529" y="68237"/>
                </a:lnTo>
                <a:lnTo>
                  <a:pt x="202585" y="67747"/>
                </a:lnTo>
                <a:close/>
                <a:moveTo>
                  <a:pt x="240910" y="67150"/>
                </a:moveTo>
                <a:lnTo>
                  <a:pt x="250826" y="71299"/>
                </a:lnTo>
                <a:lnTo>
                  <a:pt x="255296" y="74868"/>
                </a:lnTo>
                <a:close/>
                <a:moveTo>
                  <a:pt x="174205" y="64539"/>
                </a:moveTo>
                <a:lnTo>
                  <a:pt x="196982" y="67317"/>
                </a:lnTo>
                <a:lnTo>
                  <a:pt x="199074" y="67849"/>
                </a:lnTo>
                <a:lnTo>
                  <a:pt x="175687" y="68529"/>
                </a:lnTo>
                <a:lnTo>
                  <a:pt x="168108" y="67547"/>
                </a:lnTo>
                <a:lnTo>
                  <a:pt x="163740" y="68876"/>
                </a:lnTo>
                <a:lnTo>
                  <a:pt x="161059" y="68954"/>
                </a:lnTo>
                <a:lnTo>
                  <a:pt x="156410" y="71107"/>
                </a:lnTo>
                <a:lnTo>
                  <a:pt x="129570" y="79273"/>
                </a:lnTo>
                <a:lnTo>
                  <a:pt x="124460" y="83280"/>
                </a:lnTo>
                <a:lnTo>
                  <a:pt x="124282" y="83318"/>
                </a:lnTo>
                <a:lnTo>
                  <a:pt x="93943" y="102103"/>
                </a:lnTo>
                <a:lnTo>
                  <a:pt x="96671" y="97565"/>
                </a:lnTo>
                <a:cubicBezTo>
                  <a:pt x="106071" y="88185"/>
                  <a:pt x="117350" y="80680"/>
                  <a:pt x="129570" y="75052"/>
                </a:cubicBezTo>
                <a:lnTo>
                  <a:pt x="162121" y="65544"/>
                </a:lnTo>
                <a:close/>
                <a:moveTo>
                  <a:pt x="183148" y="63795"/>
                </a:moveTo>
                <a:lnTo>
                  <a:pt x="186908" y="63795"/>
                </a:lnTo>
                <a:lnTo>
                  <a:pt x="202585" y="67747"/>
                </a:lnTo>
                <a:lnTo>
                  <a:pt x="200910" y="67796"/>
                </a:lnTo>
                <a:lnTo>
                  <a:pt x="196982" y="67317"/>
                </a:lnTo>
                <a:close/>
                <a:moveTo>
                  <a:pt x="168108" y="63795"/>
                </a:moveTo>
                <a:lnTo>
                  <a:pt x="183148" y="63795"/>
                </a:lnTo>
                <a:lnTo>
                  <a:pt x="174205" y="64539"/>
                </a:lnTo>
                <a:close/>
                <a:moveTo>
                  <a:pt x="141789" y="63795"/>
                </a:moveTo>
                <a:lnTo>
                  <a:pt x="168108" y="63795"/>
                </a:lnTo>
                <a:lnTo>
                  <a:pt x="162121" y="65544"/>
                </a:lnTo>
                <a:lnTo>
                  <a:pt x="138029" y="67547"/>
                </a:lnTo>
                <a:cubicBezTo>
                  <a:pt x="122990" y="71299"/>
                  <a:pt x="111710" y="78804"/>
                  <a:pt x="100431" y="90061"/>
                </a:cubicBezTo>
                <a:lnTo>
                  <a:pt x="75732" y="121394"/>
                </a:lnTo>
                <a:lnTo>
                  <a:pt x="79109" y="112176"/>
                </a:lnTo>
                <a:lnTo>
                  <a:pt x="104191" y="82556"/>
                </a:lnTo>
                <a:cubicBezTo>
                  <a:pt x="115470" y="75052"/>
                  <a:pt x="130510" y="67547"/>
                  <a:pt x="141789" y="63795"/>
                </a:cubicBezTo>
                <a:close/>
                <a:moveTo>
                  <a:pt x="208435" y="59733"/>
                </a:moveTo>
                <a:lnTo>
                  <a:pt x="221687" y="60981"/>
                </a:lnTo>
                <a:lnTo>
                  <a:pt x="242709" y="71248"/>
                </a:lnTo>
                <a:close/>
                <a:moveTo>
                  <a:pt x="82175" y="58664"/>
                </a:moveTo>
                <a:lnTo>
                  <a:pt x="41198" y="120267"/>
                </a:lnTo>
                <a:cubicBezTo>
                  <a:pt x="34644" y="132467"/>
                  <a:pt x="29026" y="145604"/>
                  <a:pt x="24695" y="159270"/>
                </a:cubicBezTo>
                <a:lnTo>
                  <a:pt x="20295" y="180408"/>
                </a:lnTo>
                <a:lnTo>
                  <a:pt x="21552" y="165190"/>
                </a:lnTo>
                <a:lnTo>
                  <a:pt x="21828" y="163610"/>
                </a:lnTo>
                <a:cubicBezTo>
                  <a:pt x="25397" y="150648"/>
                  <a:pt x="30196" y="137863"/>
                  <a:pt x="36048" y="125429"/>
                </a:cubicBezTo>
                <a:lnTo>
                  <a:pt x="79699" y="60469"/>
                </a:lnTo>
                <a:close/>
                <a:moveTo>
                  <a:pt x="307027" y="58342"/>
                </a:moveTo>
                <a:lnTo>
                  <a:pt x="318347" y="67717"/>
                </a:lnTo>
                <a:cubicBezTo>
                  <a:pt x="340819" y="90238"/>
                  <a:pt x="355800" y="116514"/>
                  <a:pt x="363290" y="146543"/>
                </a:cubicBezTo>
                <a:lnTo>
                  <a:pt x="368381" y="189483"/>
                </a:lnTo>
                <a:lnTo>
                  <a:pt x="368663" y="196126"/>
                </a:lnTo>
                <a:lnTo>
                  <a:pt x="367975" y="202268"/>
                </a:lnTo>
                <a:lnTo>
                  <a:pt x="366644" y="207353"/>
                </a:lnTo>
                <a:lnTo>
                  <a:pt x="365163" y="167657"/>
                </a:lnTo>
                <a:cubicBezTo>
                  <a:pt x="362354" y="151235"/>
                  <a:pt x="357673" y="135282"/>
                  <a:pt x="352055" y="120267"/>
                </a:cubicBezTo>
                <a:cubicBezTo>
                  <a:pt x="346437" y="107130"/>
                  <a:pt x="338010" y="93992"/>
                  <a:pt x="328179" y="81793"/>
                </a:cubicBezTo>
                <a:lnTo>
                  <a:pt x="314024" y="67400"/>
                </a:lnTo>
                <a:close/>
                <a:moveTo>
                  <a:pt x="219535" y="58204"/>
                </a:moveTo>
                <a:lnTo>
                  <a:pt x="225917" y="59105"/>
                </a:lnTo>
                <a:lnTo>
                  <a:pt x="240910" y="67150"/>
                </a:lnTo>
                <a:close/>
                <a:moveTo>
                  <a:pt x="168282" y="54385"/>
                </a:moveTo>
                <a:lnTo>
                  <a:pt x="198187" y="56290"/>
                </a:lnTo>
                <a:lnTo>
                  <a:pt x="208435" y="59733"/>
                </a:lnTo>
                <a:lnTo>
                  <a:pt x="171868" y="56290"/>
                </a:lnTo>
                <a:cubicBezTo>
                  <a:pt x="154949" y="56290"/>
                  <a:pt x="138029" y="60043"/>
                  <a:pt x="122520" y="66609"/>
                </a:cubicBezTo>
                <a:lnTo>
                  <a:pt x="106181" y="77480"/>
                </a:lnTo>
                <a:lnTo>
                  <a:pt x="113112" y="70069"/>
                </a:lnTo>
                <a:lnTo>
                  <a:pt x="123752" y="64523"/>
                </a:lnTo>
                <a:lnTo>
                  <a:pt x="137492" y="59507"/>
                </a:lnTo>
                <a:close/>
                <a:moveTo>
                  <a:pt x="85513" y="53437"/>
                </a:moveTo>
                <a:lnTo>
                  <a:pt x="82396" y="56456"/>
                </a:lnTo>
                <a:lnTo>
                  <a:pt x="79699" y="60469"/>
                </a:lnTo>
                <a:lnTo>
                  <a:pt x="74905" y="63963"/>
                </a:lnTo>
                <a:cubicBezTo>
                  <a:pt x="63669" y="75224"/>
                  <a:pt x="52434" y="90238"/>
                  <a:pt x="44943" y="105253"/>
                </a:cubicBezTo>
                <a:lnTo>
                  <a:pt x="24648" y="148052"/>
                </a:lnTo>
                <a:lnTo>
                  <a:pt x="37453" y="112760"/>
                </a:lnTo>
                <a:lnTo>
                  <a:pt x="46081" y="98708"/>
                </a:lnTo>
                <a:lnTo>
                  <a:pt x="71160" y="63963"/>
                </a:lnTo>
                <a:close/>
                <a:moveTo>
                  <a:pt x="85903" y="53060"/>
                </a:moveTo>
                <a:lnTo>
                  <a:pt x="85784" y="53239"/>
                </a:lnTo>
                <a:lnTo>
                  <a:pt x="85513" y="53437"/>
                </a:lnTo>
                <a:close/>
                <a:moveTo>
                  <a:pt x="86920" y="52075"/>
                </a:moveTo>
                <a:lnTo>
                  <a:pt x="85903" y="53060"/>
                </a:lnTo>
                <a:lnTo>
                  <a:pt x="86141" y="52702"/>
                </a:lnTo>
                <a:close/>
                <a:moveTo>
                  <a:pt x="160589" y="48786"/>
                </a:moveTo>
                <a:cubicBezTo>
                  <a:pt x="175629" y="48786"/>
                  <a:pt x="191608" y="49724"/>
                  <a:pt x="207117" y="53007"/>
                </a:cubicBezTo>
                <a:lnTo>
                  <a:pt x="219535" y="58204"/>
                </a:lnTo>
                <a:lnTo>
                  <a:pt x="179388" y="52538"/>
                </a:lnTo>
                <a:lnTo>
                  <a:pt x="168282" y="54385"/>
                </a:lnTo>
                <a:lnTo>
                  <a:pt x="154009" y="53476"/>
                </a:lnTo>
                <a:lnTo>
                  <a:pt x="137492" y="59507"/>
                </a:lnTo>
                <a:lnTo>
                  <a:pt x="131450" y="60512"/>
                </a:lnTo>
                <a:lnTo>
                  <a:pt x="123752" y="64523"/>
                </a:lnTo>
                <a:lnTo>
                  <a:pt x="115470" y="67547"/>
                </a:lnTo>
                <a:lnTo>
                  <a:pt x="113112" y="70069"/>
                </a:lnTo>
                <a:lnTo>
                  <a:pt x="104890" y="74354"/>
                </a:lnTo>
                <a:lnTo>
                  <a:pt x="119230" y="60043"/>
                </a:lnTo>
                <a:cubicBezTo>
                  <a:pt x="130510" y="52538"/>
                  <a:pt x="145549" y="52538"/>
                  <a:pt x="160589" y="48786"/>
                </a:cubicBezTo>
                <a:close/>
                <a:moveTo>
                  <a:pt x="288821" y="45374"/>
                </a:moveTo>
                <a:lnTo>
                  <a:pt x="295383" y="48699"/>
                </a:lnTo>
                <a:lnTo>
                  <a:pt x="296717" y="49804"/>
                </a:lnTo>
                <a:lnTo>
                  <a:pt x="314024" y="67400"/>
                </a:lnTo>
                <a:lnTo>
                  <a:pt x="327359" y="84667"/>
                </a:lnTo>
                <a:cubicBezTo>
                  <a:pt x="335669" y="98215"/>
                  <a:pt x="342691" y="112760"/>
                  <a:pt x="348309" y="127775"/>
                </a:cubicBezTo>
                <a:lnTo>
                  <a:pt x="353362" y="166603"/>
                </a:lnTo>
                <a:lnTo>
                  <a:pt x="350381" y="159000"/>
                </a:lnTo>
                <a:lnTo>
                  <a:pt x="348309" y="146543"/>
                </a:lnTo>
                <a:cubicBezTo>
                  <a:pt x="340819" y="116514"/>
                  <a:pt x="329583" y="86485"/>
                  <a:pt x="307112" y="63963"/>
                </a:cubicBezTo>
                <a:close/>
                <a:moveTo>
                  <a:pt x="99174" y="31614"/>
                </a:moveTo>
                <a:lnTo>
                  <a:pt x="93458" y="36822"/>
                </a:lnTo>
                <a:lnTo>
                  <a:pt x="82396" y="41441"/>
                </a:lnTo>
                <a:cubicBezTo>
                  <a:pt x="67415" y="52702"/>
                  <a:pt x="56179" y="63963"/>
                  <a:pt x="44943" y="78978"/>
                </a:cubicBezTo>
                <a:cubicBezTo>
                  <a:pt x="26217" y="105253"/>
                  <a:pt x="14981" y="139036"/>
                  <a:pt x="7491" y="172818"/>
                </a:cubicBezTo>
                <a:cubicBezTo>
                  <a:pt x="3745" y="187833"/>
                  <a:pt x="3745" y="202847"/>
                  <a:pt x="3745" y="217862"/>
                </a:cubicBezTo>
                <a:cubicBezTo>
                  <a:pt x="3745" y="232877"/>
                  <a:pt x="7491" y="247891"/>
                  <a:pt x="11236" y="262906"/>
                </a:cubicBezTo>
                <a:lnTo>
                  <a:pt x="18571" y="279855"/>
                </a:lnTo>
                <a:lnTo>
                  <a:pt x="20833" y="289240"/>
                </a:lnTo>
                <a:lnTo>
                  <a:pt x="31320" y="310470"/>
                </a:lnTo>
                <a:lnTo>
                  <a:pt x="21067" y="295750"/>
                </a:lnTo>
                <a:cubicBezTo>
                  <a:pt x="7491" y="270413"/>
                  <a:pt x="0" y="242261"/>
                  <a:pt x="0" y="214108"/>
                </a:cubicBezTo>
                <a:cubicBezTo>
                  <a:pt x="0" y="199094"/>
                  <a:pt x="3745" y="184079"/>
                  <a:pt x="3745" y="169065"/>
                </a:cubicBezTo>
                <a:cubicBezTo>
                  <a:pt x="7491" y="150296"/>
                  <a:pt x="14981" y="135282"/>
                  <a:pt x="18726" y="120267"/>
                </a:cubicBezTo>
                <a:cubicBezTo>
                  <a:pt x="33707" y="90238"/>
                  <a:pt x="52434" y="60209"/>
                  <a:pt x="78651" y="41441"/>
                </a:cubicBezTo>
                <a:close/>
                <a:moveTo>
                  <a:pt x="106366" y="31432"/>
                </a:moveTo>
                <a:lnTo>
                  <a:pt x="67415" y="63963"/>
                </a:lnTo>
                <a:lnTo>
                  <a:pt x="46081" y="98708"/>
                </a:lnTo>
                <a:lnTo>
                  <a:pt x="39325" y="108068"/>
                </a:lnTo>
                <a:lnTo>
                  <a:pt x="32919" y="123535"/>
                </a:lnTo>
                <a:lnTo>
                  <a:pt x="38857" y="106191"/>
                </a:lnTo>
                <a:cubicBezTo>
                  <a:pt x="45879" y="91177"/>
                  <a:pt x="54306" y="77101"/>
                  <a:pt x="63669" y="63963"/>
                </a:cubicBezTo>
                <a:lnTo>
                  <a:pt x="93458" y="36822"/>
                </a:lnTo>
                <a:close/>
                <a:moveTo>
                  <a:pt x="128747" y="22569"/>
                </a:moveTo>
                <a:lnTo>
                  <a:pt x="117039" y="27835"/>
                </a:lnTo>
                <a:lnTo>
                  <a:pt x="86920" y="52075"/>
                </a:lnTo>
                <a:lnTo>
                  <a:pt x="109662" y="30055"/>
                </a:lnTo>
                <a:lnTo>
                  <a:pt x="127339" y="22673"/>
                </a:lnTo>
                <a:close/>
                <a:moveTo>
                  <a:pt x="128629" y="20264"/>
                </a:moveTo>
                <a:lnTo>
                  <a:pt x="110017" y="29711"/>
                </a:lnTo>
                <a:lnTo>
                  <a:pt x="109662" y="30055"/>
                </a:lnTo>
                <a:lnTo>
                  <a:pt x="106366" y="31432"/>
                </a:lnTo>
                <a:lnTo>
                  <a:pt x="112358" y="26427"/>
                </a:lnTo>
                <a:lnTo>
                  <a:pt x="128207" y="20317"/>
                </a:lnTo>
                <a:close/>
                <a:moveTo>
                  <a:pt x="160581" y="20218"/>
                </a:moveTo>
                <a:lnTo>
                  <a:pt x="116103" y="33934"/>
                </a:lnTo>
                <a:lnTo>
                  <a:pt x="82175" y="58664"/>
                </a:lnTo>
                <a:lnTo>
                  <a:pt x="85784" y="53239"/>
                </a:lnTo>
                <a:lnTo>
                  <a:pt x="109549" y="35811"/>
                </a:lnTo>
                <a:lnTo>
                  <a:pt x="147693" y="21170"/>
                </a:lnTo>
                <a:close/>
                <a:moveTo>
                  <a:pt x="179629" y="17680"/>
                </a:moveTo>
                <a:lnTo>
                  <a:pt x="207862" y="24081"/>
                </a:lnTo>
                <a:cubicBezTo>
                  <a:pt x="220970" y="28304"/>
                  <a:pt x="234078" y="33934"/>
                  <a:pt x="247187" y="41441"/>
                </a:cubicBezTo>
                <a:cubicBezTo>
                  <a:pt x="286512" y="61148"/>
                  <a:pt x="319518" y="93523"/>
                  <a:pt x="339883" y="132232"/>
                </a:cubicBezTo>
                <a:lnTo>
                  <a:pt x="350381" y="159000"/>
                </a:lnTo>
                <a:lnTo>
                  <a:pt x="355800" y="191586"/>
                </a:lnTo>
                <a:lnTo>
                  <a:pt x="355042" y="200707"/>
                </a:lnTo>
                <a:lnTo>
                  <a:pt x="354746" y="188185"/>
                </a:lnTo>
                <a:cubicBezTo>
                  <a:pt x="347373" y="144197"/>
                  <a:pt x="322092" y="103376"/>
                  <a:pt x="288385" y="75224"/>
                </a:cubicBezTo>
                <a:cubicBezTo>
                  <a:pt x="265914" y="52702"/>
                  <a:pt x="243442" y="37688"/>
                  <a:pt x="213480" y="30180"/>
                </a:cubicBezTo>
                <a:cubicBezTo>
                  <a:pt x="200372" y="24550"/>
                  <a:pt x="186327" y="20796"/>
                  <a:pt x="171814" y="19389"/>
                </a:cubicBezTo>
                <a:lnTo>
                  <a:pt x="160581" y="20218"/>
                </a:lnTo>
                <a:lnTo>
                  <a:pt x="164792" y="18920"/>
                </a:lnTo>
                <a:close/>
                <a:moveTo>
                  <a:pt x="213044" y="16108"/>
                </a:moveTo>
                <a:lnTo>
                  <a:pt x="242974" y="20797"/>
                </a:lnTo>
                <a:lnTo>
                  <a:pt x="281652" y="38087"/>
                </a:lnTo>
                <a:lnTo>
                  <a:pt x="288821" y="45374"/>
                </a:lnTo>
                <a:lnTo>
                  <a:pt x="254210" y="27835"/>
                </a:lnTo>
                <a:close/>
                <a:moveTo>
                  <a:pt x="209735" y="15166"/>
                </a:moveTo>
                <a:lnTo>
                  <a:pt x="213044" y="16108"/>
                </a:lnTo>
                <a:lnTo>
                  <a:pt x="207969" y="15313"/>
                </a:lnTo>
                <a:close/>
                <a:moveTo>
                  <a:pt x="168537" y="15166"/>
                </a:moveTo>
                <a:lnTo>
                  <a:pt x="174698" y="16562"/>
                </a:lnTo>
                <a:lnTo>
                  <a:pt x="153556" y="18920"/>
                </a:lnTo>
                <a:lnTo>
                  <a:pt x="147693" y="21170"/>
                </a:lnTo>
                <a:lnTo>
                  <a:pt x="128747" y="22569"/>
                </a:lnTo>
                <a:lnTo>
                  <a:pt x="135955" y="19328"/>
                </a:lnTo>
                <a:close/>
                <a:moveTo>
                  <a:pt x="198792" y="13876"/>
                </a:moveTo>
                <a:lnTo>
                  <a:pt x="207969" y="15313"/>
                </a:lnTo>
                <a:lnTo>
                  <a:pt x="179629" y="17680"/>
                </a:lnTo>
                <a:lnTo>
                  <a:pt x="174698" y="16562"/>
                </a:lnTo>
                <a:close/>
                <a:moveTo>
                  <a:pt x="236874" y="10182"/>
                </a:moveTo>
                <a:lnTo>
                  <a:pt x="239345" y="10753"/>
                </a:lnTo>
                <a:lnTo>
                  <a:pt x="262988" y="19565"/>
                </a:lnTo>
                <a:cubicBezTo>
                  <a:pt x="275979" y="27013"/>
                  <a:pt x="287917" y="36515"/>
                  <a:pt x="298685" y="47541"/>
                </a:cubicBezTo>
                <a:lnTo>
                  <a:pt x="307027" y="58342"/>
                </a:lnTo>
                <a:lnTo>
                  <a:pt x="296717" y="49804"/>
                </a:lnTo>
                <a:lnTo>
                  <a:pt x="295876" y="48949"/>
                </a:lnTo>
                <a:lnTo>
                  <a:pt x="295383" y="48699"/>
                </a:lnTo>
                <a:lnTo>
                  <a:pt x="283645" y="38978"/>
                </a:lnTo>
                <a:lnTo>
                  <a:pt x="281652" y="38087"/>
                </a:lnTo>
                <a:lnTo>
                  <a:pt x="273872" y="30181"/>
                </a:lnTo>
                <a:close/>
                <a:moveTo>
                  <a:pt x="233366" y="8286"/>
                </a:moveTo>
                <a:lnTo>
                  <a:pt x="250933" y="11412"/>
                </a:lnTo>
                <a:cubicBezTo>
                  <a:pt x="280895" y="18920"/>
                  <a:pt x="307112" y="37688"/>
                  <a:pt x="329583" y="63963"/>
                </a:cubicBezTo>
                <a:cubicBezTo>
                  <a:pt x="352055" y="86485"/>
                  <a:pt x="367036" y="112760"/>
                  <a:pt x="378271" y="146543"/>
                </a:cubicBezTo>
                <a:cubicBezTo>
                  <a:pt x="385762" y="172818"/>
                  <a:pt x="385762" y="202847"/>
                  <a:pt x="378271" y="229123"/>
                </a:cubicBezTo>
                <a:cubicBezTo>
                  <a:pt x="374526" y="242261"/>
                  <a:pt x="368908" y="255398"/>
                  <a:pt x="361886" y="268067"/>
                </a:cubicBezTo>
                <a:lnTo>
                  <a:pt x="350150" y="285156"/>
                </a:lnTo>
                <a:lnTo>
                  <a:pt x="358609" y="266660"/>
                </a:lnTo>
                <a:lnTo>
                  <a:pt x="360175" y="259125"/>
                </a:lnTo>
                <a:lnTo>
                  <a:pt x="367036" y="244138"/>
                </a:lnTo>
                <a:cubicBezTo>
                  <a:pt x="378271" y="217862"/>
                  <a:pt x="382017" y="191586"/>
                  <a:pt x="378271" y="161557"/>
                </a:cubicBezTo>
                <a:cubicBezTo>
                  <a:pt x="370781" y="131528"/>
                  <a:pt x="355800" y="101499"/>
                  <a:pt x="337074" y="75224"/>
                </a:cubicBezTo>
                <a:cubicBezTo>
                  <a:pt x="314602" y="48949"/>
                  <a:pt x="288385" y="30180"/>
                  <a:pt x="258423" y="15166"/>
                </a:cubicBezTo>
                <a:lnTo>
                  <a:pt x="239345" y="10753"/>
                </a:lnTo>
                <a:lnTo>
                  <a:pt x="234792" y="9057"/>
                </a:lnTo>
                <a:close/>
                <a:moveTo>
                  <a:pt x="230408" y="7423"/>
                </a:moveTo>
                <a:lnTo>
                  <a:pt x="232206" y="7659"/>
                </a:lnTo>
                <a:lnTo>
                  <a:pt x="233366" y="8286"/>
                </a:lnTo>
                <a:lnTo>
                  <a:pt x="232138" y="8067"/>
                </a:lnTo>
                <a:close/>
                <a:moveTo>
                  <a:pt x="161500" y="6792"/>
                </a:moveTo>
                <a:lnTo>
                  <a:pt x="146065" y="11412"/>
                </a:lnTo>
                <a:lnTo>
                  <a:pt x="129518" y="19812"/>
                </a:lnTo>
                <a:lnTo>
                  <a:pt x="128207" y="20317"/>
                </a:lnTo>
                <a:lnTo>
                  <a:pt x="120785" y="21266"/>
                </a:lnTo>
                <a:lnTo>
                  <a:pt x="99174" y="31614"/>
                </a:lnTo>
                <a:lnTo>
                  <a:pt x="104867" y="26427"/>
                </a:lnTo>
                <a:cubicBezTo>
                  <a:pt x="119848" y="18920"/>
                  <a:pt x="134829" y="11412"/>
                  <a:pt x="153556" y="7659"/>
                </a:cubicBezTo>
                <a:close/>
                <a:moveTo>
                  <a:pt x="174785" y="6600"/>
                </a:moveTo>
                <a:lnTo>
                  <a:pt x="153556" y="11412"/>
                </a:lnTo>
                <a:lnTo>
                  <a:pt x="135955" y="19328"/>
                </a:lnTo>
                <a:lnTo>
                  <a:pt x="128629" y="20264"/>
                </a:lnTo>
                <a:lnTo>
                  <a:pt x="129518" y="19812"/>
                </a:lnTo>
                <a:lnTo>
                  <a:pt x="161046" y="7659"/>
                </a:lnTo>
                <a:close/>
                <a:moveTo>
                  <a:pt x="217774" y="5765"/>
                </a:moveTo>
                <a:lnTo>
                  <a:pt x="223200" y="6477"/>
                </a:lnTo>
                <a:lnTo>
                  <a:pt x="232138" y="8067"/>
                </a:lnTo>
                <a:lnTo>
                  <a:pt x="234792" y="9057"/>
                </a:lnTo>
                <a:lnTo>
                  <a:pt x="236874" y="10182"/>
                </a:lnTo>
                <a:close/>
                <a:moveTo>
                  <a:pt x="209048" y="3958"/>
                </a:moveTo>
                <a:lnTo>
                  <a:pt x="213020" y="4665"/>
                </a:lnTo>
                <a:lnTo>
                  <a:pt x="217774" y="5765"/>
                </a:lnTo>
                <a:lnTo>
                  <a:pt x="205875" y="4203"/>
                </a:lnTo>
                <a:close/>
                <a:moveTo>
                  <a:pt x="196495" y="2972"/>
                </a:moveTo>
                <a:lnTo>
                  <a:pt x="205875" y="4203"/>
                </a:lnTo>
                <a:lnTo>
                  <a:pt x="174785" y="6600"/>
                </a:lnTo>
                <a:lnTo>
                  <a:pt x="185490" y="4173"/>
                </a:lnTo>
                <a:close/>
                <a:moveTo>
                  <a:pt x="182114" y="621"/>
                </a:moveTo>
                <a:cubicBezTo>
                  <a:pt x="194754" y="-787"/>
                  <a:pt x="207862" y="152"/>
                  <a:pt x="220970" y="3905"/>
                </a:cubicBezTo>
                <a:lnTo>
                  <a:pt x="230408" y="7423"/>
                </a:lnTo>
                <a:lnTo>
                  <a:pt x="223200" y="6477"/>
                </a:lnTo>
                <a:lnTo>
                  <a:pt x="213020" y="4665"/>
                </a:lnTo>
                <a:lnTo>
                  <a:pt x="209735" y="3905"/>
                </a:lnTo>
                <a:lnTo>
                  <a:pt x="209048" y="3958"/>
                </a:lnTo>
                <a:lnTo>
                  <a:pt x="200840" y="2497"/>
                </a:lnTo>
                <a:lnTo>
                  <a:pt x="196495" y="2972"/>
                </a:lnTo>
                <a:lnTo>
                  <a:pt x="192881" y="2497"/>
                </a:lnTo>
                <a:lnTo>
                  <a:pt x="185490" y="4173"/>
                </a:lnTo>
                <a:lnTo>
                  <a:pt x="161500" y="6792"/>
                </a:ln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nvGrpSpPr>
          <p:cNvPr id="69" name="组合 68"/>
          <p:cNvGrpSpPr/>
          <p:nvPr/>
        </p:nvGrpSpPr>
        <p:grpSpPr>
          <a:xfrm>
            <a:off x="1063992" y="2690296"/>
            <a:ext cx="704800" cy="659646"/>
            <a:chOff x="8589963" y="4483100"/>
            <a:chExt cx="1139825" cy="1066800"/>
          </a:xfrm>
        </p:grpSpPr>
        <p:sp>
          <p:nvSpPr>
            <p:cNvPr id="30" name="Freeform 309"/>
            <p:cNvSpPr/>
            <p:nvPr/>
          </p:nvSpPr>
          <p:spPr bwMode="auto">
            <a:xfrm>
              <a:off x="8626476" y="5076825"/>
              <a:ext cx="1050925" cy="473075"/>
            </a:xfrm>
            <a:custGeom>
              <a:gdLst>
                <a:gd fmla="*/ 45 w 280" name="T0"/>
                <a:gd fmla="*/ 80 h 126" name="T1"/>
                <a:gd fmla="*/ 121 w 280" name="T2"/>
                <a:gd fmla="*/ 20 h 126" name="T3"/>
                <a:gd fmla="*/ 167 w 280" name="T4"/>
                <a:gd fmla="*/ 21 h 126" name="T5"/>
                <a:gd fmla="*/ 196 w 280" name="T6"/>
                <a:gd fmla="*/ 45 h 126" name="T7"/>
                <a:gd fmla="*/ 223 w 280" name="T8"/>
                <a:gd fmla="*/ 70 h 126" name="T9"/>
                <a:gd fmla="*/ 265 w 280" name="T10"/>
                <a:gd fmla="*/ 113 h 126" name="T11"/>
                <a:gd fmla="*/ 264 w 280" name="T12"/>
                <a:gd fmla="*/ 109 h 126" name="T13"/>
                <a:gd fmla="*/ 189 w 280" name="T14"/>
                <a:gd fmla="*/ 39 h 126" name="T15"/>
                <a:gd fmla="*/ 145 w 280" name="T16"/>
                <a:gd fmla="*/ 1 h 126" name="T17"/>
                <a:gd fmla="*/ 117 w 280" name="T18"/>
                <a:gd fmla="*/ 19 h 126" name="T19"/>
                <a:gd fmla="*/ 38 w 280" name="T20"/>
                <a:gd fmla="*/ 82 h 126" name="T21"/>
                <a:gd fmla="*/ 2 w 280" name="T22"/>
                <a:gd fmla="*/ 112 h 126" name="T23"/>
                <a:gd fmla="*/ 10 w 280" name="T24"/>
                <a:gd fmla="*/ 117 h 126" name="T25"/>
                <a:gd fmla="*/ 173 w 280" name="T26"/>
                <a:gd fmla="*/ 117 h 126" name="T27"/>
                <a:gd fmla="*/ 271 w 280" name="T28"/>
                <a:gd fmla="*/ 112 h 126" name="T29"/>
                <a:gd fmla="*/ 234 w 280" name="T30"/>
                <a:gd fmla="*/ 114 h 126" name="T31"/>
                <a:gd fmla="*/ 69 w 280" name="T32"/>
                <a:gd fmla="*/ 119 h 126" name="T33"/>
                <a:gd fmla="*/ 5 w 280" name="T34"/>
                <a:gd fmla="*/ 114 h 126" name="T35"/>
                <a:gd fmla="*/ 15 w 280" name="T36"/>
                <a:gd fmla="*/ 102 h 126" name="T37"/>
                <a:gd fmla="*/ 65 w 280" name="T38"/>
                <a:gd fmla="*/ 60 h 126" name="T39"/>
                <a:gd fmla="*/ 137 w 280" name="T40"/>
                <a:gd fmla="*/ 8 h 126" name="T41"/>
                <a:gd fmla="*/ 178 w 280" name="T42"/>
                <a:gd fmla="*/ 28 h 126" name="T43"/>
                <a:gd fmla="*/ 251 w 280" name="T44"/>
                <a:gd fmla="*/ 98 h 126" name="T45"/>
                <a:gd fmla="*/ 260 w 280" name="T46"/>
                <a:gd fmla="*/ 118 h 126" name="T47"/>
                <a:gd fmla="*/ 138 w 280" name="T48"/>
                <a:gd fmla="*/ 116 h 126" name="T49"/>
                <a:gd fmla="*/ 49 w 280" name="T50"/>
                <a:gd fmla="*/ 119 h 126" name="T51"/>
                <a:gd fmla="*/ 213 w 280" name="T52"/>
                <a:gd fmla="*/ 120 h 126" name="T53"/>
                <a:gd fmla="*/ 272 w 280" name="T54"/>
                <a:gd fmla="*/ 120 h 126" name="T55"/>
                <a:gd fmla="*/ 247 w 280" name="T56"/>
                <a:gd fmla="*/ 121 h 126" name="T57"/>
                <a:gd fmla="*/ 138 w 280" name="T58"/>
                <a:gd fmla="*/ 120 h 126" name="T59"/>
                <a:gd fmla="*/ 65 w 280" name="T60"/>
                <a:gd fmla="*/ 119 h 126" name="T61"/>
                <a:gd fmla="*/ 165 w 280" name="T62"/>
                <a:gd fmla="*/ 122 h 126" name="T63"/>
                <a:gd fmla="*/ 260 w 280" name="T64"/>
                <a:gd fmla="*/ 122 h 126" name="T65"/>
                <a:gd fmla="*/ 272 w 280" name="T66"/>
                <a:gd fmla="*/ 119 h 126" name="T67"/>
                <a:gd fmla="*/ 191 w 280" name="T68"/>
                <a:gd fmla="*/ 119 h 126" name="T69"/>
                <a:gd fmla="*/ 49 w 280" name="T70"/>
                <a:gd fmla="*/ 119 h 126" name="T71"/>
                <a:gd fmla="*/ 73 w 280" name="T72"/>
                <a:gd fmla="*/ 119 h 126" name="T73"/>
                <a:gd fmla="*/ 209 w 280" name="T74"/>
                <a:gd fmla="*/ 117 h 126" name="T75"/>
                <a:gd fmla="*/ 267 w 280" name="T76"/>
                <a:gd fmla="*/ 118 h 126" name="T77"/>
                <a:gd fmla="*/ 248 w 280" name="T78"/>
                <a:gd fmla="*/ 93 h 126" name="T79"/>
                <a:gd fmla="*/ 191 w 280" name="T80"/>
                <a:gd fmla="*/ 38 h 126" name="T81"/>
                <a:gd fmla="*/ 135 w 280" name="T82"/>
                <a:gd fmla="*/ 7 h 126" name="T83"/>
                <a:gd fmla="*/ 64 w 280" name="T84"/>
                <a:gd fmla="*/ 59 h 126" name="T85"/>
                <a:gd fmla="*/ 14 w 280" name="T86"/>
                <a:gd fmla="*/ 101 h 126" name="T87"/>
                <a:gd fmla="*/ 7 w 280" name="T88"/>
                <a:gd fmla="*/ 116 h 126" name="T89"/>
                <a:gd fmla="*/ 87 w 280" name="T90"/>
                <a:gd fmla="*/ 119 h 126" name="T91"/>
                <a:gd fmla="*/ 224 w 280" name="T92"/>
                <a:gd fmla="*/ 116 h 126" name="T93"/>
                <a:gd fmla="*/ 264 w 280" name="T94"/>
                <a:gd fmla="*/ 115 h 126" name="T95"/>
                <a:gd fmla="*/ 218 w 280" name="T96"/>
                <a:gd fmla="*/ 113 h 126" name="T97"/>
                <a:gd fmla="*/ 109 w 280" name="T98"/>
                <a:gd fmla="*/ 118 h 126" name="T99"/>
                <a:gd fmla="*/ 14 w 280" name="T100"/>
                <a:gd fmla="*/ 116 h 126" name="T101"/>
                <a:gd fmla="*/ 2 w 280" name="T102"/>
                <a:gd fmla="*/ 114 h 126" name="T103"/>
                <a:gd fmla="*/ 34 w 280" name="T104"/>
                <a:gd fmla="*/ 87 h 126" name="T105"/>
                <a:gd fmla="*/ 113 w 280" name="T106"/>
                <a:gd fmla="*/ 25 h 126" name="T107"/>
                <a:gd fmla="*/ 153 w 280" name="T108"/>
                <a:gd fmla="*/ 6 h 126" name="T109"/>
                <a:gd fmla="*/ 204 w 280" name="T110"/>
                <a:gd fmla="*/ 58 h 126" name="T111"/>
                <a:gd fmla="*/ 278 w 280" name="T112"/>
                <a:gd fmla="*/ 125 h 126" name="T113"/>
                <a:gd fmla="*/ 242 w 280" name="T114"/>
                <a:gd fmla="*/ 89 h 126" name="T115"/>
                <a:gd fmla="*/ 209 w 280" name="T116"/>
                <a:gd fmla="*/ 54 h 126" name="T117"/>
                <a:gd fmla="*/ 169 w 280" name="T118"/>
                <a:gd fmla="*/ 22 h 126" name="T119"/>
                <a:gd fmla="*/ 138 w 280" name="T120"/>
                <a:gd fmla="*/ 6 h 126" name="T121"/>
                <a:gd fmla="*/ 93 w 280" name="T122"/>
                <a:gd fmla="*/ 42 h 126" name="T123"/>
                <a:gd fmla="*/ 20 w 280" name="T124"/>
                <a:gd fmla="*/ 96 h 1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5" w="280">
                  <a:moveTo>
                    <a:pt x="3" y="110"/>
                  </a:moveTo>
                  <a:cubicBezTo>
                    <a:pt x="11" y="105"/>
                    <a:pt x="17" y="100"/>
                    <a:pt x="23" y="95"/>
                  </a:cubicBezTo>
                  <a:cubicBezTo>
                    <a:pt x="31" y="90"/>
                    <a:pt x="38" y="85"/>
                    <a:pt x="45" y="80"/>
                  </a:cubicBezTo>
                  <a:cubicBezTo>
                    <a:pt x="59" y="69"/>
                    <a:pt x="74" y="59"/>
                    <a:pt x="88" y="48"/>
                  </a:cubicBezTo>
                  <a:cubicBezTo>
                    <a:pt x="95" y="42"/>
                    <a:pt x="102" y="37"/>
                    <a:pt x="109" y="31"/>
                  </a:cubicBezTo>
                  <a:cubicBezTo>
                    <a:pt x="113" y="28"/>
                    <a:pt x="117" y="24"/>
                    <a:pt x="121" y="20"/>
                  </a:cubicBezTo>
                  <a:cubicBezTo>
                    <a:pt x="125" y="16"/>
                    <a:pt x="130" y="12"/>
                    <a:pt x="135" y="9"/>
                  </a:cubicBezTo>
                  <a:cubicBezTo>
                    <a:pt x="139" y="7"/>
                    <a:pt x="144" y="5"/>
                    <a:pt x="149" y="8"/>
                  </a:cubicBezTo>
                  <a:cubicBezTo>
                    <a:pt x="156" y="11"/>
                    <a:pt x="161" y="17"/>
                    <a:pt x="167" y="21"/>
                  </a:cubicBezTo>
                  <a:cubicBezTo>
                    <a:pt x="170" y="24"/>
                    <a:pt x="173" y="27"/>
                    <a:pt x="176" y="29"/>
                  </a:cubicBezTo>
                  <a:cubicBezTo>
                    <a:pt x="179" y="32"/>
                    <a:pt x="182" y="35"/>
                    <a:pt x="185" y="37"/>
                  </a:cubicBezTo>
                  <a:cubicBezTo>
                    <a:pt x="189" y="40"/>
                    <a:pt x="192" y="42"/>
                    <a:pt x="196" y="45"/>
                  </a:cubicBezTo>
                  <a:cubicBezTo>
                    <a:pt x="199" y="48"/>
                    <a:pt x="203" y="51"/>
                    <a:pt x="206" y="54"/>
                  </a:cubicBezTo>
                  <a:cubicBezTo>
                    <a:pt x="209" y="56"/>
                    <a:pt x="213" y="59"/>
                    <a:pt x="216" y="62"/>
                  </a:cubicBezTo>
                  <a:cubicBezTo>
                    <a:pt x="218" y="64"/>
                    <a:pt x="221" y="67"/>
                    <a:pt x="223" y="70"/>
                  </a:cubicBezTo>
                  <a:cubicBezTo>
                    <a:pt x="227" y="75"/>
                    <a:pt x="231" y="80"/>
                    <a:pt x="236" y="85"/>
                  </a:cubicBezTo>
                  <a:cubicBezTo>
                    <a:pt x="241" y="90"/>
                    <a:pt x="245" y="94"/>
                    <a:pt x="250" y="99"/>
                  </a:cubicBezTo>
                  <a:cubicBezTo>
                    <a:pt x="255" y="104"/>
                    <a:pt x="260" y="108"/>
                    <a:pt x="265" y="113"/>
                  </a:cubicBezTo>
                  <a:cubicBezTo>
                    <a:pt x="269" y="117"/>
                    <a:pt x="273" y="122"/>
                    <a:pt x="279" y="126"/>
                  </a:cubicBezTo>
                  <a:cubicBezTo>
                    <a:pt x="279" y="126"/>
                    <a:pt x="280" y="125"/>
                    <a:pt x="280" y="124"/>
                  </a:cubicBezTo>
                  <a:cubicBezTo>
                    <a:pt x="275" y="118"/>
                    <a:pt x="269" y="114"/>
                    <a:pt x="264" y="109"/>
                  </a:cubicBezTo>
                  <a:cubicBezTo>
                    <a:pt x="257" y="103"/>
                    <a:pt x="250" y="98"/>
                    <a:pt x="244" y="92"/>
                  </a:cubicBezTo>
                  <a:cubicBezTo>
                    <a:pt x="231" y="81"/>
                    <a:pt x="218" y="70"/>
                    <a:pt x="206" y="58"/>
                  </a:cubicBezTo>
                  <a:cubicBezTo>
                    <a:pt x="200" y="52"/>
                    <a:pt x="195" y="46"/>
                    <a:pt x="189" y="39"/>
                  </a:cubicBezTo>
                  <a:cubicBezTo>
                    <a:pt x="183" y="33"/>
                    <a:pt x="177" y="27"/>
                    <a:pt x="171" y="21"/>
                  </a:cubicBezTo>
                  <a:cubicBezTo>
                    <a:pt x="166" y="16"/>
                    <a:pt x="161" y="10"/>
                    <a:pt x="155" y="6"/>
                  </a:cubicBezTo>
                  <a:cubicBezTo>
                    <a:pt x="152" y="4"/>
                    <a:pt x="149" y="1"/>
                    <a:pt x="145" y="1"/>
                  </a:cubicBezTo>
                  <a:cubicBezTo>
                    <a:pt x="142" y="0"/>
                    <a:pt x="139" y="2"/>
                    <a:pt x="136" y="3"/>
                  </a:cubicBezTo>
                  <a:cubicBezTo>
                    <a:pt x="133" y="5"/>
                    <a:pt x="130" y="8"/>
                    <a:pt x="127" y="10"/>
                  </a:cubicBezTo>
                  <a:cubicBezTo>
                    <a:pt x="124" y="13"/>
                    <a:pt x="121" y="16"/>
                    <a:pt x="117" y="19"/>
                  </a:cubicBezTo>
                  <a:cubicBezTo>
                    <a:pt x="111" y="25"/>
                    <a:pt x="105" y="31"/>
                    <a:pt x="98" y="37"/>
                  </a:cubicBezTo>
                  <a:cubicBezTo>
                    <a:pt x="86" y="48"/>
                    <a:pt x="73" y="58"/>
                    <a:pt x="59" y="68"/>
                  </a:cubicBezTo>
                  <a:cubicBezTo>
                    <a:pt x="52" y="73"/>
                    <a:pt x="45" y="77"/>
                    <a:pt x="38" y="82"/>
                  </a:cubicBezTo>
                  <a:cubicBezTo>
                    <a:pt x="31" y="87"/>
                    <a:pt x="25" y="91"/>
                    <a:pt x="18" y="96"/>
                  </a:cubicBezTo>
                  <a:cubicBezTo>
                    <a:pt x="15" y="98"/>
                    <a:pt x="12" y="101"/>
                    <a:pt x="9" y="104"/>
                  </a:cubicBezTo>
                  <a:cubicBezTo>
                    <a:pt x="6" y="106"/>
                    <a:pt x="3" y="109"/>
                    <a:pt x="2" y="112"/>
                  </a:cubicBezTo>
                  <a:cubicBezTo>
                    <a:pt x="1" y="114"/>
                    <a:pt x="0" y="116"/>
                    <a:pt x="2" y="117"/>
                  </a:cubicBezTo>
                  <a:cubicBezTo>
                    <a:pt x="3" y="117"/>
                    <a:pt x="3" y="117"/>
                    <a:pt x="4" y="117"/>
                  </a:cubicBezTo>
                  <a:cubicBezTo>
                    <a:pt x="6" y="117"/>
                    <a:pt x="8" y="117"/>
                    <a:pt x="10" y="117"/>
                  </a:cubicBezTo>
                  <a:cubicBezTo>
                    <a:pt x="28" y="119"/>
                    <a:pt x="46" y="120"/>
                    <a:pt x="65" y="120"/>
                  </a:cubicBezTo>
                  <a:cubicBezTo>
                    <a:pt x="83" y="121"/>
                    <a:pt x="101" y="120"/>
                    <a:pt x="119" y="119"/>
                  </a:cubicBezTo>
                  <a:cubicBezTo>
                    <a:pt x="137" y="118"/>
                    <a:pt x="155" y="117"/>
                    <a:pt x="173" y="117"/>
                  </a:cubicBezTo>
                  <a:cubicBezTo>
                    <a:pt x="191" y="116"/>
                    <a:pt x="210" y="114"/>
                    <a:pt x="228" y="114"/>
                  </a:cubicBezTo>
                  <a:cubicBezTo>
                    <a:pt x="242" y="113"/>
                    <a:pt x="257" y="113"/>
                    <a:pt x="272" y="113"/>
                  </a:cubicBezTo>
                  <a:cubicBezTo>
                    <a:pt x="272" y="112"/>
                    <a:pt x="272" y="112"/>
                    <a:pt x="271" y="112"/>
                  </a:cubicBezTo>
                  <a:cubicBezTo>
                    <a:pt x="270" y="113"/>
                    <a:pt x="267" y="114"/>
                    <a:pt x="264" y="114"/>
                  </a:cubicBezTo>
                  <a:cubicBezTo>
                    <a:pt x="261" y="114"/>
                    <a:pt x="258" y="114"/>
                    <a:pt x="255" y="114"/>
                  </a:cubicBezTo>
                  <a:cubicBezTo>
                    <a:pt x="248" y="114"/>
                    <a:pt x="241" y="114"/>
                    <a:pt x="234" y="114"/>
                  </a:cubicBezTo>
                  <a:cubicBezTo>
                    <a:pt x="216" y="114"/>
                    <a:pt x="197" y="115"/>
                    <a:pt x="179" y="115"/>
                  </a:cubicBezTo>
                  <a:cubicBezTo>
                    <a:pt x="161" y="116"/>
                    <a:pt x="142" y="116"/>
                    <a:pt x="124" y="117"/>
                  </a:cubicBezTo>
                  <a:cubicBezTo>
                    <a:pt x="106" y="117"/>
                    <a:pt x="88" y="118"/>
                    <a:pt x="69" y="119"/>
                  </a:cubicBezTo>
                  <a:cubicBezTo>
                    <a:pt x="61" y="119"/>
                    <a:pt x="52" y="120"/>
                    <a:pt x="43" y="119"/>
                  </a:cubicBezTo>
                  <a:cubicBezTo>
                    <a:pt x="34" y="119"/>
                    <a:pt x="25" y="118"/>
                    <a:pt x="16" y="117"/>
                  </a:cubicBezTo>
                  <a:cubicBezTo>
                    <a:pt x="12" y="116"/>
                    <a:pt x="8" y="115"/>
                    <a:pt x="5" y="114"/>
                  </a:cubicBezTo>
                  <a:cubicBezTo>
                    <a:pt x="3" y="114"/>
                    <a:pt x="3" y="113"/>
                    <a:pt x="3" y="112"/>
                  </a:cubicBezTo>
                  <a:cubicBezTo>
                    <a:pt x="4" y="111"/>
                    <a:pt x="5" y="109"/>
                    <a:pt x="7" y="108"/>
                  </a:cubicBezTo>
                  <a:cubicBezTo>
                    <a:pt x="9" y="106"/>
                    <a:pt x="12" y="104"/>
                    <a:pt x="15" y="102"/>
                  </a:cubicBezTo>
                  <a:cubicBezTo>
                    <a:pt x="18" y="99"/>
                    <a:pt x="21" y="97"/>
                    <a:pt x="24" y="94"/>
                  </a:cubicBezTo>
                  <a:cubicBezTo>
                    <a:pt x="31" y="89"/>
                    <a:pt x="38" y="84"/>
                    <a:pt x="44" y="78"/>
                  </a:cubicBezTo>
                  <a:cubicBezTo>
                    <a:pt x="51" y="72"/>
                    <a:pt x="58" y="66"/>
                    <a:pt x="65" y="60"/>
                  </a:cubicBezTo>
                  <a:cubicBezTo>
                    <a:pt x="78" y="49"/>
                    <a:pt x="92" y="38"/>
                    <a:pt x="106" y="27"/>
                  </a:cubicBezTo>
                  <a:cubicBezTo>
                    <a:pt x="113" y="22"/>
                    <a:pt x="120" y="17"/>
                    <a:pt x="127" y="13"/>
                  </a:cubicBezTo>
                  <a:cubicBezTo>
                    <a:pt x="130" y="11"/>
                    <a:pt x="133" y="9"/>
                    <a:pt x="137" y="8"/>
                  </a:cubicBezTo>
                  <a:cubicBezTo>
                    <a:pt x="140" y="7"/>
                    <a:pt x="143" y="7"/>
                    <a:pt x="146" y="7"/>
                  </a:cubicBezTo>
                  <a:cubicBezTo>
                    <a:pt x="152" y="8"/>
                    <a:pt x="158" y="11"/>
                    <a:pt x="163" y="15"/>
                  </a:cubicBezTo>
                  <a:cubicBezTo>
                    <a:pt x="169" y="19"/>
                    <a:pt x="174" y="24"/>
                    <a:pt x="178" y="28"/>
                  </a:cubicBezTo>
                  <a:cubicBezTo>
                    <a:pt x="190" y="39"/>
                    <a:pt x="203" y="48"/>
                    <a:pt x="214" y="60"/>
                  </a:cubicBezTo>
                  <a:cubicBezTo>
                    <a:pt x="220" y="66"/>
                    <a:pt x="226" y="73"/>
                    <a:pt x="232" y="79"/>
                  </a:cubicBezTo>
                  <a:cubicBezTo>
                    <a:pt x="238" y="86"/>
                    <a:pt x="245" y="92"/>
                    <a:pt x="251" y="98"/>
                  </a:cubicBezTo>
                  <a:cubicBezTo>
                    <a:pt x="254" y="102"/>
                    <a:pt x="257" y="105"/>
                    <a:pt x="260" y="108"/>
                  </a:cubicBezTo>
                  <a:cubicBezTo>
                    <a:pt x="262" y="111"/>
                    <a:pt x="265" y="113"/>
                    <a:pt x="266" y="116"/>
                  </a:cubicBezTo>
                  <a:cubicBezTo>
                    <a:pt x="267" y="119"/>
                    <a:pt x="262" y="118"/>
                    <a:pt x="260" y="118"/>
                  </a:cubicBezTo>
                  <a:cubicBezTo>
                    <a:pt x="256" y="118"/>
                    <a:pt x="252" y="118"/>
                    <a:pt x="247" y="117"/>
                  </a:cubicBezTo>
                  <a:cubicBezTo>
                    <a:pt x="229" y="117"/>
                    <a:pt x="211" y="116"/>
                    <a:pt x="193" y="116"/>
                  </a:cubicBezTo>
                  <a:cubicBezTo>
                    <a:pt x="175" y="115"/>
                    <a:pt x="157" y="115"/>
                    <a:pt x="138" y="116"/>
                  </a:cubicBezTo>
                  <a:cubicBezTo>
                    <a:pt x="120" y="117"/>
                    <a:pt x="102" y="118"/>
                    <a:pt x="83" y="118"/>
                  </a:cubicBezTo>
                  <a:cubicBezTo>
                    <a:pt x="77" y="118"/>
                    <a:pt x="71" y="118"/>
                    <a:pt x="65" y="118"/>
                  </a:cubicBezTo>
                  <a:cubicBezTo>
                    <a:pt x="59" y="118"/>
                    <a:pt x="54" y="117"/>
                    <a:pt x="49" y="119"/>
                  </a:cubicBezTo>
                  <a:cubicBezTo>
                    <a:pt x="48" y="119"/>
                    <a:pt x="48" y="120"/>
                    <a:pt x="49" y="120"/>
                  </a:cubicBezTo>
                  <a:cubicBezTo>
                    <a:pt x="85" y="123"/>
                    <a:pt x="122" y="121"/>
                    <a:pt x="158" y="120"/>
                  </a:cubicBezTo>
                  <a:cubicBezTo>
                    <a:pt x="177" y="120"/>
                    <a:pt x="195" y="120"/>
                    <a:pt x="213" y="120"/>
                  </a:cubicBezTo>
                  <a:cubicBezTo>
                    <a:pt x="222" y="121"/>
                    <a:pt x="231" y="121"/>
                    <a:pt x="240" y="121"/>
                  </a:cubicBezTo>
                  <a:cubicBezTo>
                    <a:pt x="249" y="121"/>
                    <a:pt x="258" y="121"/>
                    <a:pt x="267" y="121"/>
                  </a:cubicBezTo>
                  <a:cubicBezTo>
                    <a:pt x="268" y="121"/>
                    <a:pt x="270" y="121"/>
                    <a:pt x="272" y="120"/>
                  </a:cubicBezTo>
                  <a:cubicBezTo>
                    <a:pt x="272" y="120"/>
                    <a:pt x="272" y="120"/>
                    <a:pt x="271" y="119"/>
                  </a:cubicBezTo>
                  <a:cubicBezTo>
                    <a:pt x="268" y="121"/>
                    <a:pt x="264" y="120"/>
                    <a:pt x="260" y="120"/>
                  </a:cubicBezTo>
                  <a:cubicBezTo>
                    <a:pt x="256" y="121"/>
                    <a:pt x="251" y="121"/>
                    <a:pt x="247" y="121"/>
                  </a:cubicBezTo>
                  <a:cubicBezTo>
                    <a:pt x="238" y="122"/>
                    <a:pt x="229" y="122"/>
                    <a:pt x="220" y="122"/>
                  </a:cubicBezTo>
                  <a:cubicBezTo>
                    <a:pt x="201" y="122"/>
                    <a:pt x="183" y="122"/>
                    <a:pt x="165" y="121"/>
                  </a:cubicBezTo>
                  <a:cubicBezTo>
                    <a:pt x="156" y="121"/>
                    <a:pt x="147" y="120"/>
                    <a:pt x="138" y="120"/>
                  </a:cubicBezTo>
                  <a:cubicBezTo>
                    <a:pt x="130" y="120"/>
                    <a:pt x="121" y="121"/>
                    <a:pt x="113" y="121"/>
                  </a:cubicBezTo>
                  <a:cubicBezTo>
                    <a:pt x="97" y="122"/>
                    <a:pt x="81" y="122"/>
                    <a:pt x="65" y="118"/>
                  </a:cubicBezTo>
                  <a:cubicBezTo>
                    <a:pt x="64" y="118"/>
                    <a:pt x="64" y="119"/>
                    <a:pt x="65" y="119"/>
                  </a:cubicBezTo>
                  <a:cubicBezTo>
                    <a:pt x="80" y="124"/>
                    <a:pt x="96" y="123"/>
                    <a:pt x="112" y="122"/>
                  </a:cubicBezTo>
                  <a:cubicBezTo>
                    <a:pt x="121" y="122"/>
                    <a:pt x="129" y="122"/>
                    <a:pt x="138" y="122"/>
                  </a:cubicBezTo>
                  <a:cubicBezTo>
                    <a:pt x="147" y="122"/>
                    <a:pt x="156" y="122"/>
                    <a:pt x="165" y="122"/>
                  </a:cubicBezTo>
                  <a:cubicBezTo>
                    <a:pt x="183" y="123"/>
                    <a:pt x="201" y="123"/>
                    <a:pt x="220" y="123"/>
                  </a:cubicBezTo>
                  <a:cubicBezTo>
                    <a:pt x="229" y="123"/>
                    <a:pt x="238" y="123"/>
                    <a:pt x="247" y="123"/>
                  </a:cubicBezTo>
                  <a:cubicBezTo>
                    <a:pt x="251" y="122"/>
                    <a:pt x="256" y="122"/>
                    <a:pt x="260" y="122"/>
                  </a:cubicBezTo>
                  <a:cubicBezTo>
                    <a:pt x="264" y="122"/>
                    <a:pt x="267" y="122"/>
                    <a:pt x="271" y="121"/>
                  </a:cubicBezTo>
                  <a:cubicBezTo>
                    <a:pt x="271" y="121"/>
                    <a:pt x="272" y="121"/>
                    <a:pt x="272" y="120"/>
                  </a:cubicBezTo>
                  <a:cubicBezTo>
                    <a:pt x="273" y="120"/>
                    <a:pt x="272" y="119"/>
                    <a:pt x="272" y="119"/>
                  </a:cubicBezTo>
                  <a:cubicBezTo>
                    <a:pt x="263" y="120"/>
                    <a:pt x="254" y="119"/>
                    <a:pt x="245" y="119"/>
                  </a:cubicBezTo>
                  <a:cubicBezTo>
                    <a:pt x="236" y="119"/>
                    <a:pt x="227" y="119"/>
                    <a:pt x="218" y="119"/>
                  </a:cubicBezTo>
                  <a:cubicBezTo>
                    <a:pt x="209" y="119"/>
                    <a:pt x="200" y="119"/>
                    <a:pt x="191" y="119"/>
                  </a:cubicBezTo>
                  <a:cubicBezTo>
                    <a:pt x="182" y="119"/>
                    <a:pt x="173" y="119"/>
                    <a:pt x="164" y="119"/>
                  </a:cubicBezTo>
                  <a:cubicBezTo>
                    <a:pt x="127" y="120"/>
                    <a:pt x="91" y="122"/>
                    <a:pt x="54" y="119"/>
                  </a:cubicBezTo>
                  <a:cubicBezTo>
                    <a:pt x="52" y="119"/>
                    <a:pt x="51" y="119"/>
                    <a:pt x="49" y="119"/>
                  </a:cubicBezTo>
                  <a:cubicBezTo>
                    <a:pt x="49" y="119"/>
                    <a:pt x="49" y="120"/>
                    <a:pt x="49" y="120"/>
                  </a:cubicBezTo>
                  <a:cubicBezTo>
                    <a:pt x="53" y="119"/>
                    <a:pt x="57" y="119"/>
                    <a:pt x="60" y="119"/>
                  </a:cubicBezTo>
                  <a:cubicBezTo>
                    <a:pt x="64" y="119"/>
                    <a:pt x="68" y="119"/>
                    <a:pt x="73" y="119"/>
                  </a:cubicBezTo>
                  <a:cubicBezTo>
                    <a:pt x="82" y="119"/>
                    <a:pt x="91" y="119"/>
                    <a:pt x="100" y="119"/>
                  </a:cubicBezTo>
                  <a:cubicBezTo>
                    <a:pt x="118" y="118"/>
                    <a:pt x="137" y="117"/>
                    <a:pt x="155" y="117"/>
                  </a:cubicBezTo>
                  <a:cubicBezTo>
                    <a:pt x="173" y="117"/>
                    <a:pt x="191" y="117"/>
                    <a:pt x="209" y="117"/>
                  </a:cubicBezTo>
                  <a:cubicBezTo>
                    <a:pt x="218" y="118"/>
                    <a:pt x="227" y="118"/>
                    <a:pt x="237" y="118"/>
                  </a:cubicBezTo>
                  <a:cubicBezTo>
                    <a:pt x="245" y="119"/>
                    <a:pt x="253" y="119"/>
                    <a:pt x="262" y="120"/>
                  </a:cubicBezTo>
                  <a:cubicBezTo>
                    <a:pt x="263" y="120"/>
                    <a:pt x="266" y="120"/>
                    <a:pt x="267" y="118"/>
                  </a:cubicBezTo>
                  <a:cubicBezTo>
                    <a:pt x="268" y="115"/>
                    <a:pt x="266" y="113"/>
                    <a:pt x="265" y="111"/>
                  </a:cubicBezTo>
                  <a:cubicBezTo>
                    <a:pt x="262" y="108"/>
                    <a:pt x="259" y="105"/>
                    <a:pt x="257" y="103"/>
                  </a:cubicBezTo>
                  <a:cubicBezTo>
                    <a:pt x="254" y="99"/>
                    <a:pt x="251" y="96"/>
                    <a:pt x="248" y="93"/>
                  </a:cubicBezTo>
                  <a:cubicBezTo>
                    <a:pt x="241" y="87"/>
                    <a:pt x="235" y="80"/>
                    <a:pt x="229" y="74"/>
                  </a:cubicBezTo>
                  <a:cubicBezTo>
                    <a:pt x="223" y="67"/>
                    <a:pt x="217" y="61"/>
                    <a:pt x="211" y="54"/>
                  </a:cubicBezTo>
                  <a:cubicBezTo>
                    <a:pt x="205" y="49"/>
                    <a:pt x="198" y="43"/>
                    <a:pt x="191" y="38"/>
                  </a:cubicBezTo>
                  <a:cubicBezTo>
                    <a:pt x="186" y="33"/>
                    <a:pt x="181" y="29"/>
                    <a:pt x="176" y="24"/>
                  </a:cubicBezTo>
                  <a:cubicBezTo>
                    <a:pt x="167" y="16"/>
                    <a:pt x="157" y="6"/>
                    <a:pt x="144" y="5"/>
                  </a:cubicBezTo>
                  <a:cubicBezTo>
                    <a:pt x="141" y="5"/>
                    <a:pt x="138" y="6"/>
                    <a:pt x="135" y="7"/>
                  </a:cubicBezTo>
                  <a:cubicBezTo>
                    <a:pt x="132" y="8"/>
                    <a:pt x="129" y="10"/>
                    <a:pt x="126" y="12"/>
                  </a:cubicBezTo>
                  <a:cubicBezTo>
                    <a:pt x="118" y="17"/>
                    <a:pt x="111" y="21"/>
                    <a:pt x="104" y="27"/>
                  </a:cubicBezTo>
                  <a:cubicBezTo>
                    <a:pt x="90" y="37"/>
                    <a:pt x="77" y="48"/>
                    <a:pt x="64" y="59"/>
                  </a:cubicBezTo>
                  <a:cubicBezTo>
                    <a:pt x="57" y="65"/>
                    <a:pt x="50" y="71"/>
                    <a:pt x="43" y="77"/>
                  </a:cubicBezTo>
                  <a:cubicBezTo>
                    <a:pt x="37" y="82"/>
                    <a:pt x="30" y="88"/>
                    <a:pt x="23" y="93"/>
                  </a:cubicBezTo>
                  <a:cubicBezTo>
                    <a:pt x="20" y="96"/>
                    <a:pt x="17" y="99"/>
                    <a:pt x="14" y="101"/>
                  </a:cubicBezTo>
                  <a:cubicBezTo>
                    <a:pt x="11" y="103"/>
                    <a:pt x="8" y="105"/>
                    <a:pt x="5" y="107"/>
                  </a:cubicBezTo>
                  <a:cubicBezTo>
                    <a:pt x="4" y="109"/>
                    <a:pt x="2" y="111"/>
                    <a:pt x="2" y="114"/>
                  </a:cubicBezTo>
                  <a:cubicBezTo>
                    <a:pt x="2" y="116"/>
                    <a:pt x="6" y="116"/>
                    <a:pt x="7" y="116"/>
                  </a:cubicBezTo>
                  <a:cubicBezTo>
                    <a:pt x="16" y="118"/>
                    <a:pt x="24" y="119"/>
                    <a:pt x="33" y="120"/>
                  </a:cubicBezTo>
                  <a:cubicBezTo>
                    <a:pt x="42" y="121"/>
                    <a:pt x="51" y="121"/>
                    <a:pt x="60" y="121"/>
                  </a:cubicBezTo>
                  <a:cubicBezTo>
                    <a:pt x="69" y="120"/>
                    <a:pt x="78" y="120"/>
                    <a:pt x="87" y="119"/>
                  </a:cubicBezTo>
                  <a:cubicBezTo>
                    <a:pt x="96" y="119"/>
                    <a:pt x="105" y="118"/>
                    <a:pt x="114" y="118"/>
                  </a:cubicBezTo>
                  <a:cubicBezTo>
                    <a:pt x="133" y="117"/>
                    <a:pt x="151" y="117"/>
                    <a:pt x="169" y="117"/>
                  </a:cubicBezTo>
                  <a:cubicBezTo>
                    <a:pt x="187" y="116"/>
                    <a:pt x="206" y="116"/>
                    <a:pt x="224" y="116"/>
                  </a:cubicBezTo>
                  <a:cubicBezTo>
                    <a:pt x="230" y="115"/>
                    <a:pt x="235" y="115"/>
                    <a:pt x="241" y="115"/>
                  </a:cubicBezTo>
                  <a:cubicBezTo>
                    <a:pt x="245" y="115"/>
                    <a:pt x="249" y="115"/>
                    <a:pt x="253" y="115"/>
                  </a:cubicBezTo>
                  <a:cubicBezTo>
                    <a:pt x="257" y="115"/>
                    <a:pt x="261" y="115"/>
                    <a:pt x="264" y="115"/>
                  </a:cubicBezTo>
                  <a:cubicBezTo>
                    <a:pt x="267" y="115"/>
                    <a:pt x="270" y="114"/>
                    <a:pt x="272" y="113"/>
                  </a:cubicBezTo>
                  <a:cubicBezTo>
                    <a:pt x="273" y="112"/>
                    <a:pt x="272" y="112"/>
                    <a:pt x="272" y="112"/>
                  </a:cubicBezTo>
                  <a:cubicBezTo>
                    <a:pt x="254" y="112"/>
                    <a:pt x="236" y="112"/>
                    <a:pt x="218" y="113"/>
                  </a:cubicBezTo>
                  <a:cubicBezTo>
                    <a:pt x="209" y="113"/>
                    <a:pt x="200" y="114"/>
                    <a:pt x="191" y="115"/>
                  </a:cubicBezTo>
                  <a:cubicBezTo>
                    <a:pt x="182" y="115"/>
                    <a:pt x="173" y="115"/>
                    <a:pt x="164" y="116"/>
                  </a:cubicBezTo>
                  <a:cubicBezTo>
                    <a:pt x="146" y="116"/>
                    <a:pt x="127" y="118"/>
                    <a:pt x="109" y="118"/>
                  </a:cubicBezTo>
                  <a:cubicBezTo>
                    <a:pt x="91" y="119"/>
                    <a:pt x="73" y="119"/>
                    <a:pt x="55" y="119"/>
                  </a:cubicBezTo>
                  <a:cubicBezTo>
                    <a:pt x="46" y="118"/>
                    <a:pt x="36" y="118"/>
                    <a:pt x="27" y="117"/>
                  </a:cubicBezTo>
                  <a:cubicBezTo>
                    <a:pt x="23" y="117"/>
                    <a:pt x="18" y="117"/>
                    <a:pt x="14" y="116"/>
                  </a:cubicBezTo>
                  <a:cubicBezTo>
                    <a:pt x="11" y="116"/>
                    <a:pt x="9" y="116"/>
                    <a:pt x="7" y="116"/>
                  </a:cubicBezTo>
                  <a:cubicBezTo>
                    <a:pt x="6" y="116"/>
                    <a:pt x="4" y="116"/>
                    <a:pt x="3" y="116"/>
                  </a:cubicBezTo>
                  <a:cubicBezTo>
                    <a:pt x="2" y="115"/>
                    <a:pt x="2" y="115"/>
                    <a:pt x="2" y="114"/>
                  </a:cubicBezTo>
                  <a:cubicBezTo>
                    <a:pt x="3" y="112"/>
                    <a:pt x="4" y="111"/>
                    <a:pt x="5" y="110"/>
                  </a:cubicBezTo>
                  <a:cubicBezTo>
                    <a:pt x="8" y="107"/>
                    <a:pt x="11" y="104"/>
                    <a:pt x="14" y="101"/>
                  </a:cubicBezTo>
                  <a:cubicBezTo>
                    <a:pt x="20" y="96"/>
                    <a:pt x="27" y="91"/>
                    <a:pt x="34" y="87"/>
                  </a:cubicBezTo>
                  <a:cubicBezTo>
                    <a:pt x="48" y="77"/>
                    <a:pt x="62" y="68"/>
                    <a:pt x="75" y="58"/>
                  </a:cubicBezTo>
                  <a:cubicBezTo>
                    <a:pt x="82" y="53"/>
                    <a:pt x="88" y="48"/>
                    <a:pt x="94" y="43"/>
                  </a:cubicBezTo>
                  <a:cubicBezTo>
                    <a:pt x="101" y="37"/>
                    <a:pt x="107" y="31"/>
                    <a:pt x="113" y="25"/>
                  </a:cubicBezTo>
                  <a:cubicBezTo>
                    <a:pt x="119" y="19"/>
                    <a:pt x="126" y="13"/>
                    <a:pt x="133" y="8"/>
                  </a:cubicBezTo>
                  <a:cubicBezTo>
                    <a:pt x="135" y="5"/>
                    <a:pt x="138" y="3"/>
                    <a:pt x="142" y="2"/>
                  </a:cubicBezTo>
                  <a:cubicBezTo>
                    <a:pt x="146" y="2"/>
                    <a:pt x="149" y="4"/>
                    <a:pt x="153" y="6"/>
                  </a:cubicBezTo>
                  <a:cubicBezTo>
                    <a:pt x="159" y="10"/>
                    <a:pt x="164" y="16"/>
                    <a:pt x="169" y="22"/>
                  </a:cubicBezTo>
                  <a:cubicBezTo>
                    <a:pt x="175" y="28"/>
                    <a:pt x="182" y="33"/>
                    <a:pt x="187" y="39"/>
                  </a:cubicBezTo>
                  <a:cubicBezTo>
                    <a:pt x="193" y="46"/>
                    <a:pt x="198" y="52"/>
                    <a:pt x="204" y="58"/>
                  </a:cubicBezTo>
                  <a:cubicBezTo>
                    <a:pt x="210" y="64"/>
                    <a:pt x="216" y="70"/>
                    <a:pt x="223" y="76"/>
                  </a:cubicBezTo>
                  <a:cubicBezTo>
                    <a:pt x="236" y="87"/>
                    <a:pt x="249" y="98"/>
                    <a:pt x="262" y="109"/>
                  </a:cubicBezTo>
                  <a:cubicBezTo>
                    <a:pt x="268" y="114"/>
                    <a:pt x="274" y="119"/>
                    <a:pt x="278" y="125"/>
                  </a:cubicBezTo>
                  <a:cubicBezTo>
                    <a:pt x="279" y="125"/>
                    <a:pt x="279" y="125"/>
                    <a:pt x="279" y="124"/>
                  </a:cubicBezTo>
                  <a:cubicBezTo>
                    <a:pt x="273" y="119"/>
                    <a:pt x="267" y="113"/>
                    <a:pt x="261" y="107"/>
                  </a:cubicBezTo>
                  <a:cubicBezTo>
                    <a:pt x="255" y="101"/>
                    <a:pt x="248" y="95"/>
                    <a:pt x="242" y="89"/>
                  </a:cubicBezTo>
                  <a:cubicBezTo>
                    <a:pt x="236" y="83"/>
                    <a:pt x="231" y="77"/>
                    <a:pt x="226" y="71"/>
                  </a:cubicBezTo>
                  <a:cubicBezTo>
                    <a:pt x="223" y="68"/>
                    <a:pt x="221" y="65"/>
                    <a:pt x="218" y="62"/>
                  </a:cubicBezTo>
                  <a:cubicBezTo>
                    <a:pt x="215" y="59"/>
                    <a:pt x="212" y="57"/>
                    <a:pt x="209" y="54"/>
                  </a:cubicBezTo>
                  <a:cubicBezTo>
                    <a:pt x="202" y="48"/>
                    <a:pt x="195" y="43"/>
                    <a:pt x="188" y="38"/>
                  </a:cubicBezTo>
                  <a:cubicBezTo>
                    <a:pt x="185" y="35"/>
                    <a:pt x="182" y="32"/>
                    <a:pt x="178" y="30"/>
                  </a:cubicBezTo>
                  <a:cubicBezTo>
                    <a:pt x="176" y="27"/>
                    <a:pt x="172" y="24"/>
                    <a:pt x="169" y="22"/>
                  </a:cubicBezTo>
                  <a:cubicBezTo>
                    <a:pt x="163" y="17"/>
                    <a:pt x="159" y="11"/>
                    <a:pt x="152" y="8"/>
                  </a:cubicBezTo>
                  <a:cubicBezTo>
                    <a:pt x="150" y="6"/>
                    <a:pt x="148" y="5"/>
                    <a:pt x="145" y="5"/>
                  </a:cubicBezTo>
                  <a:cubicBezTo>
                    <a:pt x="143" y="5"/>
                    <a:pt x="140" y="5"/>
                    <a:pt x="138" y="6"/>
                  </a:cubicBezTo>
                  <a:cubicBezTo>
                    <a:pt x="133" y="8"/>
                    <a:pt x="128" y="12"/>
                    <a:pt x="124" y="16"/>
                  </a:cubicBezTo>
                  <a:cubicBezTo>
                    <a:pt x="120" y="19"/>
                    <a:pt x="116" y="23"/>
                    <a:pt x="112" y="27"/>
                  </a:cubicBezTo>
                  <a:cubicBezTo>
                    <a:pt x="106" y="32"/>
                    <a:pt x="100" y="37"/>
                    <a:pt x="93" y="42"/>
                  </a:cubicBezTo>
                  <a:cubicBezTo>
                    <a:pt x="86" y="47"/>
                    <a:pt x="79" y="53"/>
                    <a:pt x="72" y="58"/>
                  </a:cubicBezTo>
                  <a:cubicBezTo>
                    <a:pt x="60" y="67"/>
                    <a:pt x="48" y="76"/>
                    <a:pt x="37" y="84"/>
                  </a:cubicBezTo>
                  <a:cubicBezTo>
                    <a:pt x="31" y="88"/>
                    <a:pt x="25" y="92"/>
                    <a:pt x="20" y="96"/>
                  </a:cubicBezTo>
                  <a:cubicBezTo>
                    <a:pt x="14" y="101"/>
                    <a:pt x="9" y="105"/>
                    <a:pt x="3" y="108"/>
                  </a:cubicBezTo>
                  <a:cubicBezTo>
                    <a:pt x="2" y="109"/>
                    <a:pt x="3" y="110"/>
                    <a:pt x="3" y="11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10"/>
            <p:cNvSpPr/>
            <p:nvPr/>
          </p:nvSpPr>
          <p:spPr bwMode="auto">
            <a:xfrm>
              <a:off x="9632951" y="5527675"/>
              <a:ext cx="7938" cy="7938"/>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2"/>
                    <a:pt x="2" y="0"/>
                    <a:pt x="1" y="0"/>
                  </a:cubicBezTo>
                  <a:cubicBezTo>
                    <a:pt x="0" y="0"/>
                    <a:pt x="0" y="2"/>
                    <a:pt x="1" y="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11"/>
            <p:cNvSpPr/>
            <p:nvPr/>
          </p:nvSpPr>
          <p:spPr bwMode="auto">
            <a:xfrm>
              <a:off x="8593138" y="4886325"/>
              <a:ext cx="517525" cy="619125"/>
            </a:xfrm>
            <a:custGeom>
              <a:gdLst>
                <a:gd fmla="*/ 137 w 138" name="T0"/>
                <a:gd fmla="*/ 57 h 165" name="T1"/>
                <a:gd fmla="*/ 90 w 138" name="T2"/>
                <a:gd fmla="*/ 39 h 165" name="T3"/>
                <a:gd fmla="*/ 66 w 138" name="T4"/>
                <a:gd fmla="*/ 28 h 165" name="T5"/>
                <a:gd fmla="*/ 44 w 138" name="T6"/>
                <a:gd fmla="*/ 18 h 165" name="T7"/>
                <a:gd fmla="*/ 33 w 138" name="T8"/>
                <a:gd fmla="*/ 13 h 165" name="T9"/>
                <a:gd fmla="*/ 21 w 138" name="T10"/>
                <a:gd fmla="*/ 8 h 165" name="T11"/>
                <a:gd fmla="*/ 10 w 138" name="T12"/>
                <a:gd fmla="*/ 3 h 165" name="T13"/>
                <a:gd fmla="*/ 4 w 138" name="T14"/>
                <a:gd fmla="*/ 2 h 165" name="T15"/>
                <a:gd fmla="*/ 0 w 138" name="T16"/>
                <a:gd fmla="*/ 13 h 165" name="T17"/>
                <a:gd fmla="*/ 2 w 138" name="T18"/>
                <a:gd fmla="*/ 33 h 165" name="T19"/>
                <a:gd fmla="*/ 4 w 138" name="T20"/>
                <a:gd fmla="*/ 60 h 165" name="T21"/>
                <a:gd fmla="*/ 2 w 138" name="T22"/>
                <a:gd fmla="*/ 86 h 165" name="T23"/>
                <a:gd fmla="*/ 3 w 138" name="T24"/>
                <a:gd fmla="*/ 140 h 165" name="T25"/>
                <a:gd fmla="*/ 3 w 138" name="T26"/>
                <a:gd fmla="*/ 165 h 165" name="T27"/>
                <a:gd fmla="*/ 4 w 138" name="T28"/>
                <a:gd fmla="*/ 165 h 165" name="T29"/>
                <a:gd fmla="*/ 5 w 138" name="T30"/>
                <a:gd fmla="*/ 111 h 165" name="T31"/>
                <a:gd fmla="*/ 6 w 138" name="T32"/>
                <a:gd fmla="*/ 57 h 165" name="T33"/>
                <a:gd fmla="*/ 5 w 138" name="T34"/>
                <a:gd fmla="*/ 30 h 165" name="T35"/>
                <a:gd fmla="*/ 4 w 138" name="T36"/>
                <a:gd fmla="*/ 17 h 165" name="T37"/>
                <a:gd fmla="*/ 5 w 138" name="T38"/>
                <a:gd fmla="*/ 10 h 165" name="T39"/>
                <a:gd fmla="*/ 5 w 138" name="T40"/>
                <a:gd fmla="*/ 5 h 165" name="T41"/>
                <a:gd fmla="*/ 16 w 138" name="T42"/>
                <a:gd fmla="*/ 6 h 165" name="T43"/>
                <a:gd fmla="*/ 33 w 138" name="T44"/>
                <a:gd fmla="*/ 17 h 165" name="T45"/>
                <a:gd fmla="*/ 55 w 138" name="T46"/>
                <a:gd fmla="*/ 28 h 165" name="T47"/>
                <a:gd fmla="*/ 79 w 138" name="T48"/>
                <a:gd fmla="*/ 37 h 165" name="T49"/>
                <a:gd fmla="*/ 102 w 138" name="T50"/>
                <a:gd fmla="*/ 45 h 165" name="T51"/>
                <a:gd fmla="*/ 113 w 138" name="T52"/>
                <a:gd fmla="*/ 50 h 165" name="T53"/>
                <a:gd fmla="*/ 122 w 138" name="T54"/>
                <a:gd fmla="*/ 55 h 165" name="T55"/>
                <a:gd fmla="*/ 134 w 138" name="T56"/>
                <a:gd fmla="*/ 59 h 165" name="T57"/>
                <a:gd fmla="*/ 134 w 138" name="T58"/>
                <a:gd fmla="*/ 57 h 165" name="T59"/>
                <a:gd fmla="*/ 125 w 138" name="T60"/>
                <a:gd fmla="*/ 55 h 165" name="T61"/>
                <a:gd fmla="*/ 117 w 138" name="T62"/>
                <a:gd fmla="*/ 50 h 165" name="T63"/>
                <a:gd fmla="*/ 96 w 138" name="T64"/>
                <a:gd fmla="*/ 41 h 165" name="T65"/>
                <a:gd fmla="*/ 49 w 138" name="T66"/>
                <a:gd fmla="*/ 23 h 165" name="T67"/>
                <a:gd fmla="*/ 26 w 138" name="T68"/>
                <a:gd fmla="*/ 11 h 165" name="T69"/>
                <a:gd fmla="*/ 12 w 138" name="T70"/>
                <a:gd fmla="*/ 3 h 165" name="T71"/>
                <a:gd fmla="*/ 7 w 138" name="T72"/>
                <a:gd fmla="*/ 2 h 165" name="T73"/>
                <a:gd fmla="*/ 3 w 138" name="T74"/>
                <a:gd fmla="*/ 5 h 165" name="T75"/>
                <a:gd fmla="*/ 3 w 138" name="T76"/>
                <a:gd fmla="*/ 10 h 165" name="T77"/>
                <a:gd fmla="*/ 3 w 138" name="T78"/>
                <a:gd fmla="*/ 17 h 165" name="T79"/>
                <a:gd fmla="*/ 3 w 138" name="T80"/>
                <a:gd fmla="*/ 31 h 165" name="T81"/>
                <a:gd fmla="*/ 4 w 138" name="T82"/>
                <a:gd fmla="*/ 84 h 165" name="T83"/>
                <a:gd fmla="*/ 2 w 138" name="T84"/>
                <a:gd fmla="*/ 138 h 165" name="T85"/>
                <a:gd fmla="*/ 3 w 138" name="T86"/>
                <a:gd fmla="*/ 165 h 165" name="T87"/>
                <a:gd fmla="*/ 4 w 138" name="T88"/>
                <a:gd fmla="*/ 165 h 165" name="T89"/>
                <a:gd fmla="*/ 3 w 138" name="T90"/>
                <a:gd fmla="*/ 111 h 165" name="T91"/>
                <a:gd fmla="*/ 4 w 138" name="T92"/>
                <a:gd fmla="*/ 84 h 165" name="T93"/>
                <a:gd fmla="*/ 6 w 138" name="T94"/>
                <a:gd fmla="*/ 58 h 165" name="T95"/>
                <a:gd fmla="*/ 2 w 138" name="T96"/>
                <a:gd fmla="*/ 12 h 165" name="T97"/>
                <a:gd fmla="*/ 8 w 138" name="T98"/>
                <a:gd fmla="*/ 3 h 165" name="T99"/>
                <a:gd fmla="*/ 12 w 138" name="T100"/>
                <a:gd fmla="*/ 5 h 165" name="T101"/>
                <a:gd fmla="*/ 18 w 138" name="T102"/>
                <a:gd fmla="*/ 8 h 165" name="T103"/>
                <a:gd fmla="*/ 30 w 138" name="T104"/>
                <a:gd fmla="*/ 14 h 165" name="T105"/>
                <a:gd fmla="*/ 52 w 138" name="T106"/>
                <a:gd fmla="*/ 22 h 165" name="T107"/>
                <a:gd fmla="*/ 75 w 138" name="T108"/>
                <a:gd fmla="*/ 34 h 165" name="T109"/>
                <a:gd fmla="*/ 122 w 138" name="T110"/>
                <a:gd fmla="*/ 52 h 165" name="T111"/>
                <a:gd fmla="*/ 136 w 138" name="T112"/>
                <a:gd fmla="*/ 59 h 165" name="T113"/>
                <a:gd fmla="*/ 137 w 138" name="T114"/>
                <a:gd fmla="*/ 57 h 16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65" w="138">
                  <a:moveTo>
                    <a:pt x="137" y="57"/>
                  </a:moveTo>
                  <a:cubicBezTo>
                    <a:pt x="122" y="50"/>
                    <a:pt x="106" y="45"/>
                    <a:pt x="90" y="39"/>
                  </a:cubicBezTo>
                  <a:cubicBezTo>
                    <a:pt x="82" y="35"/>
                    <a:pt x="74" y="32"/>
                    <a:pt x="66" y="28"/>
                  </a:cubicBezTo>
                  <a:cubicBezTo>
                    <a:pt x="59" y="24"/>
                    <a:pt x="52" y="20"/>
                    <a:pt x="44" y="18"/>
                  </a:cubicBezTo>
                  <a:cubicBezTo>
                    <a:pt x="40" y="16"/>
                    <a:pt x="36" y="15"/>
                    <a:pt x="33" y="13"/>
                  </a:cubicBezTo>
                  <a:cubicBezTo>
                    <a:pt x="29" y="12"/>
                    <a:pt x="25" y="10"/>
                    <a:pt x="21" y="8"/>
                  </a:cubicBezTo>
                  <a:cubicBezTo>
                    <a:pt x="18" y="6"/>
                    <a:pt x="14" y="4"/>
                    <a:pt x="10" y="3"/>
                  </a:cubicBezTo>
                  <a:cubicBezTo>
                    <a:pt x="8" y="2"/>
                    <a:pt x="6" y="1"/>
                    <a:pt x="4" y="2"/>
                  </a:cubicBezTo>
                  <a:cubicBezTo>
                    <a:pt x="1" y="4"/>
                    <a:pt x="0" y="10"/>
                    <a:pt x="0" y="13"/>
                  </a:cubicBezTo>
                  <a:cubicBezTo>
                    <a:pt x="0" y="20"/>
                    <a:pt x="1" y="27"/>
                    <a:pt x="2" y="33"/>
                  </a:cubicBezTo>
                  <a:cubicBezTo>
                    <a:pt x="3" y="42"/>
                    <a:pt x="5" y="51"/>
                    <a:pt x="4" y="60"/>
                  </a:cubicBezTo>
                  <a:cubicBezTo>
                    <a:pt x="4" y="68"/>
                    <a:pt x="2" y="77"/>
                    <a:pt x="2" y="86"/>
                  </a:cubicBezTo>
                  <a:cubicBezTo>
                    <a:pt x="2" y="104"/>
                    <a:pt x="2" y="122"/>
                    <a:pt x="3" y="140"/>
                  </a:cubicBezTo>
                  <a:cubicBezTo>
                    <a:pt x="3" y="148"/>
                    <a:pt x="3" y="156"/>
                    <a:pt x="3" y="165"/>
                  </a:cubicBezTo>
                  <a:cubicBezTo>
                    <a:pt x="3" y="165"/>
                    <a:pt x="4" y="165"/>
                    <a:pt x="4" y="165"/>
                  </a:cubicBezTo>
                  <a:cubicBezTo>
                    <a:pt x="3" y="147"/>
                    <a:pt x="4" y="129"/>
                    <a:pt x="5" y="111"/>
                  </a:cubicBezTo>
                  <a:cubicBezTo>
                    <a:pt x="6" y="93"/>
                    <a:pt x="6" y="75"/>
                    <a:pt x="6" y="57"/>
                  </a:cubicBezTo>
                  <a:cubicBezTo>
                    <a:pt x="5" y="48"/>
                    <a:pt x="5" y="39"/>
                    <a:pt x="5" y="30"/>
                  </a:cubicBezTo>
                  <a:cubicBezTo>
                    <a:pt x="5" y="26"/>
                    <a:pt x="5" y="21"/>
                    <a:pt x="4" y="17"/>
                  </a:cubicBezTo>
                  <a:cubicBezTo>
                    <a:pt x="4" y="15"/>
                    <a:pt x="4" y="13"/>
                    <a:pt x="5" y="10"/>
                  </a:cubicBezTo>
                  <a:cubicBezTo>
                    <a:pt x="5" y="9"/>
                    <a:pt x="4" y="7"/>
                    <a:pt x="5" y="5"/>
                  </a:cubicBezTo>
                  <a:cubicBezTo>
                    <a:pt x="6" y="0"/>
                    <a:pt x="14" y="5"/>
                    <a:pt x="16" y="6"/>
                  </a:cubicBezTo>
                  <a:cubicBezTo>
                    <a:pt x="22" y="10"/>
                    <a:pt x="27" y="13"/>
                    <a:pt x="33" y="17"/>
                  </a:cubicBezTo>
                  <a:cubicBezTo>
                    <a:pt x="40" y="21"/>
                    <a:pt x="48" y="25"/>
                    <a:pt x="55" y="28"/>
                  </a:cubicBezTo>
                  <a:cubicBezTo>
                    <a:pt x="63" y="31"/>
                    <a:pt x="71" y="34"/>
                    <a:pt x="79" y="37"/>
                  </a:cubicBezTo>
                  <a:cubicBezTo>
                    <a:pt x="87" y="39"/>
                    <a:pt x="95" y="42"/>
                    <a:pt x="102" y="45"/>
                  </a:cubicBezTo>
                  <a:cubicBezTo>
                    <a:pt x="106" y="46"/>
                    <a:pt x="110" y="48"/>
                    <a:pt x="113" y="50"/>
                  </a:cubicBezTo>
                  <a:cubicBezTo>
                    <a:pt x="116" y="51"/>
                    <a:pt x="119" y="53"/>
                    <a:pt x="122" y="55"/>
                  </a:cubicBezTo>
                  <a:cubicBezTo>
                    <a:pt x="126" y="57"/>
                    <a:pt x="130" y="59"/>
                    <a:pt x="134" y="59"/>
                  </a:cubicBezTo>
                  <a:cubicBezTo>
                    <a:pt x="135" y="59"/>
                    <a:pt x="135" y="57"/>
                    <a:pt x="134" y="57"/>
                  </a:cubicBezTo>
                  <a:cubicBezTo>
                    <a:pt x="131" y="58"/>
                    <a:pt x="128" y="56"/>
                    <a:pt x="125" y="55"/>
                  </a:cubicBezTo>
                  <a:cubicBezTo>
                    <a:pt x="122" y="53"/>
                    <a:pt x="120" y="52"/>
                    <a:pt x="117" y="50"/>
                  </a:cubicBezTo>
                  <a:cubicBezTo>
                    <a:pt x="110" y="46"/>
                    <a:pt x="103" y="44"/>
                    <a:pt x="96" y="41"/>
                  </a:cubicBezTo>
                  <a:cubicBezTo>
                    <a:pt x="80" y="35"/>
                    <a:pt x="64" y="31"/>
                    <a:pt x="49" y="23"/>
                  </a:cubicBezTo>
                  <a:cubicBezTo>
                    <a:pt x="41" y="20"/>
                    <a:pt x="33" y="16"/>
                    <a:pt x="26" y="11"/>
                  </a:cubicBezTo>
                  <a:cubicBezTo>
                    <a:pt x="22" y="9"/>
                    <a:pt x="17" y="5"/>
                    <a:pt x="12" y="3"/>
                  </a:cubicBezTo>
                  <a:cubicBezTo>
                    <a:pt x="10" y="2"/>
                    <a:pt x="9" y="1"/>
                    <a:pt x="7" y="2"/>
                  </a:cubicBezTo>
                  <a:cubicBezTo>
                    <a:pt x="5" y="2"/>
                    <a:pt x="4" y="4"/>
                    <a:pt x="3" y="5"/>
                  </a:cubicBezTo>
                  <a:cubicBezTo>
                    <a:pt x="3" y="7"/>
                    <a:pt x="3" y="9"/>
                    <a:pt x="3" y="10"/>
                  </a:cubicBezTo>
                  <a:cubicBezTo>
                    <a:pt x="3" y="13"/>
                    <a:pt x="3" y="15"/>
                    <a:pt x="3" y="17"/>
                  </a:cubicBezTo>
                  <a:cubicBezTo>
                    <a:pt x="3" y="22"/>
                    <a:pt x="3" y="26"/>
                    <a:pt x="3" y="31"/>
                  </a:cubicBezTo>
                  <a:cubicBezTo>
                    <a:pt x="4" y="49"/>
                    <a:pt x="5" y="66"/>
                    <a:pt x="4" y="84"/>
                  </a:cubicBezTo>
                  <a:cubicBezTo>
                    <a:pt x="4" y="102"/>
                    <a:pt x="3" y="120"/>
                    <a:pt x="2" y="138"/>
                  </a:cubicBezTo>
                  <a:cubicBezTo>
                    <a:pt x="2" y="147"/>
                    <a:pt x="2" y="156"/>
                    <a:pt x="3" y="165"/>
                  </a:cubicBezTo>
                  <a:cubicBezTo>
                    <a:pt x="3" y="165"/>
                    <a:pt x="4" y="165"/>
                    <a:pt x="4" y="165"/>
                  </a:cubicBezTo>
                  <a:cubicBezTo>
                    <a:pt x="4" y="146"/>
                    <a:pt x="4" y="128"/>
                    <a:pt x="3" y="111"/>
                  </a:cubicBezTo>
                  <a:cubicBezTo>
                    <a:pt x="3" y="102"/>
                    <a:pt x="3" y="93"/>
                    <a:pt x="4" y="84"/>
                  </a:cubicBezTo>
                  <a:cubicBezTo>
                    <a:pt x="4" y="75"/>
                    <a:pt x="5" y="66"/>
                    <a:pt x="6" y="58"/>
                  </a:cubicBezTo>
                  <a:cubicBezTo>
                    <a:pt x="6" y="42"/>
                    <a:pt x="1" y="27"/>
                    <a:pt x="2" y="12"/>
                  </a:cubicBezTo>
                  <a:cubicBezTo>
                    <a:pt x="2" y="8"/>
                    <a:pt x="3" y="3"/>
                    <a:pt x="8" y="3"/>
                  </a:cubicBezTo>
                  <a:cubicBezTo>
                    <a:pt x="9" y="3"/>
                    <a:pt x="11" y="4"/>
                    <a:pt x="12" y="5"/>
                  </a:cubicBezTo>
                  <a:cubicBezTo>
                    <a:pt x="14" y="6"/>
                    <a:pt x="16" y="7"/>
                    <a:pt x="18" y="8"/>
                  </a:cubicBezTo>
                  <a:cubicBezTo>
                    <a:pt x="22" y="10"/>
                    <a:pt x="26" y="12"/>
                    <a:pt x="30" y="14"/>
                  </a:cubicBezTo>
                  <a:cubicBezTo>
                    <a:pt x="37" y="17"/>
                    <a:pt x="45" y="19"/>
                    <a:pt x="52" y="22"/>
                  </a:cubicBezTo>
                  <a:cubicBezTo>
                    <a:pt x="60" y="26"/>
                    <a:pt x="67" y="30"/>
                    <a:pt x="75" y="34"/>
                  </a:cubicBezTo>
                  <a:cubicBezTo>
                    <a:pt x="90" y="41"/>
                    <a:pt x="106" y="46"/>
                    <a:pt x="122" y="52"/>
                  </a:cubicBezTo>
                  <a:cubicBezTo>
                    <a:pt x="127" y="54"/>
                    <a:pt x="132" y="56"/>
                    <a:pt x="136" y="59"/>
                  </a:cubicBezTo>
                  <a:cubicBezTo>
                    <a:pt x="137" y="59"/>
                    <a:pt x="138" y="58"/>
                    <a:pt x="137" y="5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12"/>
            <p:cNvSpPr/>
            <p:nvPr/>
          </p:nvSpPr>
          <p:spPr bwMode="auto">
            <a:xfrm>
              <a:off x="9231313" y="4889500"/>
              <a:ext cx="498475" cy="641350"/>
            </a:xfrm>
            <a:custGeom>
              <a:gdLst>
                <a:gd fmla="*/ 50 w 133" name="T0"/>
                <a:gd fmla="*/ 34 h 171" name="T1"/>
                <a:gd fmla="*/ 108 w 133" name="T2"/>
                <a:gd fmla="*/ 6 h 171" name="T3"/>
                <a:gd fmla="*/ 121 w 133" name="T4"/>
                <a:gd fmla="*/ 8 h 171" name="T5"/>
                <a:gd fmla="*/ 127 w 133" name="T6"/>
                <a:gd fmla="*/ 23 h 171" name="T7"/>
                <a:gd fmla="*/ 130 w 133" name="T8"/>
                <a:gd fmla="*/ 68 h 171" name="T9"/>
                <a:gd fmla="*/ 129 w 133" name="T10"/>
                <a:gd fmla="*/ 147 h 171" name="T11"/>
                <a:gd fmla="*/ 112 w 133" name="T12"/>
                <a:gd fmla="*/ 170 h 171" name="T13"/>
                <a:gd fmla="*/ 127 w 133" name="T14"/>
                <a:gd fmla="*/ 151 h 171" name="T15"/>
                <a:gd fmla="*/ 129 w 133" name="T16"/>
                <a:gd fmla="*/ 106 h 171" name="T17"/>
                <a:gd fmla="*/ 130 w 133" name="T18"/>
                <a:gd fmla="*/ 58 h 171" name="T19"/>
                <a:gd fmla="*/ 122 w 133" name="T20"/>
                <a:gd fmla="*/ 1 h 171" name="T21"/>
                <a:gd fmla="*/ 129 w 133" name="T22"/>
                <a:gd fmla="*/ 106 h 171" name="T23"/>
                <a:gd fmla="*/ 119 w 133" name="T24"/>
                <a:gd fmla="*/ 163 h 171" name="T25"/>
                <a:gd fmla="*/ 110 w 133" name="T26"/>
                <a:gd fmla="*/ 167 h 171" name="T27"/>
                <a:gd fmla="*/ 126 w 133" name="T28"/>
                <a:gd fmla="*/ 149 h 171" name="T29"/>
                <a:gd fmla="*/ 129 w 133" name="T30"/>
                <a:gd fmla="*/ 101 h 171" name="T31"/>
                <a:gd fmla="*/ 125 w 133" name="T32"/>
                <a:gd fmla="*/ 22 h 171" name="T33"/>
                <a:gd fmla="*/ 120 w 133" name="T34"/>
                <a:gd fmla="*/ 0 h 171" name="T35"/>
                <a:gd fmla="*/ 105 w 133" name="T36"/>
                <a:gd fmla="*/ 5 h 171" name="T37"/>
                <a:gd fmla="*/ 57 w 133" name="T38"/>
                <a:gd fmla="*/ 27 h 171" name="T39"/>
                <a:gd fmla="*/ 0 w 133" name="T40"/>
                <a:gd fmla="*/ 53 h 171" name="T41"/>
                <a:gd fmla="*/ 23 w 133" name="T42"/>
                <a:gd fmla="*/ 45 h 171" name="T43"/>
                <a:gd fmla="*/ 95 w 133" name="T44"/>
                <a:gd fmla="*/ 12 h 171" name="T45"/>
                <a:gd fmla="*/ 121 w 133" name="T46"/>
                <a:gd fmla="*/ 2 h 171" name="T47"/>
                <a:gd fmla="*/ 124 w 133" name="T48"/>
                <a:gd fmla="*/ 20 h 171" name="T49"/>
                <a:gd fmla="*/ 125 w 133" name="T50"/>
                <a:gd fmla="*/ 44 h 171" name="T51"/>
                <a:gd fmla="*/ 128 w 133" name="T52"/>
                <a:gd fmla="*/ 123 h 171" name="T53"/>
                <a:gd fmla="*/ 120 w 133" name="T54"/>
                <a:gd fmla="*/ 161 h 171" name="T55"/>
                <a:gd fmla="*/ 111 w 133" name="T56"/>
                <a:gd fmla="*/ 168 h 171" name="T57"/>
                <a:gd fmla="*/ 131 w 133" name="T58"/>
                <a:gd fmla="*/ 149 h 171" name="T59"/>
                <a:gd fmla="*/ 125 w 133" name="T60"/>
                <a:gd fmla="*/ 20 h 171" name="T61"/>
                <a:gd fmla="*/ 121 w 133" name="T62"/>
                <a:gd fmla="*/ 1 h 171" name="T63"/>
                <a:gd fmla="*/ 127 w 133" name="T64"/>
                <a:gd fmla="*/ 121 h 171" name="T65"/>
                <a:gd fmla="*/ 124 w 133" name="T66"/>
                <a:gd fmla="*/ 159 h 171" name="T67"/>
                <a:gd fmla="*/ 112 w 133" name="T68"/>
                <a:gd fmla="*/ 170 h 171" name="T69"/>
                <a:gd fmla="*/ 129 w 133" name="T70"/>
                <a:gd fmla="*/ 163 h 171" name="T71"/>
                <a:gd fmla="*/ 132 w 133" name="T72"/>
                <a:gd fmla="*/ 93 h 171" name="T73"/>
                <a:gd fmla="*/ 130 w 133" name="T74"/>
                <a:gd fmla="*/ 42 h 171" name="T75"/>
                <a:gd fmla="*/ 125 w 133" name="T76"/>
                <a:gd fmla="*/ 12 h 171" name="T77"/>
                <a:gd fmla="*/ 112 w 133" name="T78"/>
                <a:gd fmla="*/ 3 h 171" name="T79"/>
                <a:gd fmla="*/ 78 w 133" name="T80"/>
                <a:gd fmla="*/ 19 h 171" name="T81"/>
                <a:gd fmla="*/ 2 w 133" name="T82"/>
                <a:gd fmla="*/ 58 h 17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1" w="133">
                  <a:moveTo>
                    <a:pt x="3" y="59"/>
                  </a:moveTo>
                  <a:cubicBezTo>
                    <a:pt x="18" y="51"/>
                    <a:pt x="34" y="42"/>
                    <a:pt x="50" y="34"/>
                  </a:cubicBezTo>
                  <a:cubicBezTo>
                    <a:pt x="65" y="26"/>
                    <a:pt x="81" y="19"/>
                    <a:pt x="97" y="11"/>
                  </a:cubicBezTo>
                  <a:cubicBezTo>
                    <a:pt x="101" y="10"/>
                    <a:pt x="105" y="8"/>
                    <a:pt x="108" y="6"/>
                  </a:cubicBezTo>
                  <a:cubicBezTo>
                    <a:pt x="111" y="5"/>
                    <a:pt x="115" y="3"/>
                    <a:pt x="118" y="4"/>
                  </a:cubicBezTo>
                  <a:cubicBezTo>
                    <a:pt x="119" y="5"/>
                    <a:pt x="120" y="7"/>
                    <a:pt x="121" y="8"/>
                  </a:cubicBezTo>
                  <a:cubicBezTo>
                    <a:pt x="122" y="10"/>
                    <a:pt x="123" y="11"/>
                    <a:pt x="124" y="13"/>
                  </a:cubicBezTo>
                  <a:cubicBezTo>
                    <a:pt x="125" y="16"/>
                    <a:pt x="126" y="19"/>
                    <a:pt x="127" y="23"/>
                  </a:cubicBezTo>
                  <a:cubicBezTo>
                    <a:pt x="128" y="30"/>
                    <a:pt x="129" y="37"/>
                    <a:pt x="129" y="44"/>
                  </a:cubicBezTo>
                  <a:cubicBezTo>
                    <a:pt x="130" y="52"/>
                    <a:pt x="130" y="60"/>
                    <a:pt x="130" y="68"/>
                  </a:cubicBezTo>
                  <a:cubicBezTo>
                    <a:pt x="131" y="86"/>
                    <a:pt x="130" y="104"/>
                    <a:pt x="129" y="121"/>
                  </a:cubicBezTo>
                  <a:cubicBezTo>
                    <a:pt x="129" y="130"/>
                    <a:pt x="129" y="138"/>
                    <a:pt x="129" y="147"/>
                  </a:cubicBezTo>
                  <a:cubicBezTo>
                    <a:pt x="129" y="153"/>
                    <a:pt x="130" y="160"/>
                    <a:pt x="126" y="165"/>
                  </a:cubicBezTo>
                  <a:cubicBezTo>
                    <a:pt x="122" y="168"/>
                    <a:pt x="116" y="169"/>
                    <a:pt x="112" y="170"/>
                  </a:cubicBezTo>
                  <a:cubicBezTo>
                    <a:pt x="111" y="170"/>
                    <a:pt x="111" y="171"/>
                    <a:pt x="112" y="171"/>
                  </a:cubicBezTo>
                  <a:cubicBezTo>
                    <a:pt x="123" y="171"/>
                    <a:pt x="125" y="159"/>
                    <a:pt x="127" y="151"/>
                  </a:cubicBezTo>
                  <a:cubicBezTo>
                    <a:pt x="128" y="145"/>
                    <a:pt x="129" y="138"/>
                    <a:pt x="129" y="132"/>
                  </a:cubicBezTo>
                  <a:cubicBezTo>
                    <a:pt x="129" y="123"/>
                    <a:pt x="129" y="115"/>
                    <a:pt x="129" y="106"/>
                  </a:cubicBezTo>
                  <a:cubicBezTo>
                    <a:pt x="129" y="98"/>
                    <a:pt x="129" y="90"/>
                    <a:pt x="130" y="82"/>
                  </a:cubicBezTo>
                  <a:cubicBezTo>
                    <a:pt x="130" y="74"/>
                    <a:pt x="130" y="66"/>
                    <a:pt x="130" y="58"/>
                  </a:cubicBezTo>
                  <a:cubicBezTo>
                    <a:pt x="131" y="42"/>
                    <a:pt x="130" y="27"/>
                    <a:pt x="126" y="11"/>
                  </a:cubicBezTo>
                  <a:cubicBezTo>
                    <a:pt x="125" y="8"/>
                    <a:pt x="124" y="4"/>
                    <a:pt x="122" y="1"/>
                  </a:cubicBezTo>
                  <a:cubicBezTo>
                    <a:pt x="122" y="0"/>
                    <a:pt x="121" y="0"/>
                    <a:pt x="121" y="1"/>
                  </a:cubicBezTo>
                  <a:cubicBezTo>
                    <a:pt x="126" y="36"/>
                    <a:pt x="126" y="71"/>
                    <a:pt x="129" y="106"/>
                  </a:cubicBezTo>
                  <a:cubicBezTo>
                    <a:pt x="129" y="117"/>
                    <a:pt x="131" y="128"/>
                    <a:pt x="131" y="138"/>
                  </a:cubicBezTo>
                  <a:cubicBezTo>
                    <a:pt x="130" y="148"/>
                    <a:pt x="127" y="158"/>
                    <a:pt x="119" y="163"/>
                  </a:cubicBezTo>
                  <a:cubicBezTo>
                    <a:pt x="116" y="165"/>
                    <a:pt x="113" y="166"/>
                    <a:pt x="110" y="166"/>
                  </a:cubicBezTo>
                  <a:cubicBezTo>
                    <a:pt x="110" y="167"/>
                    <a:pt x="110" y="167"/>
                    <a:pt x="110" y="167"/>
                  </a:cubicBezTo>
                  <a:cubicBezTo>
                    <a:pt x="114" y="171"/>
                    <a:pt x="118" y="167"/>
                    <a:pt x="120" y="164"/>
                  </a:cubicBezTo>
                  <a:cubicBezTo>
                    <a:pt x="124" y="160"/>
                    <a:pt x="125" y="155"/>
                    <a:pt x="126" y="149"/>
                  </a:cubicBezTo>
                  <a:cubicBezTo>
                    <a:pt x="128" y="142"/>
                    <a:pt x="129" y="134"/>
                    <a:pt x="129" y="126"/>
                  </a:cubicBezTo>
                  <a:cubicBezTo>
                    <a:pt x="129" y="118"/>
                    <a:pt x="129" y="109"/>
                    <a:pt x="129" y="101"/>
                  </a:cubicBezTo>
                  <a:cubicBezTo>
                    <a:pt x="128" y="83"/>
                    <a:pt x="128" y="65"/>
                    <a:pt x="127" y="48"/>
                  </a:cubicBezTo>
                  <a:cubicBezTo>
                    <a:pt x="126" y="39"/>
                    <a:pt x="126" y="30"/>
                    <a:pt x="125" y="22"/>
                  </a:cubicBezTo>
                  <a:cubicBezTo>
                    <a:pt x="125" y="17"/>
                    <a:pt x="125" y="13"/>
                    <a:pt x="125" y="8"/>
                  </a:cubicBezTo>
                  <a:cubicBezTo>
                    <a:pt x="124" y="5"/>
                    <a:pt x="124" y="0"/>
                    <a:pt x="120" y="0"/>
                  </a:cubicBezTo>
                  <a:cubicBezTo>
                    <a:pt x="117" y="0"/>
                    <a:pt x="115" y="1"/>
                    <a:pt x="113" y="2"/>
                  </a:cubicBezTo>
                  <a:cubicBezTo>
                    <a:pt x="110" y="3"/>
                    <a:pt x="107" y="4"/>
                    <a:pt x="105" y="5"/>
                  </a:cubicBezTo>
                  <a:cubicBezTo>
                    <a:pt x="97" y="9"/>
                    <a:pt x="89" y="13"/>
                    <a:pt x="81" y="16"/>
                  </a:cubicBezTo>
                  <a:cubicBezTo>
                    <a:pt x="73" y="20"/>
                    <a:pt x="65" y="24"/>
                    <a:pt x="57" y="27"/>
                  </a:cubicBezTo>
                  <a:cubicBezTo>
                    <a:pt x="47" y="32"/>
                    <a:pt x="38" y="36"/>
                    <a:pt x="28" y="40"/>
                  </a:cubicBezTo>
                  <a:cubicBezTo>
                    <a:pt x="19" y="45"/>
                    <a:pt x="10" y="50"/>
                    <a:pt x="0" y="53"/>
                  </a:cubicBezTo>
                  <a:cubicBezTo>
                    <a:pt x="0" y="54"/>
                    <a:pt x="0" y="55"/>
                    <a:pt x="1" y="54"/>
                  </a:cubicBezTo>
                  <a:cubicBezTo>
                    <a:pt x="9" y="52"/>
                    <a:pt x="16" y="48"/>
                    <a:pt x="23" y="45"/>
                  </a:cubicBezTo>
                  <a:cubicBezTo>
                    <a:pt x="31" y="41"/>
                    <a:pt x="39" y="37"/>
                    <a:pt x="46" y="33"/>
                  </a:cubicBezTo>
                  <a:cubicBezTo>
                    <a:pt x="62" y="26"/>
                    <a:pt x="79" y="19"/>
                    <a:pt x="95" y="12"/>
                  </a:cubicBezTo>
                  <a:cubicBezTo>
                    <a:pt x="101" y="9"/>
                    <a:pt x="107" y="6"/>
                    <a:pt x="114" y="3"/>
                  </a:cubicBezTo>
                  <a:cubicBezTo>
                    <a:pt x="116" y="2"/>
                    <a:pt x="119" y="0"/>
                    <a:pt x="121" y="2"/>
                  </a:cubicBezTo>
                  <a:cubicBezTo>
                    <a:pt x="122" y="2"/>
                    <a:pt x="123" y="5"/>
                    <a:pt x="123" y="6"/>
                  </a:cubicBezTo>
                  <a:cubicBezTo>
                    <a:pt x="124" y="11"/>
                    <a:pt x="124" y="16"/>
                    <a:pt x="124" y="20"/>
                  </a:cubicBezTo>
                  <a:cubicBezTo>
                    <a:pt x="124" y="24"/>
                    <a:pt x="124" y="27"/>
                    <a:pt x="125" y="30"/>
                  </a:cubicBezTo>
                  <a:cubicBezTo>
                    <a:pt x="125" y="35"/>
                    <a:pt x="125" y="39"/>
                    <a:pt x="125" y="44"/>
                  </a:cubicBezTo>
                  <a:cubicBezTo>
                    <a:pt x="126" y="62"/>
                    <a:pt x="126" y="79"/>
                    <a:pt x="127" y="97"/>
                  </a:cubicBezTo>
                  <a:cubicBezTo>
                    <a:pt x="127" y="106"/>
                    <a:pt x="128" y="114"/>
                    <a:pt x="128" y="123"/>
                  </a:cubicBezTo>
                  <a:cubicBezTo>
                    <a:pt x="127" y="131"/>
                    <a:pt x="127" y="139"/>
                    <a:pt x="125" y="147"/>
                  </a:cubicBezTo>
                  <a:cubicBezTo>
                    <a:pt x="124" y="152"/>
                    <a:pt x="123" y="157"/>
                    <a:pt x="120" y="161"/>
                  </a:cubicBezTo>
                  <a:cubicBezTo>
                    <a:pt x="119" y="164"/>
                    <a:pt x="115" y="170"/>
                    <a:pt x="111" y="167"/>
                  </a:cubicBezTo>
                  <a:cubicBezTo>
                    <a:pt x="111" y="167"/>
                    <a:pt x="111" y="167"/>
                    <a:pt x="111" y="168"/>
                  </a:cubicBezTo>
                  <a:cubicBezTo>
                    <a:pt x="116" y="167"/>
                    <a:pt x="120" y="164"/>
                    <a:pt x="124" y="161"/>
                  </a:cubicBezTo>
                  <a:cubicBezTo>
                    <a:pt x="127" y="157"/>
                    <a:pt x="130" y="153"/>
                    <a:pt x="131" y="149"/>
                  </a:cubicBezTo>
                  <a:cubicBezTo>
                    <a:pt x="133" y="139"/>
                    <a:pt x="132" y="128"/>
                    <a:pt x="131" y="118"/>
                  </a:cubicBezTo>
                  <a:cubicBezTo>
                    <a:pt x="128" y="86"/>
                    <a:pt x="128" y="53"/>
                    <a:pt x="125" y="20"/>
                  </a:cubicBezTo>
                  <a:cubicBezTo>
                    <a:pt x="124" y="14"/>
                    <a:pt x="123" y="7"/>
                    <a:pt x="122" y="1"/>
                  </a:cubicBezTo>
                  <a:cubicBezTo>
                    <a:pt x="122" y="1"/>
                    <a:pt x="121" y="1"/>
                    <a:pt x="121" y="1"/>
                  </a:cubicBezTo>
                  <a:cubicBezTo>
                    <a:pt x="132" y="31"/>
                    <a:pt x="129" y="64"/>
                    <a:pt x="127" y="95"/>
                  </a:cubicBezTo>
                  <a:cubicBezTo>
                    <a:pt x="127" y="103"/>
                    <a:pt x="127" y="112"/>
                    <a:pt x="127" y="121"/>
                  </a:cubicBezTo>
                  <a:cubicBezTo>
                    <a:pt x="128" y="129"/>
                    <a:pt x="127" y="137"/>
                    <a:pt x="126" y="145"/>
                  </a:cubicBezTo>
                  <a:cubicBezTo>
                    <a:pt x="126" y="150"/>
                    <a:pt x="125" y="155"/>
                    <a:pt x="124" y="159"/>
                  </a:cubicBezTo>
                  <a:cubicBezTo>
                    <a:pt x="122" y="164"/>
                    <a:pt x="120" y="168"/>
                    <a:pt x="115" y="169"/>
                  </a:cubicBezTo>
                  <a:cubicBezTo>
                    <a:pt x="114" y="170"/>
                    <a:pt x="113" y="170"/>
                    <a:pt x="112" y="170"/>
                  </a:cubicBezTo>
                  <a:cubicBezTo>
                    <a:pt x="112" y="170"/>
                    <a:pt x="112" y="171"/>
                    <a:pt x="112" y="171"/>
                  </a:cubicBezTo>
                  <a:cubicBezTo>
                    <a:pt x="118" y="170"/>
                    <a:pt x="125" y="169"/>
                    <a:pt x="129" y="163"/>
                  </a:cubicBezTo>
                  <a:cubicBezTo>
                    <a:pt x="132" y="158"/>
                    <a:pt x="131" y="151"/>
                    <a:pt x="130" y="145"/>
                  </a:cubicBezTo>
                  <a:cubicBezTo>
                    <a:pt x="130" y="128"/>
                    <a:pt x="131" y="110"/>
                    <a:pt x="132" y="93"/>
                  </a:cubicBezTo>
                  <a:cubicBezTo>
                    <a:pt x="132" y="84"/>
                    <a:pt x="132" y="75"/>
                    <a:pt x="132" y="66"/>
                  </a:cubicBezTo>
                  <a:cubicBezTo>
                    <a:pt x="131" y="58"/>
                    <a:pt x="131" y="50"/>
                    <a:pt x="130" y="42"/>
                  </a:cubicBezTo>
                  <a:cubicBezTo>
                    <a:pt x="130" y="35"/>
                    <a:pt x="129" y="29"/>
                    <a:pt x="128" y="22"/>
                  </a:cubicBezTo>
                  <a:cubicBezTo>
                    <a:pt x="127" y="18"/>
                    <a:pt x="126" y="15"/>
                    <a:pt x="125" y="12"/>
                  </a:cubicBezTo>
                  <a:cubicBezTo>
                    <a:pt x="124" y="9"/>
                    <a:pt x="122" y="6"/>
                    <a:pt x="120" y="4"/>
                  </a:cubicBezTo>
                  <a:cubicBezTo>
                    <a:pt x="117" y="2"/>
                    <a:pt x="115" y="2"/>
                    <a:pt x="112" y="3"/>
                  </a:cubicBezTo>
                  <a:cubicBezTo>
                    <a:pt x="109" y="4"/>
                    <a:pt x="106" y="6"/>
                    <a:pt x="102" y="8"/>
                  </a:cubicBezTo>
                  <a:cubicBezTo>
                    <a:pt x="94" y="11"/>
                    <a:pt x="86" y="15"/>
                    <a:pt x="78" y="19"/>
                  </a:cubicBezTo>
                  <a:cubicBezTo>
                    <a:pt x="62" y="26"/>
                    <a:pt x="47" y="34"/>
                    <a:pt x="31" y="42"/>
                  </a:cubicBezTo>
                  <a:cubicBezTo>
                    <a:pt x="21" y="48"/>
                    <a:pt x="12" y="53"/>
                    <a:pt x="2" y="58"/>
                  </a:cubicBezTo>
                  <a:cubicBezTo>
                    <a:pt x="1" y="58"/>
                    <a:pt x="2" y="59"/>
                    <a:pt x="3" y="59"/>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13"/>
            <p:cNvSpPr/>
            <p:nvPr/>
          </p:nvSpPr>
          <p:spPr bwMode="auto">
            <a:xfrm>
              <a:off x="8589963" y="4900613"/>
              <a:ext cx="55563" cy="601663"/>
            </a:xfrm>
            <a:custGeom>
              <a:gdLst>
                <a:gd fmla="*/ 4 w 15" name="T0"/>
                <a:gd fmla="*/ 135 h 160" name="T1"/>
                <a:gd fmla="*/ 9 w 15" name="T2"/>
                <a:gd fmla="*/ 60 h 160" name="T3"/>
                <a:gd fmla="*/ 8 w 15" name="T4"/>
                <a:gd fmla="*/ 27 h 160" name="T5"/>
                <a:gd fmla="*/ 5 w 15" name="T6"/>
                <a:gd fmla="*/ 1 h 160" name="T7"/>
                <a:gd fmla="*/ 3 w 15" name="T8"/>
                <a:gd fmla="*/ 22 h 160" name="T9"/>
                <a:gd fmla="*/ 1 w 15" name="T10"/>
                <a:gd fmla="*/ 76 h 160" name="T11"/>
                <a:gd fmla="*/ 2 w 15" name="T12"/>
                <a:gd fmla="*/ 134 h 160" name="T13"/>
                <a:gd fmla="*/ 13 w 15" name="T14"/>
                <a:gd fmla="*/ 159 h 160" name="T15"/>
                <a:gd fmla="*/ 3 w 15" name="T16"/>
                <a:gd fmla="*/ 143 h 160" name="T17"/>
                <a:gd fmla="*/ 3 w 15" name="T18"/>
                <a:gd fmla="*/ 94 h 160" name="T19"/>
                <a:gd fmla="*/ 5 w 15" name="T20"/>
                <a:gd fmla="*/ 36 h 160" name="T21"/>
                <a:gd fmla="*/ 9 w 15" name="T22"/>
                <a:gd fmla="*/ 7 h 160" name="T23"/>
                <a:gd fmla="*/ 4 w 15" name="T24"/>
                <a:gd fmla="*/ 57 h 160" name="T25"/>
                <a:gd fmla="*/ 5 w 15" name="T26"/>
                <a:gd fmla="*/ 128 h 160" name="T27"/>
                <a:gd fmla="*/ 14 w 15" name="T28"/>
                <a:gd fmla="*/ 155 h 160" name="T29"/>
                <a:gd fmla="*/ 7 w 15" name="T30"/>
                <a:gd fmla="*/ 143 h 160" name="T31"/>
                <a:gd fmla="*/ 5 w 15" name="T32"/>
                <a:gd fmla="*/ 102 h 160" name="T33"/>
                <a:gd fmla="*/ 6 w 15" name="T34"/>
                <a:gd fmla="*/ 40 h 160" name="T35"/>
                <a:gd fmla="*/ 10 w 15" name="T36"/>
                <a:gd fmla="*/ 7 h 160" name="T37"/>
                <a:gd fmla="*/ 5 w 15" name="T38"/>
                <a:gd fmla="*/ 32 h 160" name="T39"/>
                <a:gd fmla="*/ 2 w 15" name="T40"/>
                <a:gd fmla="*/ 57 h 160" name="T41"/>
                <a:gd fmla="*/ 1 w 15" name="T42"/>
                <a:gd fmla="*/ 110 h 160" name="T43"/>
                <a:gd fmla="*/ 13 w 15" name="T44"/>
                <a:gd fmla="*/ 159 h 160" name="T45"/>
                <a:gd fmla="*/ 8 w 15" name="T46"/>
                <a:gd fmla="*/ 150 h 160" name="T47"/>
                <a:gd fmla="*/ 3 w 15" name="T48"/>
                <a:gd fmla="*/ 126 h 160" name="T49"/>
                <a:gd fmla="*/ 3 w 15" name="T50"/>
                <a:gd fmla="*/ 100 h 160" name="T51"/>
                <a:gd fmla="*/ 3 w 15" name="T52"/>
                <a:gd fmla="*/ 60 h 160" name="T53"/>
                <a:gd fmla="*/ 5 w 15" name="T54"/>
                <a:gd fmla="*/ 14 h 160" name="T55"/>
                <a:gd fmla="*/ 5 w 15" name="T56"/>
                <a:gd fmla="*/ 1 h 160" name="T57"/>
                <a:gd fmla="*/ 7 w 15" name="T58"/>
                <a:gd fmla="*/ 32 h 160" name="T59"/>
                <a:gd fmla="*/ 5 w 15" name="T60"/>
                <a:gd fmla="*/ 99 h 160" name="T61"/>
                <a:gd fmla="*/ 9 w 15" name="T62"/>
                <a:gd fmla="*/ 156 h 1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0" w="15">
                  <a:moveTo>
                    <a:pt x="10" y="155"/>
                  </a:moveTo>
                  <a:cubicBezTo>
                    <a:pt x="6" y="149"/>
                    <a:pt x="5" y="142"/>
                    <a:pt x="4" y="135"/>
                  </a:cubicBezTo>
                  <a:cubicBezTo>
                    <a:pt x="4" y="128"/>
                    <a:pt x="5" y="121"/>
                    <a:pt x="5" y="114"/>
                  </a:cubicBezTo>
                  <a:cubicBezTo>
                    <a:pt x="7" y="96"/>
                    <a:pt x="8" y="78"/>
                    <a:pt x="9" y="60"/>
                  </a:cubicBezTo>
                  <a:cubicBezTo>
                    <a:pt x="9" y="54"/>
                    <a:pt x="9" y="48"/>
                    <a:pt x="9" y="42"/>
                  </a:cubicBezTo>
                  <a:cubicBezTo>
                    <a:pt x="9" y="37"/>
                    <a:pt x="8" y="32"/>
                    <a:pt x="8" y="27"/>
                  </a:cubicBezTo>
                  <a:cubicBezTo>
                    <a:pt x="9" y="18"/>
                    <a:pt x="11" y="9"/>
                    <a:pt x="7" y="1"/>
                  </a:cubicBezTo>
                  <a:cubicBezTo>
                    <a:pt x="6" y="0"/>
                    <a:pt x="6" y="0"/>
                    <a:pt x="5" y="1"/>
                  </a:cubicBezTo>
                  <a:cubicBezTo>
                    <a:pt x="4" y="4"/>
                    <a:pt x="4" y="7"/>
                    <a:pt x="3" y="11"/>
                  </a:cubicBezTo>
                  <a:cubicBezTo>
                    <a:pt x="3" y="14"/>
                    <a:pt x="3" y="18"/>
                    <a:pt x="3" y="22"/>
                  </a:cubicBezTo>
                  <a:cubicBezTo>
                    <a:pt x="3" y="31"/>
                    <a:pt x="3" y="40"/>
                    <a:pt x="2" y="49"/>
                  </a:cubicBezTo>
                  <a:cubicBezTo>
                    <a:pt x="1" y="58"/>
                    <a:pt x="1" y="67"/>
                    <a:pt x="1" y="76"/>
                  </a:cubicBezTo>
                  <a:cubicBezTo>
                    <a:pt x="1" y="85"/>
                    <a:pt x="2" y="94"/>
                    <a:pt x="1" y="102"/>
                  </a:cubicBezTo>
                  <a:cubicBezTo>
                    <a:pt x="1" y="113"/>
                    <a:pt x="1" y="124"/>
                    <a:pt x="2" y="134"/>
                  </a:cubicBezTo>
                  <a:cubicBezTo>
                    <a:pt x="3" y="139"/>
                    <a:pt x="4" y="144"/>
                    <a:pt x="5" y="149"/>
                  </a:cubicBezTo>
                  <a:cubicBezTo>
                    <a:pt x="7" y="153"/>
                    <a:pt x="10" y="156"/>
                    <a:pt x="13" y="159"/>
                  </a:cubicBezTo>
                  <a:cubicBezTo>
                    <a:pt x="13" y="159"/>
                    <a:pt x="13" y="159"/>
                    <a:pt x="14" y="158"/>
                  </a:cubicBezTo>
                  <a:cubicBezTo>
                    <a:pt x="8" y="155"/>
                    <a:pt x="5" y="149"/>
                    <a:pt x="3" y="143"/>
                  </a:cubicBezTo>
                  <a:cubicBezTo>
                    <a:pt x="1" y="135"/>
                    <a:pt x="1" y="128"/>
                    <a:pt x="2" y="120"/>
                  </a:cubicBezTo>
                  <a:cubicBezTo>
                    <a:pt x="2" y="111"/>
                    <a:pt x="3" y="103"/>
                    <a:pt x="3" y="94"/>
                  </a:cubicBezTo>
                  <a:cubicBezTo>
                    <a:pt x="4" y="85"/>
                    <a:pt x="3" y="76"/>
                    <a:pt x="3" y="67"/>
                  </a:cubicBezTo>
                  <a:cubicBezTo>
                    <a:pt x="3" y="57"/>
                    <a:pt x="3" y="47"/>
                    <a:pt x="5" y="36"/>
                  </a:cubicBezTo>
                  <a:cubicBezTo>
                    <a:pt x="7" y="27"/>
                    <a:pt x="10" y="17"/>
                    <a:pt x="10" y="7"/>
                  </a:cubicBezTo>
                  <a:cubicBezTo>
                    <a:pt x="9" y="7"/>
                    <a:pt x="9" y="7"/>
                    <a:pt x="9" y="7"/>
                  </a:cubicBezTo>
                  <a:cubicBezTo>
                    <a:pt x="9" y="16"/>
                    <a:pt x="7" y="24"/>
                    <a:pt x="6" y="31"/>
                  </a:cubicBezTo>
                  <a:cubicBezTo>
                    <a:pt x="5" y="40"/>
                    <a:pt x="4" y="49"/>
                    <a:pt x="4" y="57"/>
                  </a:cubicBezTo>
                  <a:cubicBezTo>
                    <a:pt x="3" y="75"/>
                    <a:pt x="4" y="93"/>
                    <a:pt x="4" y="110"/>
                  </a:cubicBezTo>
                  <a:cubicBezTo>
                    <a:pt x="5" y="116"/>
                    <a:pt x="5" y="122"/>
                    <a:pt x="5" y="128"/>
                  </a:cubicBezTo>
                  <a:cubicBezTo>
                    <a:pt x="5" y="132"/>
                    <a:pt x="5" y="135"/>
                    <a:pt x="5" y="139"/>
                  </a:cubicBezTo>
                  <a:cubicBezTo>
                    <a:pt x="5" y="146"/>
                    <a:pt x="7" y="153"/>
                    <a:pt x="14" y="155"/>
                  </a:cubicBezTo>
                  <a:cubicBezTo>
                    <a:pt x="15" y="155"/>
                    <a:pt x="15" y="154"/>
                    <a:pt x="15" y="154"/>
                  </a:cubicBezTo>
                  <a:cubicBezTo>
                    <a:pt x="10" y="153"/>
                    <a:pt x="8" y="148"/>
                    <a:pt x="7" y="143"/>
                  </a:cubicBezTo>
                  <a:cubicBezTo>
                    <a:pt x="6" y="138"/>
                    <a:pt x="6" y="133"/>
                    <a:pt x="6" y="128"/>
                  </a:cubicBezTo>
                  <a:cubicBezTo>
                    <a:pt x="6" y="120"/>
                    <a:pt x="6" y="111"/>
                    <a:pt x="5" y="102"/>
                  </a:cubicBezTo>
                  <a:cubicBezTo>
                    <a:pt x="5" y="93"/>
                    <a:pt x="5" y="84"/>
                    <a:pt x="5" y="75"/>
                  </a:cubicBezTo>
                  <a:cubicBezTo>
                    <a:pt x="5" y="64"/>
                    <a:pt x="5" y="52"/>
                    <a:pt x="6" y="40"/>
                  </a:cubicBezTo>
                  <a:cubicBezTo>
                    <a:pt x="7" y="34"/>
                    <a:pt x="8" y="29"/>
                    <a:pt x="9" y="23"/>
                  </a:cubicBezTo>
                  <a:cubicBezTo>
                    <a:pt x="10" y="18"/>
                    <a:pt x="10" y="13"/>
                    <a:pt x="10" y="7"/>
                  </a:cubicBezTo>
                  <a:cubicBezTo>
                    <a:pt x="10" y="7"/>
                    <a:pt x="9" y="7"/>
                    <a:pt x="9" y="7"/>
                  </a:cubicBezTo>
                  <a:cubicBezTo>
                    <a:pt x="9" y="16"/>
                    <a:pt x="7" y="24"/>
                    <a:pt x="5" y="32"/>
                  </a:cubicBezTo>
                  <a:cubicBezTo>
                    <a:pt x="4" y="36"/>
                    <a:pt x="3" y="40"/>
                    <a:pt x="3" y="44"/>
                  </a:cubicBezTo>
                  <a:cubicBezTo>
                    <a:pt x="2" y="49"/>
                    <a:pt x="2" y="53"/>
                    <a:pt x="2" y="57"/>
                  </a:cubicBezTo>
                  <a:cubicBezTo>
                    <a:pt x="2" y="66"/>
                    <a:pt x="2" y="75"/>
                    <a:pt x="2" y="84"/>
                  </a:cubicBezTo>
                  <a:cubicBezTo>
                    <a:pt x="2" y="93"/>
                    <a:pt x="1" y="101"/>
                    <a:pt x="1" y="110"/>
                  </a:cubicBezTo>
                  <a:cubicBezTo>
                    <a:pt x="0" y="120"/>
                    <a:pt x="0" y="130"/>
                    <a:pt x="1" y="140"/>
                  </a:cubicBezTo>
                  <a:cubicBezTo>
                    <a:pt x="3" y="148"/>
                    <a:pt x="6" y="156"/>
                    <a:pt x="13" y="159"/>
                  </a:cubicBezTo>
                  <a:cubicBezTo>
                    <a:pt x="14" y="160"/>
                    <a:pt x="15" y="159"/>
                    <a:pt x="14" y="159"/>
                  </a:cubicBezTo>
                  <a:cubicBezTo>
                    <a:pt x="12" y="156"/>
                    <a:pt x="9" y="153"/>
                    <a:pt x="8" y="150"/>
                  </a:cubicBezTo>
                  <a:cubicBezTo>
                    <a:pt x="5" y="147"/>
                    <a:pt x="5" y="143"/>
                    <a:pt x="4" y="139"/>
                  </a:cubicBezTo>
                  <a:cubicBezTo>
                    <a:pt x="4" y="135"/>
                    <a:pt x="3" y="130"/>
                    <a:pt x="3" y="126"/>
                  </a:cubicBezTo>
                  <a:cubicBezTo>
                    <a:pt x="3" y="121"/>
                    <a:pt x="3" y="117"/>
                    <a:pt x="3" y="113"/>
                  </a:cubicBezTo>
                  <a:cubicBezTo>
                    <a:pt x="3" y="109"/>
                    <a:pt x="3" y="104"/>
                    <a:pt x="3" y="100"/>
                  </a:cubicBezTo>
                  <a:cubicBezTo>
                    <a:pt x="3" y="95"/>
                    <a:pt x="3" y="91"/>
                    <a:pt x="3" y="86"/>
                  </a:cubicBezTo>
                  <a:cubicBezTo>
                    <a:pt x="2" y="77"/>
                    <a:pt x="2" y="69"/>
                    <a:pt x="3" y="60"/>
                  </a:cubicBezTo>
                  <a:cubicBezTo>
                    <a:pt x="3" y="49"/>
                    <a:pt x="4" y="39"/>
                    <a:pt x="4" y="29"/>
                  </a:cubicBezTo>
                  <a:cubicBezTo>
                    <a:pt x="4" y="24"/>
                    <a:pt x="5" y="19"/>
                    <a:pt x="5" y="14"/>
                  </a:cubicBezTo>
                  <a:cubicBezTo>
                    <a:pt x="5" y="10"/>
                    <a:pt x="5" y="5"/>
                    <a:pt x="7" y="1"/>
                  </a:cubicBezTo>
                  <a:cubicBezTo>
                    <a:pt x="6" y="1"/>
                    <a:pt x="6" y="1"/>
                    <a:pt x="5" y="1"/>
                  </a:cubicBezTo>
                  <a:cubicBezTo>
                    <a:pt x="9" y="7"/>
                    <a:pt x="8" y="15"/>
                    <a:pt x="7" y="22"/>
                  </a:cubicBezTo>
                  <a:cubicBezTo>
                    <a:pt x="7" y="25"/>
                    <a:pt x="7" y="29"/>
                    <a:pt x="7" y="32"/>
                  </a:cubicBezTo>
                  <a:cubicBezTo>
                    <a:pt x="7" y="36"/>
                    <a:pt x="7" y="41"/>
                    <a:pt x="8" y="45"/>
                  </a:cubicBezTo>
                  <a:cubicBezTo>
                    <a:pt x="8" y="63"/>
                    <a:pt x="7" y="81"/>
                    <a:pt x="5" y="99"/>
                  </a:cubicBezTo>
                  <a:cubicBezTo>
                    <a:pt x="4" y="109"/>
                    <a:pt x="3" y="120"/>
                    <a:pt x="3" y="130"/>
                  </a:cubicBezTo>
                  <a:cubicBezTo>
                    <a:pt x="3" y="139"/>
                    <a:pt x="4" y="149"/>
                    <a:pt x="9" y="156"/>
                  </a:cubicBezTo>
                  <a:cubicBezTo>
                    <a:pt x="10" y="156"/>
                    <a:pt x="11" y="156"/>
                    <a:pt x="10" y="15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14"/>
            <p:cNvSpPr/>
            <p:nvPr/>
          </p:nvSpPr>
          <p:spPr bwMode="auto">
            <a:xfrm>
              <a:off x="9043988" y="4773613"/>
              <a:ext cx="201713" cy="225425"/>
            </a:xfrm>
            <a:custGeom>
              <a:gdLst>
                <a:gd fmla="*/ 12 w 54" name="T0"/>
                <a:gd fmla="*/ 49 h 60" name="T1"/>
                <a:gd fmla="*/ 5 w 54" name="T2"/>
                <a:gd fmla="*/ 19 h 60" name="T3"/>
                <a:gd fmla="*/ 52 w 54" name="T4"/>
                <a:gd fmla="*/ 21 h 60" name="T5"/>
                <a:gd fmla="*/ 4 w 54" name="T6"/>
                <a:gd fmla="*/ 34 h 60" name="T7"/>
                <a:gd fmla="*/ 8 w 54" name="T8"/>
                <a:gd fmla="*/ 43 h 60" name="T9"/>
                <a:gd fmla="*/ 47 w 54" name="T10"/>
                <a:gd fmla="*/ 12 h 60" name="T11"/>
                <a:gd fmla="*/ 13 w 54" name="T12"/>
                <a:gd fmla="*/ 45 h 60" name="T13"/>
                <a:gd fmla="*/ 14 w 54" name="T14"/>
                <a:gd fmla="*/ 46 h 60" name="T15"/>
                <a:gd fmla="*/ 46 w 54" name="T16"/>
                <a:gd fmla="*/ 9 h 60" name="T17"/>
                <a:gd fmla="*/ 31 w 54" name="T18"/>
                <a:gd fmla="*/ 55 h 60" name="T19"/>
                <a:gd fmla="*/ 48 w 54" name="T20"/>
                <a:gd fmla="*/ 2 h 60" name="T21"/>
                <a:gd fmla="*/ 53 w 54" name="T22"/>
                <a:gd fmla="*/ 42 h 60" name="T23"/>
                <a:gd fmla="*/ 49 w 54" name="T24"/>
                <a:gd fmla="*/ 49 h 60" name="T25"/>
                <a:gd fmla="*/ 48 w 54" name="T26"/>
                <a:gd fmla="*/ 30 h 60" name="T27"/>
                <a:gd fmla="*/ 27 w 54" name="T28"/>
                <a:gd fmla="*/ 50 h 60" name="T29"/>
                <a:gd fmla="*/ 37 w 54" name="T30"/>
                <a:gd fmla="*/ 51 h 60" name="T31"/>
                <a:gd fmla="*/ 47 w 54" name="T32"/>
                <a:gd fmla="*/ 49 h 60" name="T33"/>
                <a:gd fmla="*/ 48 w 54" name="T34"/>
                <a:gd fmla="*/ 10 h 60" name="T35"/>
                <a:gd fmla="*/ 46 w 54" name="T36"/>
                <a:gd fmla="*/ 32 h 60" name="T37"/>
                <a:gd fmla="*/ 47 w 54" name="T38"/>
                <a:gd fmla="*/ 47 h 60" name="T39"/>
                <a:gd fmla="*/ 28 w 54" name="T40"/>
                <a:gd fmla="*/ 50 h 60" name="T41"/>
                <a:gd fmla="*/ 26 w 54" name="T42"/>
                <a:gd fmla="*/ 12 h 60" name="T43"/>
                <a:gd fmla="*/ 11 w 54" name="T44"/>
                <a:gd fmla="*/ 41 h 60" name="T45"/>
                <a:gd fmla="*/ 39 w 54" name="T46"/>
                <a:gd fmla="*/ 48 h 60" name="T47"/>
                <a:gd fmla="*/ 13 w 54" name="T48"/>
                <a:gd fmla="*/ 22 h 60" name="T49"/>
                <a:gd fmla="*/ 27 w 54" name="T50"/>
                <a:gd fmla="*/ 11 h 60" name="T51"/>
                <a:gd fmla="*/ 29 w 54" name="T52"/>
                <a:gd fmla="*/ 51 h 60" name="T53"/>
                <a:gd fmla="*/ 32 w 54" name="T54"/>
                <a:gd fmla="*/ 54 h 60" name="T55"/>
                <a:gd fmla="*/ 46 w 54" name="T56"/>
                <a:gd fmla="*/ 32 h 60" name="T57"/>
                <a:gd fmla="*/ 48 w 54" name="T58"/>
                <a:gd fmla="*/ 9 h 60" name="T59"/>
                <a:gd fmla="*/ 37 w 54" name="T60"/>
                <a:gd fmla="*/ 53 h 60" name="T61"/>
                <a:gd fmla="*/ 47 w 54" name="T62"/>
                <a:gd fmla="*/ 46 h 60" name="T63"/>
                <a:gd fmla="*/ 40 w 54" name="T64"/>
                <a:gd fmla="*/ 54 h 60" name="T65"/>
                <a:gd fmla="*/ 47 w 54" name="T66"/>
                <a:gd fmla="*/ 9 h 60" name="T67"/>
                <a:gd fmla="*/ 49 w 54" name="T68"/>
                <a:gd fmla="*/ 49 h 60" name="T69"/>
                <a:gd fmla="*/ 53 w 54" name="T70"/>
                <a:gd fmla="*/ 42 h 60" name="T71"/>
                <a:gd fmla="*/ 48 w 54" name="T72"/>
                <a:gd fmla="*/ 28 h 60" name="T73"/>
                <a:gd fmla="*/ 15 w 54" name="T74"/>
                <a:gd fmla="*/ 48 h 60" name="T75"/>
                <a:gd fmla="*/ 40 w 54" name="T76"/>
                <a:gd fmla="*/ 6 h 60" name="T77"/>
                <a:gd fmla="*/ 22 w 54" name="T78"/>
                <a:gd fmla="*/ 8 h 60" name="T79"/>
                <a:gd fmla="*/ 15 w 54" name="T80"/>
                <a:gd fmla="*/ 49 h 60" name="T81"/>
                <a:gd fmla="*/ 5 w 54" name="T82"/>
                <a:gd fmla="*/ 26 h 60" name="T83"/>
                <a:gd fmla="*/ 18 w 54" name="T84"/>
                <a:gd fmla="*/ 10 h 60" name="T85"/>
                <a:gd fmla="*/ 38 w 54" name="T86"/>
                <a:gd fmla="*/ 54 h 60" name="T87"/>
                <a:gd fmla="*/ 27 w 54" name="T88"/>
                <a:gd fmla="*/ 6 h 60" name="T89"/>
                <a:gd fmla="*/ 37 w 54" name="T90"/>
                <a:gd fmla="*/ 8 h 60" name="T91"/>
                <a:gd fmla="*/ 30 w 54" name="T92"/>
                <a:gd fmla="*/ 56 h 60" name="T93"/>
                <a:gd fmla="*/ 22 w 54" name="T94"/>
                <a:gd fmla="*/ 9 h 6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 w="54">
                  <a:moveTo>
                    <a:pt x="37" y="5"/>
                  </a:moveTo>
                  <a:cubicBezTo>
                    <a:pt x="25" y="2"/>
                    <a:pt x="15" y="11"/>
                    <a:pt x="9" y="21"/>
                  </a:cubicBezTo>
                  <a:cubicBezTo>
                    <a:pt x="7" y="26"/>
                    <a:pt x="5" y="32"/>
                    <a:pt x="5" y="38"/>
                  </a:cubicBezTo>
                  <a:cubicBezTo>
                    <a:pt x="6" y="43"/>
                    <a:pt x="8" y="46"/>
                    <a:pt x="12" y="49"/>
                  </a:cubicBezTo>
                  <a:cubicBezTo>
                    <a:pt x="17" y="53"/>
                    <a:pt x="24" y="54"/>
                    <a:pt x="30" y="56"/>
                  </a:cubicBezTo>
                  <a:cubicBezTo>
                    <a:pt x="30" y="56"/>
                    <a:pt x="30" y="55"/>
                    <a:pt x="30" y="55"/>
                  </a:cubicBezTo>
                  <a:cubicBezTo>
                    <a:pt x="18" y="56"/>
                    <a:pt x="6" y="49"/>
                    <a:pt x="2" y="37"/>
                  </a:cubicBezTo>
                  <a:cubicBezTo>
                    <a:pt x="1" y="31"/>
                    <a:pt x="2" y="24"/>
                    <a:pt x="5" y="19"/>
                  </a:cubicBezTo>
                  <a:cubicBezTo>
                    <a:pt x="9" y="13"/>
                    <a:pt x="15" y="10"/>
                    <a:pt x="21" y="8"/>
                  </a:cubicBezTo>
                  <a:cubicBezTo>
                    <a:pt x="27" y="7"/>
                    <a:pt x="33" y="8"/>
                    <a:pt x="38" y="10"/>
                  </a:cubicBezTo>
                  <a:cubicBezTo>
                    <a:pt x="43" y="13"/>
                    <a:pt x="47" y="17"/>
                    <a:pt x="51" y="21"/>
                  </a:cubicBezTo>
                  <a:cubicBezTo>
                    <a:pt x="51" y="21"/>
                    <a:pt x="52" y="21"/>
                    <a:pt x="52" y="21"/>
                  </a:cubicBezTo>
                  <a:cubicBezTo>
                    <a:pt x="52" y="15"/>
                    <a:pt x="46" y="10"/>
                    <a:pt x="42" y="8"/>
                  </a:cubicBezTo>
                  <a:cubicBezTo>
                    <a:pt x="37" y="4"/>
                    <a:pt x="31" y="4"/>
                    <a:pt x="25" y="5"/>
                  </a:cubicBezTo>
                  <a:cubicBezTo>
                    <a:pt x="18" y="7"/>
                    <a:pt x="12" y="11"/>
                    <a:pt x="8" y="16"/>
                  </a:cubicBezTo>
                  <a:cubicBezTo>
                    <a:pt x="4" y="21"/>
                    <a:pt x="3" y="28"/>
                    <a:pt x="4" y="34"/>
                  </a:cubicBezTo>
                  <a:cubicBezTo>
                    <a:pt x="5" y="41"/>
                    <a:pt x="10" y="47"/>
                    <a:pt x="17" y="51"/>
                  </a:cubicBezTo>
                  <a:cubicBezTo>
                    <a:pt x="23" y="54"/>
                    <a:pt x="31" y="55"/>
                    <a:pt x="38" y="55"/>
                  </a:cubicBezTo>
                  <a:cubicBezTo>
                    <a:pt x="38" y="55"/>
                    <a:pt x="38" y="54"/>
                    <a:pt x="38" y="54"/>
                  </a:cubicBezTo>
                  <a:cubicBezTo>
                    <a:pt x="27" y="58"/>
                    <a:pt x="14" y="53"/>
                    <a:pt x="8" y="43"/>
                  </a:cubicBezTo>
                  <a:cubicBezTo>
                    <a:pt x="2" y="33"/>
                    <a:pt x="4" y="19"/>
                    <a:pt x="13" y="14"/>
                  </a:cubicBezTo>
                  <a:cubicBezTo>
                    <a:pt x="18" y="11"/>
                    <a:pt x="24" y="10"/>
                    <a:pt x="30" y="11"/>
                  </a:cubicBezTo>
                  <a:cubicBezTo>
                    <a:pt x="35" y="11"/>
                    <a:pt x="41" y="12"/>
                    <a:pt x="47" y="13"/>
                  </a:cubicBezTo>
                  <a:cubicBezTo>
                    <a:pt x="47" y="13"/>
                    <a:pt x="48" y="12"/>
                    <a:pt x="47" y="12"/>
                  </a:cubicBezTo>
                  <a:cubicBezTo>
                    <a:pt x="42" y="3"/>
                    <a:pt x="30" y="4"/>
                    <a:pt x="21" y="7"/>
                  </a:cubicBezTo>
                  <a:cubicBezTo>
                    <a:pt x="17" y="9"/>
                    <a:pt x="12" y="11"/>
                    <a:pt x="9" y="15"/>
                  </a:cubicBezTo>
                  <a:cubicBezTo>
                    <a:pt x="5" y="19"/>
                    <a:pt x="3" y="24"/>
                    <a:pt x="4" y="29"/>
                  </a:cubicBezTo>
                  <a:cubicBezTo>
                    <a:pt x="4" y="36"/>
                    <a:pt x="8" y="41"/>
                    <a:pt x="13" y="45"/>
                  </a:cubicBezTo>
                  <a:cubicBezTo>
                    <a:pt x="18" y="49"/>
                    <a:pt x="25" y="49"/>
                    <a:pt x="29" y="54"/>
                  </a:cubicBezTo>
                  <a:cubicBezTo>
                    <a:pt x="29" y="53"/>
                    <a:pt x="29" y="53"/>
                    <a:pt x="29" y="53"/>
                  </a:cubicBezTo>
                  <a:cubicBezTo>
                    <a:pt x="26" y="54"/>
                    <a:pt x="23" y="53"/>
                    <a:pt x="21" y="51"/>
                  </a:cubicBezTo>
                  <a:cubicBezTo>
                    <a:pt x="18" y="50"/>
                    <a:pt x="16" y="48"/>
                    <a:pt x="14" y="46"/>
                  </a:cubicBezTo>
                  <a:cubicBezTo>
                    <a:pt x="9" y="42"/>
                    <a:pt x="7" y="35"/>
                    <a:pt x="7" y="29"/>
                  </a:cubicBezTo>
                  <a:cubicBezTo>
                    <a:pt x="7" y="22"/>
                    <a:pt x="10" y="16"/>
                    <a:pt x="15" y="13"/>
                  </a:cubicBezTo>
                  <a:cubicBezTo>
                    <a:pt x="21" y="9"/>
                    <a:pt x="28" y="8"/>
                    <a:pt x="35" y="8"/>
                  </a:cubicBezTo>
                  <a:cubicBezTo>
                    <a:pt x="39" y="9"/>
                    <a:pt x="42" y="9"/>
                    <a:pt x="46" y="9"/>
                  </a:cubicBezTo>
                  <a:cubicBezTo>
                    <a:pt x="46" y="9"/>
                    <a:pt x="47" y="8"/>
                    <a:pt x="46" y="8"/>
                  </a:cubicBezTo>
                  <a:cubicBezTo>
                    <a:pt x="37" y="0"/>
                    <a:pt x="25" y="5"/>
                    <a:pt x="17" y="11"/>
                  </a:cubicBezTo>
                  <a:cubicBezTo>
                    <a:pt x="9" y="17"/>
                    <a:pt x="1" y="28"/>
                    <a:pt x="5" y="39"/>
                  </a:cubicBezTo>
                  <a:cubicBezTo>
                    <a:pt x="9" y="49"/>
                    <a:pt x="22" y="54"/>
                    <a:pt x="31" y="55"/>
                  </a:cubicBezTo>
                  <a:cubicBezTo>
                    <a:pt x="36" y="56"/>
                    <a:pt x="42" y="55"/>
                    <a:pt x="46" y="52"/>
                  </a:cubicBezTo>
                  <a:cubicBezTo>
                    <a:pt x="52" y="48"/>
                    <a:pt x="51" y="40"/>
                    <a:pt x="51" y="34"/>
                  </a:cubicBezTo>
                  <a:cubicBezTo>
                    <a:pt x="50" y="29"/>
                    <a:pt x="49" y="23"/>
                    <a:pt x="49" y="18"/>
                  </a:cubicBezTo>
                  <a:cubicBezTo>
                    <a:pt x="49" y="13"/>
                    <a:pt x="49" y="8"/>
                    <a:pt x="48" y="2"/>
                  </a:cubicBezTo>
                  <a:cubicBezTo>
                    <a:pt x="47" y="2"/>
                    <a:pt x="47" y="3"/>
                    <a:pt x="47" y="3"/>
                  </a:cubicBezTo>
                  <a:cubicBezTo>
                    <a:pt x="50" y="8"/>
                    <a:pt x="50" y="15"/>
                    <a:pt x="50" y="21"/>
                  </a:cubicBezTo>
                  <a:cubicBezTo>
                    <a:pt x="51" y="28"/>
                    <a:pt x="52" y="35"/>
                    <a:pt x="52" y="42"/>
                  </a:cubicBezTo>
                  <a:cubicBezTo>
                    <a:pt x="52" y="42"/>
                    <a:pt x="53" y="42"/>
                    <a:pt x="53" y="42"/>
                  </a:cubicBezTo>
                  <a:cubicBezTo>
                    <a:pt x="53" y="30"/>
                    <a:pt x="51" y="18"/>
                    <a:pt x="50" y="6"/>
                  </a:cubicBezTo>
                  <a:cubicBezTo>
                    <a:pt x="50" y="6"/>
                    <a:pt x="49" y="5"/>
                    <a:pt x="49" y="6"/>
                  </a:cubicBezTo>
                  <a:cubicBezTo>
                    <a:pt x="45" y="20"/>
                    <a:pt x="47" y="35"/>
                    <a:pt x="48" y="49"/>
                  </a:cubicBezTo>
                  <a:cubicBezTo>
                    <a:pt x="48" y="50"/>
                    <a:pt x="49" y="50"/>
                    <a:pt x="49" y="49"/>
                  </a:cubicBezTo>
                  <a:cubicBezTo>
                    <a:pt x="51" y="43"/>
                    <a:pt x="49" y="37"/>
                    <a:pt x="48" y="32"/>
                  </a:cubicBezTo>
                  <a:cubicBezTo>
                    <a:pt x="48" y="24"/>
                    <a:pt x="47" y="16"/>
                    <a:pt x="47" y="9"/>
                  </a:cubicBezTo>
                  <a:cubicBezTo>
                    <a:pt x="47" y="9"/>
                    <a:pt x="46" y="9"/>
                    <a:pt x="46" y="9"/>
                  </a:cubicBezTo>
                  <a:cubicBezTo>
                    <a:pt x="46" y="16"/>
                    <a:pt x="47" y="23"/>
                    <a:pt x="48" y="30"/>
                  </a:cubicBezTo>
                  <a:cubicBezTo>
                    <a:pt x="49" y="37"/>
                    <a:pt x="49" y="44"/>
                    <a:pt x="50" y="50"/>
                  </a:cubicBezTo>
                  <a:cubicBezTo>
                    <a:pt x="51" y="50"/>
                    <a:pt x="51" y="50"/>
                    <a:pt x="51" y="49"/>
                  </a:cubicBezTo>
                  <a:cubicBezTo>
                    <a:pt x="47" y="49"/>
                    <a:pt x="44" y="51"/>
                    <a:pt x="41" y="52"/>
                  </a:cubicBezTo>
                  <a:cubicBezTo>
                    <a:pt x="36" y="53"/>
                    <a:pt x="32" y="51"/>
                    <a:pt x="27" y="50"/>
                  </a:cubicBezTo>
                  <a:cubicBezTo>
                    <a:pt x="27" y="50"/>
                    <a:pt x="26" y="51"/>
                    <a:pt x="27" y="51"/>
                  </a:cubicBezTo>
                  <a:cubicBezTo>
                    <a:pt x="34" y="55"/>
                    <a:pt x="42" y="50"/>
                    <a:pt x="47" y="46"/>
                  </a:cubicBezTo>
                  <a:cubicBezTo>
                    <a:pt x="47" y="46"/>
                    <a:pt x="46" y="45"/>
                    <a:pt x="46" y="45"/>
                  </a:cubicBezTo>
                  <a:cubicBezTo>
                    <a:pt x="44" y="48"/>
                    <a:pt x="41" y="50"/>
                    <a:pt x="37" y="51"/>
                  </a:cubicBezTo>
                  <a:cubicBezTo>
                    <a:pt x="33" y="52"/>
                    <a:pt x="30" y="52"/>
                    <a:pt x="26" y="52"/>
                  </a:cubicBezTo>
                  <a:cubicBezTo>
                    <a:pt x="25" y="52"/>
                    <a:pt x="25" y="53"/>
                    <a:pt x="26" y="53"/>
                  </a:cubicBezTo>
                  <a:cubicBezTo>
                    <a:pt x="30" y="54"/>
                    <a:pt x="34" y="55"/>
                    <a:pt x="38" y="54"/>
                  </a:cubicBezTo>
                  <a:cubicBezTo>
                    <a:pt x="42" y="54"/>
                    <a:pt x="45" y="53"/>
                    <a:pt x="47" y="49"/>
                  </a:cubicBezTo>
                  <a:cubicBezTo>
                    <a:pt x="49" y="47"/>
                    <a:pt x="49" y="45"/>
                    <a:pt x="49" y="43"/>
                  </a:cubicBezTo>
                  <a:cubicBezTo>
                    <a:pt x="49" y="39"/>
                    <a:pt x="48" y="35"/>
                    <a:pt x="48" y="31"/>
                  </a:cubicBezTo>
                  <a:cubicBezTo>
                    <a:pt x="48" y="24"/>
                    <a:pt x="47" y="17"/>
                    <a:pt x="50" y="10"/>
                  </a:cubicBezTo>
                  <a:cubicBezTo>
                    <a:pt x="49" y="10"/>
                    <a:pt x="49" y="10"/>
                    <a:pt x="48" y="10"/>
                  </a:cubicBezTo>
                  <a:cubicBezTo>
                    <a:pt x="49" y="22"/>
                    <a:pt x="48" y="35"/>
                    <a:pt x="48" y="48"/>
                  </a:cubicBezTo>
                  <a:cubicBezTo>
                    <a:pt x="48" y="48"/>
                    <a:pt x="49" y="48"/>
                    <a:pt x="49" y="48"/>
                  </a:cubicBezTo>
                  <a:cubicBezTo>
                    <a:pt x="48" y="43"/>
                    <a:pt x="48" y="37"/>
                    <a:pt x="47" y="32"/>
                  </a:cubicBezTo>
                  <a:cubicBezTo>
                    <a:pt x="47" y="31"/>
                    <a:pt x="46" y="31"/>
                    <a:pt x="46" y="32"/>
                  </a:cubicBezTo>
                  <a:cubicBezTo>
                    <a:pt x="46" y="37"/>
                    <a:pt x="46" y="42"/>
                    <a:pt x="44" y="46"/>
                  </a:cubicBezTo>
                  <a:cubicBezTo>
                    <a:pt x="41" y="50"/>
                    <a:pt x="36" y="51"/>
                    <a:pt x="31" y="54"/>
                  </a:cubicBezTo>
                  <a:cubicBezTo>
                    <a:pt x="31" y="54"/>
                    <a:pt x="31" y="55"/>
                    <a:pt x="32" y="55"/>
                  </a:cubicBezTo>
                  <a:cubicBezTo>
                    <a:pt x="37" y="55"/>
                    <a:pt x="45" y="52"/>
                    <a:pt x="47" y="47"/>
                  </a:cubicBezTo>
                  <a:cubicBezTo>
                    <a:pt x="47" y="47"/>
                    <a:pt x="47" y="46"/>
                    <a:pt x="46" y="46"/>
                  </a:cubicBezTo>
                  <a:cubicBezTo>
                    <a:pt x="46" y="48"/>
                    <a:pt x="44" y="49"/>
                    <a:pt x="42" y="50"/>
                  </a:cubicBezTo>
                  <a:cubicBezTo>
                    <a:pt x="40" y="50"/>
                    <a:pt x="37" y="50"/>
                    <a:pt x="35" y="50"/>
                  </a:cubicBezTo>
                  <a:cubicBezTo>
                    <a:pt x="32" y="51"/>
                    <a:pt x="30" y="50"/>
                    <a:pt x="28" y="50"/>
                  </a:cubicBezTo>
                  <a:cubicBezTo>
                    <a:pt x="24" y="49"/>
                    <a:pt x="21" y="47"/>
                    <a:pt x="18" y="45"/>
                  </a:cubicBezTo>
                  <a:cubicBezTo>
                    <a:pt x="15" y="43"/>
                    <a:pt x="12" y="40"/>
                    <a:pt x="10" y="37"/>
                  </a:cubicBezTo>
                  <a:cubicBezTo>
                    <a:pt x="9" y="34"/>
                    <a:pt x="9" y="30"/>
                    <a:pt x="10" y="27"/>
                  </a:cubicBezTo>
                  <a:cubicBezTo>
                    <a:pt x="12" y="20"/>
                    <a:pt x="19" y="14"/>
                    <a:pt x="26" y="12"/>
                  </a:cubicBezTo>
                  <a:cubicBezTo>
                    <a:pt x="33" y="10"/>
                    <a:pt x="40" y="13"/>
                    <a:pt x="46" y="16"/>
                  </a:cubicBezTo>
                  <a:cubicBezTo>
                    <a:pt x="47" y="16"/>
                    <a:pt x="48" y="15"/>
                    <a:pt x="47" y="15"/>
                  </a:cubicBezTo>
                  <a:cubicBezTo>
                    <a:pt x="39" y="8"/>
                    <a:pt x="28" y="8"/>
                    <a:pt x="19" y="13"/>
                  </a:cubicBezTo>
                  <a:cubicBezTo>
                    <a:pt x="10" y="19"/>
                    <a:pt x="6" y="31"/>
                    <a:pt x="11" y="41"/>
                  </a:cubicBezTo>
                  <a:cubicBezTo>
                    <a:pt x="14" y="47"/>
                    <a:pt x="19" y="50"/>
                    <a:pt x="25" y="51"/>
                  </a:cubicBezTo>
                  <a:cubicBezTo>
                    <a:pt x="27" y="52"/>
                    <a:pt x="30" y="52"/>
                    <a:pt x="33" y="52"/>
                  </a:cubicBezTo>
                  <a:cubicBezTo>
                    <a:pt x="36" y="52"/>
                    <a:pt x="38" y="51"/>
                    <a:pt x="40" y="49"/>
                  </a:cubicBezTo>
                  <a:cubicBezTo>
                    <a:pt x="41" y="48"/>
                    <a:pt x="40" y="48"/>
                    <a:pt x="39" y="48"/>
                  </a:cubicBezTo>
                  <a:cubicBezTo>
                    <a:pt x="37" y="50"/>
                    <a:pt x="35" y="51"/>
                    <a:pt x="32" y="51"/>
                  </a:cubicBezTo>
                  <a:cubicBezTo>
                    <a:pt x="30" y="51"/>
                    <a:pt x="27" y="51"/>
                    <a:pt x="24" y="50"/>
                  </a:cubicBezTo>
                  <a:cubicBezTo>
                    <a:pt x="18" y="49"/>
                    <a:pt x="13" y="45"/>
                    <a:pt x="11" y="39"/>
                  </a:cubicBezTo>
                  <a:cubicBezTo>
                    <a:pt x="10" y="33"/>
                    <a:pt x="10" y="27"/>
                    <a:pt x="13" y="22"/>
                  </a:cubicBezTo>
                  <a:cubicBezTo>
                    <a:pt x="15" y="17"/>
                    <a:pt x="20" y="14"/>
                    <a:pt x="25" y="12"/>
                  </a:cubicBezTo>
                  <a:cubicBezTo>
                    <a:pt x="32" y="10"/>
                    <a:pt x="40" y="11"/>
                    <a:pt x="46" y="16"/>
                  </a:cubicBezTo>
                  <a:cubicBezTo>
                    <a:pt x="46" y="15"/>
                    <a:pt x="47" y="15"/>
                    <a:pt x="47" y="15"/>
                  </a:cubicBezTo>
                  <a:cubicBezTo>
                    <a:pt x="40" y="12"/>
                    <a:pt x="34" y="10"/>
                    <a:pt x="27" y="11"/>
                  </a:cubicBezTo>
                  <a:cubicBezTo>
                    <a:pt x="20" y="12"/>
                    <a:pt x="14" y="17"/>
                    <a:pt x="10" y="23"/>
                  </a:cubicBezTo>
                  <a:cubicBezTo>
                    <a:pt x="9" y="26"/>
                    <a:pt x="8" y="29"/>
                    <a:pt x="8" y="32"/>
                  </a:cubicBezTo>
                  <a:cubicBezTo>
                    <a:pt x="8" y="35"/>
                    <a:pt x="9" y="38"/>
                    <a:pt x="11" y="40"/>
                  </a:cubicBezTo>
                  <a:cubicBezTo>
                    <a:pt x="16" y="46"/>
                    <a:pt x="22" y="50"/>
                    <a:pt x="29" y="51"/>
                  </a:cubicBezTo>
                  <a:cubicBezTo>
                    <a:pt x="32" y="52"/>
                    <a:pt x="36" y="52"/>
                    <a:pt x="40" y="51"/>
                  </a:cubicBezTo>
                  <a:cubicBezTo>
                    <a:pt x="42" y="51"/>
                    <a:pt x="47" y="50"/>
                    <a:pt x="47" y="47"/>
                  </a:cubicBezTo>
                  <a:cubicBezTo>
                    <a:pt x="48" y="46"/>
                    <a:pt x="47" y="45"/>
                    <a:pt x="46" y="46"/>
                  </a:cubicBezTo>
                  <a:cubicBezTo>
                    <a:pt x="44" y="51"/>
                    <a:pt x="37" y="53"/>
                    <a:pt x="32" y="54"/>
                  </a:cubicBezTo>
                  <a:cubicBezTo>
                    <a:pt x="32" y="54"/>
                    <a:pt x="32" y="54"/>
                    <a:pt x="32" y="55"/>
                  </a:cubicBezTo>
                  <a:cubicBezTo>
                    <a:pt x="36" y="53"/>
                    <a:pt x="41" y="51"/>
                    <a:pt x="45" y="47"/>
                  </a:cubicBezTo>
                  <a:cubicBezTo>
                    <a:pt x="48" y="43"/>
                    <a:pt x="47" y="37"/>
                    <a:pt x="47" y="32"/>
                  </a:cubicBezTo>
                  <a:cubicBezTo>
                    <a:pt x="47" y="32"/>
                    <a:pt x="47" y="32"/>
                    <a:pt x="46" y="32"/>
                  </a:cubicBezTo>
                  <a:cubicBezTo>
                    <a:pt x="47" y="37"/>
                    <a:pt x="47" y="43"/>
                    <a:pt x="48" y="48"/>
                  </a:cubicBezTo>
                  <a:cubicBezTo>
                    <a:pt x="48" y="49"/>
                    <a:pt x="49" y="49"/>
                    <a:pt x="49" y="48"/>
                  </a:cubicBezTo>
                  <a:cubicBezTo>
                    <a:pt x="49" y="35"/>
                    <a:pt x="50" y="22"/>
                    <a:pt x="50" y="10"/>
                  </a:cubicBezTo>
                  <a:cubicBezTo>
                    <a:pt x="50" y="9"/>
                    <a:pt x="48" y="9"/>
                    <a:pt x="48" y="9"/>
                  </a:cubicBezTo>
                  <a:cubicBezTo>
                    <a:pt x="46" y="16"/>
                    <a:pt x="46" y="22"/>
                    <a:pt x="47" y="29"/>
                  </a:cubicBezTo>
                  <a:cubicBezTo>
                    <a:pt x="47" y="32"/>
                    <a:pt x="47" y="36"/>
                    <a:pt x="47" y="39"/>
                  </a:cubicBezTo>
                  <a:cubicBezTo>
                    <a:pt x="47" y="42"/>
                    <a:pt x="47" y="45"/>
                    <a:pt x="47" y="48"/>
                  </a:cubicBezTo>
                  <a:cubicBezTo>
                    <a:pt x="46" y="51"/>
                    <a:pt x="41" y="53"/>
                    <a:pt x="37" y="53"/>
                  </a:cubicBezTo>
                  <a:cubicBezTo>
                    <a:pt x="34" y="53"/>
                    <a:pt x="30" y="53"/>
                    <a:pt x="26" y="52"/>
                  </a:cubicBezTo>
                  <a:cubicBezTo>
                    <a:pt x="26" y="52"/>
                    <a:pt x="26" y="53"/>
                    <a:pt x="26" y="53"/>
                  </a:cubicBezTo>
                  <a:cubicBezTo>
                    <a:pt x="30" y="53"/>
                    <a:pt x="34" y="53"/>
                    <a:pt x="38" y="52"/>
                  </a:cubicBezTo>
                  <a:cubicBezTo>
                    <a:pt x="41" y="51"/>
                    <a:pt x="46" y="49"/>
                    <a:pt x="47" y="46"/>
                  </a:cubicBezTo>
                  <a:cubicBezTo>
                    <a:pt x="48" y="45"/>
                    <a:pt x="47" y="45"/>
                    <a:pt x="46" y="45"/>
                  </a:cubicBezTo>
                  <a:cubicBezTo>
                    <a:pt x="41" y="49"/>
                    <a:pt x="34" y="54"/>
                    <a:pt x="28" y="50"/>
                  </a:cubicBezTo>
                  <a:cubicBezTo>
                    <a:pt x="27" y="51"/>
                    <a:pt x="27" y="51"/>
                    <a:pt x="27" y="51"/>
                  </a:cubicBezTo>
                  <a:cubicBezTo>
                    <a:pt x="31" y="52"/>
                    <a:pt x="36" y="54"/>
                    <a:pt x="40" y="54"/>
                  </a:cubicBezTo>
                  <a:cubicBezTo>
                    <a:pt x="44" y="53"/>
                    <a:pt x="47" y="50"/>
                    <a:pt x="51" y="51"/>
                  </a:cubicBezTo>
                  <a:cubicBezTo>
                    <a:pt x="52" y="51"/>
                    <a:pt x="52" y="50"/>
                    <a:pt x="52" y="50"/>
                  </a:cubicBezTo>
                  <a:cubicBezTo>
                    <a:pt x="50" y="44"/>
                    <a:pt x="50" y="37"/>
                    <a:pt x="49" y="30"/>
                  </a:cubicBezTo>
                  <a:cubicBezTo>
                    <a:pt x="49" y="23"/>
                    <a:pt x="47" y="16"/>
                    <a:pt x="47" y="9"/>
                  </a:cubicBezTo>
                  <a:cubicBezTo>
                    <a:pt x="47" y="8"/>
                    <a:pt x="46" y="8"/>
                    <a:pt x="46" y="9"/>
                  </a:cubicBezTo>
                  <a:cubicBezTo>
                    <a:pt x="46" y="16"/>
                    <a:pt x="47" y="24"/>
                    <a:pt x="47" y="31"/>
                  </a:cubicBezTo>
                  <a:cubicBezTo>
                    <a:pt x="47" y="37"/>
                    <a:pt x="50" y="43"/>
                    <a:pt x="48" y="49"/>
                  </a:cubicBezTo>
                  <a:cubicBezTo>
                    <a:pt x="49" y="49"/>
                    <a:pt x="49" y="49"/>
                    <a:pt x="49" y="49"/>
                  </a:cubicBezTo>
                  <a:cubicBezTo>
                    <a:pt x="49" y="35"/>
                    <a:pt x="47" y="20"/>
                    <a:pt x="50" y="7"/>
                  </a:cubicBezTo>
                  <a:cubicBezTo>
                    <a:pt x="50" y="7"/>
                    <a:pt x="49" y="6"/>
                    <a:pt x="49" y="6"/>
                  </a:cubicBezTo>
                  <a:cubicBezTo>
                    <a:pt x="50" y="18"/>
                    <a:pt x="51" y="30"/>
                    <a:pt x="52" y="42"/>
                  </a:cubicBezTo>
                  <a:cubicBezTo>
                    <a:pt x="52" y="43"/>
                    <a:pt x="53" y="43"/>
                    <a:pt x="53" y="42"/>
                  </a:cubicBezTo>
                  <a:cubicBezTo>
                    <a:pt x="54" y="35"/>
                    <a:pt x="52" y="28"/>
                    <a:pt x="52" y="20"/>
                  </a:cubicBezTo>
                  <a:cubicBezTo>
                    <a:pt x="51" y="14"/>
                    <a:pt x="51" y="7"/>
                    <a:pt x="48" y="2"/>
                  </a:cubicBezTo>
                  <a:cubicBezTo>
                    <a:pt x="47" y="1"/>
                    <a:pt x="46" y="1"/>
                    <a:pt x="47" y="2"/>
                  </a:cubicBezTo>
                  <a:cubicBezTo>
                    <a:pt x="47" y="11"/>
                    <a:pt x="47" y="19"/>
                    <a:pt x="48" y="28"/>
                  </a:cubicBezTo>
                  <a:cubicBezTo>
                    <a:pt x="49" y="32"/>
                    <a:pt x="50" y="36"/>
                    <a:pt x="50" y="41"/>
                  </a:cubicBezTo>
                  <a:cubicBezTo>
                    <a:pt x="50" y="44"/>
                    <a:pt x="49" y="47"/>
                    <a:pt x="47" y="50"/>
                  </a:cubicBezTo>
                  <a:cubicBezTo>
                    <a:pt x="43" y="54"/>
                    <a:pt x="36" y="54"/>
                    <a:pt x="31" y="54"/>
                  </a:cubicBezTo>
                  <a:cubicBezTo>
                    <a:pt x="26" y="53"/>
                    <a:pt x="20" y="51"/>
                    <a:pt x="15" y="48"/>
                  </a:cubicBezTo>
                  <a:cubicBezTo>
                    <a:pt x="10" y="45"/>
                    <a:pt x="7" y="41"/>
                    <a:pt x="6" y="35"/>
                  </a:cubicBezTo>
                  <a:cubicBezTo>
                    <a:pt x="5" y="29"/>
                    <a:pt x="7" y="24"/>
                    <a:pt x="11" y="19"/>
                  </a:cubicBezTo>
                  <a:cubicBezTo>
                    <a:pt x="14" y="15"/>
                    <a:pt x="19" y="11"/>
                    <a:pt x="24" y="9"/>
                  </a:cubicBezTo>
                  <a:cubicBezTo>
                    <a:pt x="29" y="6"/>
                    <a:pt x="34" y="5"/>
                    <a:pt x="40" y="6"/>
                  </a:cubicBezTo>
                  <a:cubicBezTo>
                    <a:pt x="42" y="6"/>
                    <a:pt x="44" y="7"/>
                    <a:pt x="45" y="9"/>
                  </a:cubicBezTo>
                  <a:cubicBezTo>
                    <a:pt x="45" y="8"/>
                    <a:pt x="45" y="8"/>
                    <a:pt x="46" y="8"/>
                  </a:cubicBezTo>
                  <a:cubicBezTo>
                    <a:pt x="41" y="8"/>
                    <a:pt x="37" y="7"/>
                    <a:pt x="33" y="7"/>
                  </a:cubicBezTo>
                  <a:cubicBezTo>
                    <a:pt x="30" y="7"/>
                    <a:pt x="26" y="7"/>
                    <a:pt x="22" y="8"/>
                  </a:cubicBezTo>
                  <a:cubicBezTo>
                    <a:pt x="17" y="9"/>
                    <a:pt x="12" y="12"/>
                    <a:pt x="8" y="18"/>
                  </a:cubicBezTo>
                  <a:cubicBezTo>
                    <a:pt x="5" y="23"/>
                    <a:pt x="5" y="29"/>
                    <a:pt x="6" y="35"/>
                  </a:cubicBezTo>
                  <a:cubicBezTo>
                    <a:pt x="7" y="38"/>
                    <a:pt x="8" y="41"/>
                    <a:pt x="10" y="43"/>
                  </a:cubicBezTo>
                  <a:cubicBezTo>
                    <a:pt x="11" y="46"/>
                    <a:pt x="13" y="48"/>
                    <a:pt x="15" y="49"/>
                  </a:cubicBezTo>
                  <a:cubicBezTo>
                    <a:pt x="19" y="52"/>
                    <a:pt x="25" y="56"/>
                    <a:pt x="30" y="54"/>
                  </a:cubicBezTo>
                  <a:cubicBezTo>
                    <a:pt x="30" y="54"/>
                    <a:pt x="30" y="53"/>
                    <a:pt x="30" y="53"/>
                  </a:cubicBezTo>
                  <a:cubicBezTo>
                    <a:pt x="26" y="48"/>
                    <a:pt x="19" y="48"/>
                    <a:pt x="14" y="44"/>
                  </a:cubicBezTo>
                  <a:cubicBezTo>
                    <a:pt x="8" y="40"/>
                    <a:pt x="5" y="33"/>
                    <a:pt x="5" y="26"/>
                  </a:cubicBezTo>
                  <a:cubicBezTo>
                    <a:pt x="6" y="15"/>
                    <a:pt x="18" y="9"/>
                    <a:pt x="27" y="7"/>
                  </a:cubicBezTo>
                  <a:cubicBezTo>
                    <a:pt x="34" y="6"/>
                    <a:pt x="42" y="6"/>
                    <a:pt x="46" y="12"/>
                  </a:cubicBezTo>
                  <a:cubicBezTo>
                    <a:pt x="47" y="12"/>
                    <a:pt x="47" y="12"/>
                    <a:pt x="47" y="11"/>
                  </a:cubicBezTo>
                  <a:cubicBezTo>
                    <a:pt x="38" y="10"/>
                    <a:pt x="27" y="8"/>
                    <a:pt x="18" y="10"/>
                  </a:cubicBezTo>
                  <a:cubicBezTo>
                    <a:pt x="14" y="11"/>
                    <a:pt x="10" y="14"/>
                    <a:pt x="7" y="17"/>
                  </a:cubicBezTo>
                  <a:cubicBezTo>
                    <a:pt x="4" y="22"/>
                    <a:pt x="3" y="28"/>
                    <a:pt x="3" y="33"/>
                  </a:cubicBezTo>
                  <a:cubicBezTo>
                    <a:pt x="4" y="49"/>
                    <a:pt x="23" y="60"/>
                    <a:pt x="39" y="55"/>
                  </a:cubicBezTo>
                  <a:cubicBezTo>
                    <a:pt x="39" y="55"/>
                    <a:pt x="39" y="54"/>
                    <a:pt x="38" y="54"/>
                  </a:cubicBezTo>
                  <a:cubicBezTo>
                    <a:pt x="32" y="54"/>
                    <a:pt x="25" y="53"/>
                    <a:pt x="19" y="50"/>
                  </a:cubicBezTo>
                  <a:cubicBezTo>
                    <a:pt x="12" y="47"/>
                    <a:pt x="7" y="42"/>
                    <a:pt x="5" y="35"/>
                  </a:cubicBezTo>
                  <a:cubicBezTo>
                    <a:pt x="4" y="29"/>
                    <a:pt x="5" y="22"/>
                    <a:pt x="9" y="17"/>
                  </a:cubicBezTo>
                  <a:cubicBezTo>
                    <a:pt x="14" y="11"/>
                    <a:pt x="20" y="7"/>
                    <a:pt x="27" y="6"/>
                  </a:cubicBezTo>
                  <a:cubicBezTo>
                    <a:pt x="33" y="5"/>
                    <a:pt x="38" y="6"/>
                    <a:pt x="42" y="9"/>
                  </a:cubicBezTo>
                  <a:cubicBezTo>
                    <a:pt x="46" y="12"/>
                    <a:pt x="50" y="16"/>
                    <a:pt x="50" y="21"/>
                  </a:cubicBezTo>
                  <a:cubicBezTo>
                    <a:pt x="51" y="20"/>
                    <a:pt x="51" y="20"/>
                    <a:pt x="52" y="20"/>
                  </a:cubicBezTo>
                  <a:cubicBezTo>
                    <a:pt x="48" y="15"/>
                    <a:pt x="43" y="10"/>
                    <a:pt x="37" y="8"/>
                  </a:cubicBezTo>
                  <a:cubicBezTo>
                    <a:pt x="31" y="6"/>
                    <a:pt x="24" y="6"/>
                    <a:pt x="18" y="8"/>
                  </a:cubicBezTo>
                  <a:cubicBezTo>
                    <a:pt x="12" y="10"/>
                    <a:pt x="7" y="13"/>
                    <a:pt x="3" y="19"/>
                  </a:cubicBezTo>
                  <a:cubicBezTo>
                    <a:pt x="1" y="24"/>
                    <a:pt x="0" y="30"/>
                    <a:pt x="1" y="36"/>
                  </a:cubicBezTo>
                  <a:cubicBezTo>
                    <a:pt x="4" y="49"/>
                    <a:pt x="17" y="58"/>
                    <a:pt x="30" y="56"/>
                  </a:cubicBezTo>
                  <a:cubicBezTo>
                    <a:pt x="31" y="56"/>
                    <a:pt x="31" y="55"/>
                    <a:pt x="30" y="55"/>
                  </a:cubicBezTo>
                  <a:cubicBezTo>
                    <a:pt x="22" y="52"/>
                    <a:pt x="10" y="50"/>
                    <a:pt x="7" y="40"/>
                  </a:cubicBezTo>
                  <a:cubicBezTo>
                    <a:pt x="5" y="34"/>
                    <a:pt x="7" y="28"/>
                    <a:pt x="10" y="23"/>
                  </a:cubicBezTo>
                  <a:cubicBezTo>
                    <a:pt x="13" y="17"/>
                    <a:pt x="17" y="12"/>
                    <a:pt x="22" y="9"/>
                  </a:cubicBezTo>
                  <a:cubicBezTo>
                    <a:pt x="27" y="6"/>
                    <a:pt x="32" y="5"/>
                    <a:pt x="37" y="6"/>
                  </a:cubicBezTo>
                  <a:cubicBezTo>
                    <a:pt x="38" y="7"/>
                    <a:pt x="38" y="5"/>
                    <a:pt x="37" y="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15"/>
            <p:cNvSpPr/>
            <p:nvPr/>
          </p:nvSpPr>
          <p:spPr bwMode="auto">
            <a:xfrm>
              <a:off x="8931276" y="4672013"/>
              <a:ext cx="454025" cy="401638"/>
            </a:xfrm>
            <a:custGeom>
              <a:gdLst>
                <a:gd fmla="*/ 75 w 121" name="T0"/>
                <a:gd fmla="*/ 38 h 107" name="T1"/>
                <a:gd fmla="*/ 77 w 121" name="T2"/>
                <a:gd fmla="*/ 37 h 107" name="T3"/>
                <a:gd fmla="*/ 80 w 121" name="T4"/>
                <a:gd fmla="*/ 71 h 107" name="T5"/>
                <a:gd fmla="*/ 33 w 121" name="T6"/>
                <a:gd fmla="*/ 19 h 107" name="T7"/>
                <a:gd fmla="*/ 76 w 121" name="T8"/>
                <a:gd fmla="*/ 101 h 107" name="T9"/>
                <a:gd fmla="*/ 35 w 121" name="T10"/>
                <a:gd fmla="*/ 17 h 107" name="T11"/>
                <a:gd fmla="*/ 99 w 121" name="T12"/>
                <a:gd fmla="*/ 80 h 107" name="T13"/>
                <a:gd fmla="*/ 114 w 121" name="T14"/>
                <a:gd fmla="*/ 30 h 107" name="T15"/>
                <a:gd fmla="*/ 13 w 121" name="T16"/>
                <a:gd fmla="*/ 76 h 107" name="T17"/>
                <a:gd fmla="*/ 43 w 121" name="T18"/>
                <a:gd fmla="*/ 8 h 107" name="T19"/>
                <a:gd fmla="*/ 35 w 121" name="T20"/>
                <a:gd fmla="*/ 10 h 107" name="T21"/>
                <a:gd fmla="*/ 6 w 121" name="T22"/>
                <a:gd fmla="*/ 60 h 107" name="T23"/>
                <a:gd fmla="*/ 11 w 121" name="T24"/>
                <a:gd fmla="*/ 40 h 107" name="T25"/>
                <a:gd fmla="*/ 9 w 121" name="T26"/>
                <a:gd fmla="*/ 50 h 107" name="T27"/>
                <a:gd fmla="*/ 24 w 121" name="T28"/>
                <a:gd fmla="*/ 91 h 107" name="T29"/>
                <a:gd fmla="*/ 80 w 121" name="T30"/>
                <a:gd fmla="*/ 97 h 107" name="T31"/>
                <a:gd fmla="*/ 86 w 121" name="T32"/>
                <a:gd fmla="*/ 94 h 107" name="T33"/>
                <a:gd fmla="*/ 44 w 121" name="T34"/>
                <a:gd fmla="*/ 9 h 107" name="T35"/>
                <a:gd fmla="*/ 49 w 121" name="T36"/>
                <a:gd fmla="*/ 7 h 107" name="T37"/>
                <a:gd fmla="*/ 73 w 121" name="T38"/>
                <a:gd fmla="*/ 10 h 107" name="T39"/>
                <a:gd fmla="*/ 112 w 121" name="T40"/>
                <a:gd fmla="*/ 26 h 107" name="T41"/>
                <a:gd fmla="*/ 92 w 121" name="T42"/>
                <a:gd fmla="*/ 12 h 107" name="T43"/>
                <a:gd fmla="*/ 115 w 121" name="T44"/>
                <a:gd fmla="*/ 40 h 107" name="T45"/>
                <a:gd fmla="*/ 104 w 121" name="T46"/>
                <a:gd fmla="*/ 26 h 107" name="T47"/>
                <a:gd fmla="*/ 117 w 121" name="T48"/>
                <a:gd fmla="*/ 42 h 107" name="T49"/>
                <a:gd fmla="*/ 116 w 121" name="T50"/>
                <a:gd fmla="*/ 59 h 107" name="T51"/>
                <a:gd fmla="*/ 114 w 121" name="T52"/>
                <a:gd fmla="*/ 61 h 107" name="T53"/>
                <a:gd fmla="*/ 114 w 121" name="T54"/>
                <a:gd fmla="*/ 53 h 107" name="T55"/>
                <a:gd fmla="*/ 109 w 121" name="T56"/>
                <a:gd fmla="*/ 71 h 107" name="T57"/>
                <a:gd fmla="*/ 89 w 121" name="T58"/>
                <a:gd fmla="*/ 77 h 107" name="T59"/>
                <a:gd fmla="*/ 80 w 121" name="T60"/>
                <a:gd fmla="*/ 78 h 107" name="T61"/>
                <a:gd fmla="*/ 118 w 121" name="T62"/>
                <a:gd fmla="*/ 60 h 107" name="T63"/>
                <a:gd fmla="*/ 99 w 121" name="T64"/>
                <a:gd fmla="*/ 75 h 107" name="T65"/>
                <a:gd fmla="*/ 89 w 121" name="T66"/>
                <a:gd fmla="*/ 78 h 107" name="T67"/>
                <a:gd fmla="*/ 110 w 121" name="T68"/>
                <a:gd fmla="*/ 71 h 107" name="T69"/>
                <a:gd fmla="*/ 114 w 121" name="T70"/>
                <a:gd fmla="*/ 36 h 107" name="T71"/>
                <a:gd fmla="*/ 72 w 121" name="T72"/>
                <a:gd fmla="*/ 7 h 107" name="T73"/>
                <a:gd fmla="*/ 111 w 121" name="T74"/>
                <a:gd fmla="*/ 32 h 107" name="T75"/>
                <a:gd fmla="*/ 112 w 121" name="T76"/>
                <a:gd fmla="*/ 42 h 107" name="T77"/>
                <a:gd fmla="*/ 72 w 121" name="T78"/>
                <a:gd fmla="*/ 3 h 107" name="T79"/>
                <a:gd fmla="*/ 66 w 121" name="T80"/>
                <a:gd fmla="*/ 6 h 107" name="T81"/>
                <a:gd fmla="*/ 89 w 121" name="T82"/>
                <a:gd fmla="*/ 9 h 107" name="T83"/>
                <a:gd fmla="*/ 113 w 121" name="T84"/>
                <a:gd fmla="*/ 27 h 107" name="T85"/>
                <a:gd fmla="*/ 33 w 121" name="T86"/>
                <a:gd fmla="*/ 15 h 107" name="T87"/>
                <a:gd fmla="*/ 20 w 121" name="T88"/>
                <a:gd fmla="*/ 87 h 107" name="T89"/>
                <a:gd fmla="*/ 70 w 121" name="T90"/>
                <a:gd fmla="*/ 99 h 107" name="T91"/>
                <a:gd fmla="*/ 12 w 121" name="T92"/>
                <a:gd fmla="*/ 70 h 107" name="T93"/>
                <a:gd fmla="*/ 63 w 121" name="T94"/>
                <a:gd fmla="*/ 100 h 107" name="T95"/>
                <a:gd fmla="*/ 17 w 121" name="T96"/>
                <a:gd fmla="*/ 82 h 107" name="T97"/>
                <a:gd fmla="*/ 30 w 121" name="T98"/>
                <a:gd fmla="*/ 14 h 107" name="T99"/>
                <a:gd fmla="*/ 10 w 121" name="T100"/>
                <a:gd fmla="*/ 45 h 107" name="T101"/>
                <a:gd fmla="*/ 10 w 121" name="T102"/>
                <a:gd fmla="*/ 45 h 107" name="T103"/>
                <a:gd fmla="*/ 27 w 121" name="T104"/>
                <a:gd fmla="*/ 19 h 107" name="T105"/>
                <a:gd fmla="*/ 7 w 121" name="T106"/>
                <a:gd fmla="*/ 61 h 107" name="T107"/>
                <a:gd fmla="*/ 113 w 121" name="T108"/>
                <a:gd fmla="*/ 70 h 107" name="T109"/>
                <a:gd fmla="*/ 115 w 121" name="T110"/>
                <a:gd fmla="*/ 69 h 107" name="T111"/>
                <a:gd fmla="*/ 63 w 121" name="T112"/>
                <a:gd fmla="*/ 103 h 107" name="T113"/>
                <a:gd fmla="*/ 33 w 121" name="T114"/>
                <a:gd fmla="*/ 21 h 107" name="T115"/>
                <a:gd fmla="*/ 79 w 121" name="T116"/>
                <a:gd fmla="*/ 71 h 107" name="T117"/>
                <a:gd fmla="*/ 76 w 121" name="T118"/>
                <a:gd fmla="*/ 35 h 107" name="T119"/>
                <a:gd fmla="*/ 73 w 121" name="T120"/>
                <a:gd fmla="*/ 30 h 107" name="T121"/>
                <a:gd fmla="*/ 77 w 121" name="T122"/>
                <a:gd fmla="*/ 34 h 1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 w="120">
                  <a:moveTo>
                    <a:pt x="76" y="34"/>
                  </a:moveTo>
                  <a:cubicBezTo>
                    <a:pt x="75" y="36"/>
                    <a:pt x="76" y="37"/>
                    <a:pt x="77" y="39"/>
                  </a:cubicBezTo>
                  <a:cubicBezTo>
                    <a:pt x="77" y="39"/>
                    <a:pt x="78" y="39"/>
                    <a:pt x="78" y="39"/>
                  </a:cubicBezTo>
                  <a:cubicBezTo>
                    <a:pt x="79" y="36"/>
                    <a:pt x="79" y="33"/>
                    <a:pt x="77" y="31"/>
                  </a:cubicBezTo>
                  <a:cubicBezTo>
                    <a:pt x="77" y="31"/>
                    <a:pt x="77" y="31"/>
                    <a:pt x="76" y="31"/>
                  </a:cubicBezTo>
                  <a:cubicBezTo>
                    <a:pt x="74" y="32"/>
                    <a:pt x="73" y="36"/>
                    <a:pt x="74" y="38"/>
                  </a:cubicBezTo>
                  <a:cubicBezTo>
                    <a:pt x="74" y="39"/>
                    <a:pt x="75" y="39"/>
                    <a:pt x="75" y="38"/>
                  </a:cubicBezTo>
                  <a:cubicBezTo>
                    <a:pt x="76" y="35"/>
                    <a:pt x="76" y="32"/>
                    <a:pt x="74" y="29"/>
                  </a:cubicBezTo>
                  <a:cubicBezTo>
                    <a:pt x="74" y="28"/>
                    <a:pt x="74" y="28"/>
                    <a:pt x="73" y="29"/>
                  </a:cubicBezTo>
                  <a:cubicBezTo>
                    <a:pt x="71" y="32"/>
                    <a:pt x="72" y="36"/>
                    <a:pt x="72" y="39"/>
                  </a:cubicBezTo>
                  <a:cubicBezTo>
                    <a:pt x="72" y="40"/>
                    <a:pt x="73" y="40"/>
                    <a:pt x="73" y="40"/>
                  </a:cubicBezTo>
                  <a:cubicBezTo>
                    <a:pt x="75" y="37"/>
                    <a:pt x="75" y="33"/>
                    <a:pt x="74" y="30"/>
                  </a:cubicBezTo>
                  <a:cubicBezTo>
                    <a:pt x="73" y="30"/>
                    <a:pt x="72" y="29"/>
                    <a:pt x="72" y="30"/>
                  </a:cubicBezTo>
                  <a:cubicBezTo>
                    <a:pt x="71" y="33"/>
                    <a:pt x="72" y="40"/>
                    <a:pt x="77" y="37"/>
                  </a:cubicBezTo>
                  <a:cubicBezTo>
                    <a:pt x="76" y="36"/>
                    <a:pt x="76" y="36"/>
                    <a:pt x="76" y="36"/>
                  </a:cubicBezTo>
                  <a:cubicBezTo>
                    <a:pt x="77" y="40"/>
                    <a:pt x="77" y="45"/>
                    <a:pt x="77" y="49"/>
                  </a:cubicBezTo>
                  <a:cubicBezTo>
                    <a:pt x="77" y="53"/>
                    <a:pt x="77" y="57"/>
                    <a:pt x="77" y="61"/>
                  </a:cubicBezTo>
                  <a:cubicBezTo>
                    <a:pt x="77" y="64"/>
                    <a:pt x="77" y="67"/>
                    <a:pt x="77" y="70"/>
                  </a:cubicBezTo>
                  <a:cubicBezTo>
                    <a:pt x="77" y="73"/>
                    <a:pt x="78" y="76"/>
                    <a:pt x="80" y="78"/>
                  </a:cubicBezTo>
                  <a:cubicBezTo>
                    <a:pt x="80" y="78"/>
                    <a:pt x="81" y="78"/>
                    <a:pt x="81" y="78"/>
                  </a:cubicBezTo>
                  <a:cubicBezTo>
                    <a:pt x="81" y="75"/>
                    <a:pt x="80" y="73"/>
                    <a:pt x="80" y="71"/>
                  </a:cubicBezTo>
                  <a:cubicBezTo>
                    <a:pt x="80" y="71"/>
                    <a:pt x="80" y="71"/>
                    <a:pt x="79" y="71"/>
                  </a:cubicBezTo>
                  <a:cubicBezTo>
                    <a:pt x="80" y="77"/>
                    <a:pt x="84" y="81"/>
                    <a:pt x="89" y="84"/>
                  </a:cubicBezTo>
                  <a:cubicBezTo>
                    <a:pt x="95" y="86"/>
                    <a:pt x="101" y="83"/>
                    <a:pt x="106" y="80"/>
                  </a:cubicBezTo>
                  <a:cubicBezTo>
                    <a:pt x="115" y="71"/>
                    <a:pt x="119" y="58"/>
                    <a:pt x="118" y="45"/>
                  </a:cubicBezTo>
                  <a:cubicBezTo>
                    <a:pt x="117" y="33"/>
                    <a:pt x="112" y="22"/>
                    <a:pt x="103" y="14"/>
                  </a:cubicBezTo>
                  <a:cubicBezTo>
                    <a:pt x="94" y="6"/>
                    <a:pt x="81" y="2"/>
                    <a:pt x="68" y="4"/>
                  </a:cubicBezTo>
                  <a:cubicBezTo>
                    <a:pt x="55" y="5"/>
                    <a:pt x="43" y="11"/>
                    <a:pt x="33" y="19"/>
                  </a:cubicBezTo>
                  <a:cubicBezTo>
                    <a:pt x="24" y="27"/>
                    <a:pt x="16" y="37"/>
                    <a:pt x="13" y="48"/>
                  </a:cubicBezTo>
                  <a:cubicBezTo>
                    <a:pt x="10" y="59"/>
                    <a:pt x="9" y="70"/>
                    <a:pt x="14" y="80"/>
                  </a:cubicBezTo>
                  <a:cubicBezTo>
                    <a:pt x="16" y="85"/>
                    <a:pt x="19" y="89"/>
                    <a:pt x="23" y="92"/>
                  </a:cubicBezTo>
                  <a:cubicBezTo>
                    <a:pt x="28" y="97"/>
                    <a:pt x="33" y="99"/>
                    <a:pt x="39" y="101"/>
                  </a:cubicBezTo>
                  <a:cubicBezTo>
                    <a:pt x="55" y="107"/>
                    <a:pt x="75" y="107"/>
                    <a:pt x="89" y="96"/>
                  </a:cubicBezTo>
                  <a:cubicBezTo>
                    <a:pt x="88" y="96"/>
                    <a:pt x="88" y="96"/>
                    <a:pt x="88" y="96"/>
                  </a:cubicBezTo>
                  <a:cubicBezTo>
                    <a:pt x="85" y="100"/>
                    <a:pt x="80" y="101"/>
                    <a:pt x="76" y="101"/>
                  </a:cubicBezTo>
                  <a:cubicBezTo>
                    <a:pt x="71" y="102"/>
                    <a:pt x="66" y="102"/>
                    <a:pt x="61" y="102"/>
                  </a:cubicBezTo>
                  <a:cubicBezTo>
                    <a:pt x="55" y="101"/>
                    <a:pt x="49" y="100"/>
                    <a:pt x="44" y="99"/>
                  </a:cubicBezTo>
                  <a:cubicBezTo>
                    <a:pt x="37" y="98"/>
                    <a:pt x="31" y="95"/>
                    <a:pt x="26" y="91"/>
                  </a:cubicBezTo>
                  <a:cubicBezTo>
                    <a:pt x="22" y="87"/>
                    <a:pt x="19" y="82"/>
                    <a:pt x="17" y="77"/>
                  </a:cubicBezTo>
                  <a:cubicBezTo>
                    <a:pt x="15" y="72"/>
                    <a:pt x="14" y="66"/>
                    <a:pt x="14" y="61"/>
                  </a:cubicBezTo>
                  <a:cubicBezTo>
                    <a:pt x="14" y="50"/>
                    <a:pt x="17" y="38"/>
                    <a:pt x="23" y="29"/>
                  </a:cubicBezTo>
                  <a:cubicBezTo>
                    <a:pt x="26" y="24"/>
                    <a:pt x="30" y="20"/>
                    <a:pt x="35" y="17"/>
                  </a:cubicBezTo>
                  <a:cubicBezTo>
                    <a:pt x="39" y="14"/>
                    <a:pt x="43" y="12"/>
                    <a:pt x="48" y="10"/>
                  </a:cubicBezTo>
                  <a:cubicBezTo>
                    <a:pt x="58" y="7"/>
                    <a:pt x="70" y="6"/>
                    <a:pt x="80" y="7"/>
                  </a:cubicBezTo>
                  <a:cubicBezTo>
                    <a:pt x="91" y="9"/>
                    <a:pt x="101" y="12"/>
                    <a:pt x="109" y="20"/>
                  </a:cubicBezTo>
                  <a:cubicBezTo>
                    <a:pt x="118" y="29"/>
                    <a:pt x="120" y="41"/>
                    <a:pt x="119" y="53"/>
                  </a:cubicBezTo>
                  <a:cubicBezTo>
                    <a:pt x="119" y="57"/>
                    <a:pt x="118" y="61"/>
                    <a:pt x="116" y="65"/>
                  </a:cubicBezTo>
                  <a:cubicBezTo>
                    <a:pt x="115" y="68"/>
                    <a:pt x="112" y="71"/>
                    <a:pt x="110" y="74"/>
                  </a:cubicBezTo>
                  <a:cubicBezTo>
                    <a:pt x="107" y="77"/>
                    <a:pt x="103" y="79"/>
                    <a:pt x="99" y="80"/>
                  </a:cubicBezTo>
                  <a:cubicBezTo>
                    <a:pt x="97" y="81"/>
                    <a:pt x="95" y="81"/>
                    <a:pt x="93" y="81"/>
                  </a:cubicBezTo>
                  <a:cubicBezTo>
                    <a:pt x="91" y="80"/>
                    <a:pt x="88" y="79"/>
                    <a:pt x="87" y="77"/>
                  </a:cubicBezTo>
                  <a:cubicBezTo>
                    <a:pt x="87" y="78"/>
                    <a:pt x="87" y="78"/>
                    <a:pt x="86" y="78"/>
                  </a:cubicBezTo>
                  <a:cubicBezTo>
                    <a:pt x="93" y="79"/>
                    <a:pt x="99" y="82"/>
                    <a:pt x="105" y="79"/>
                  </a:cubicBezTo>
                  <a:cubicBezTo>
                    <a:pt x="111" y="77"/>
                    <a:pt x="115" y="71"/>
                    <a:pt x="116" y="65"/>
                  </a:cubicBezTo>
                  <a:cubicBezTo>
                    <a:pt x="118" y="60"/>
                    <a:pt x="118" y="53"/>
                    <a:pt x="118" y="47"/>
                  </a:cubicBezTo>
                  <a:cubicBezTo>
                    <a:pt x="118" y="41"/>
                    <a:pt x="116" y="35"/>
                    <a:pt x="114" y="30"/>
                  </a:cubicBezTo>
                  <a:cubicBezTo>
                    <a:pt x="109" y="18"/>
                    <a:pt x="100" y="10"/>
                    <a:pt x="89" y="5"/>
                  </a:cubicBezTo>
                  <a:cubicBezTo>
                    <a:pt x="84" y="2"/>
                    <a:pt x="77" y="2"/>
                    <a:pt x="71" y="1"/>
                  </a:cubicBezTo>
                  <a:cubicBezTo>
                    <a:pt x="65" y="1"/>
                    <a:pt x="59" y="1"/>
                    <a:pt x="52" y="2"/>
                  </a:cubicBezTo>
                  <a:cubicBezTo>
                    <a:pt x="40" y="4"/>
                    <a:pt x="28" y="9"/>
                    <a:pt x="19" y="17"/>
                  </a:cubicBezTo>
                  <a:cubicBezTo>
                    <a:pt x="9" y="27"/>
                    <a:pt x="2" y="41"/>
                    <a:pt x="4" y="55"/>
                  </a:cubicBezTo>
                  <a:cubicBezTo>
                    <a:pt x="5" y="60"/>
                    <a:pt x="7" y="65"/>
                    <a:pt x="9" y="69"/>
                  </a:cubicBezTo>
                  <a:cubicBezTo>
                    <a:pt x="10" y="72"/>
                    <a:pt x="11" y="74"/>
                    <a:pt x="13" y="76"/>
                  </a:cubicBezTo>
                  <a:cubicBezTo>
                    <a:pt x="14" y="78"/>
                    <a:pt x="16" y="80"/>
                    <a:pt x="16" y="82"/>
                  </a:cubicBezTo>
                  <a:cubicBezTo>
                    <a:pt x="17" y="82"/>
                    <a:pt x="17" y="81"/>
                    <a:pt x="17" y="81"/>
                  </a:cubicBezTo>
                  <a:cubicBezTo>
                    <a:pt x="9" y="70"/>
                    <a:pt x="11" y="55"/>
                    <a:pt x="14" y="43"/>
                  </a:cubicBezTo>
                  <a:cubicBezTo>
                    <a:pt x="16" y="36"/>
                    <a:pt x="18" y="30"/>
                    <a:pt x="23" y="25"/>
                  </a:cubicBezTo>
                  <a:cubicBezTo>
                    <a:pt x="27" y="20"/>
                    <a:pt x="33" y="17"/>
                    <a:pt x="38" y="13"/>
                  </a:cubicBezTo>
                  <a:cubicBezTo>
                    <a:pt x="40" y="12"/>
                    <a:pt x="42" y="11"/>
                    <a:pt x="44" y="10"/>
                  </a:cubicBezTo>
                  <a:cubicBezTo>
                    <a:pt x="44" y="9"/>
                    <a:pt x="44" y="8"/>
                    <a:pt x="43" y="8"/>
                  </a:cubicBezTo>
                  <a:cubicBezTo>
                    <a:pt x="39" y="8"/>
                    <a:pt x="35" y="11"/>
                    <a:pt x="31" y="13"/>
                  </a:cubicBezTo>
                  <a:cubicBezTo>
                    <a:pt x="27" y="16"/>
                    <a:pt x="24" y="20"/>
                    <a:pt x="21" y="24"/>
                  </a:cubicBezTo>
                  <a:cubicBezTo>
                    <a:pt x="14" y="34"/>
                    <a:pt x="11" y="46"/>
                    <a:pt x="7" y="58"/>
                  </a:cubicBezTo>
                  <a:cubicBezTo>
                    <a:pt x="8" y="58"/>
                    <a:pt x="8" y="58"/>
                    <a:pt x="9" y="58"/>
                  </a:cubicBezTo>
                  <a:cubicBezTo>
                    <a:pt x="8" y="53"/>
                    <a:pt x="10" y="49"/>
                    <a:pt x="12" y="44"/>
                  </a:cubicBezTo>
                  <a:cubicBezTo>
                    <a:pt x="14" y="40"/>
                    <a:pt x="17" y="36"/>
                    <a:pt x="19" y="32"/>
                  </a:cubicBezTo>
                  <a:cubicBezTo>
                    <a:pt x="24" y="25"/>
                    <a:pt x="33" y="19"/>
                    <a:pt x="35" y="10"/>
                  </a:cubicBezTo>
                  <a:cubicBezTo>
                    <a:pt x="35" y="10"/>
                    <a:pt x="35" y="10"/>
                    <a:pt x="35" y="10"/>
                  </a:cubicBezTo>
                  <a:cubicBezTo>
                    <a:pt x="30" y="9"/>
                    <a:pt x="27" y="12"/>
                    <a:pt x="24" y="15"/>
                  </a:cubicBezTo>
                  <a:cubicBezTo>
                    <a:pt x="21" y="19"/>
                    <a:pt x="18" y="22"/>
                    <a:pt x="16" y="26"/>
                  </a:cubicBezTo>
                  <a:cubicBezTo>
                    <a:pt x="13" y="32"/>
                    <a:pt x="11" y="37"/>
                    <a:pt x="9" y="43"/>
                  </a:cubicBezTo>
                  <a:cubicBezTo>
                    <a:pt x="8" y="46"/>
                    <a:pt x="7" y="49"/>
                    <a:pt x="6" y="52"/>
                  </a:cubicBezTo>
                  <a:cubicBezTo>
                    <a:pt x="6" y="55"/>
                    <a:pt x="6" y="58"/>
                    <a:pt x="5" y="60"/>
                  </a:cubicBezTo>
                  <a:cubicBezTo>
                    <a:pt x="5" y="60"/>
                    <a:pt x="5" y="60"/>
                    <a:pt x="6" y="60"/>
                  </a:cubicBezTo>
                  <a:cubicBezTo>
                    <a:pt x="1" y="51"/>
                    <a:pt x="7" y="42"/>
                    <a:pt x="13" y="35"/>
                  </a:cubicBezTo>
                  <a:cubicBezTo>
                    <a:pt x="16" y="31"/>
                    <a:pt x="20" y="28"/>
                    <a:pt x="23" y="24"/>
                  </a:cubicBezTo>
                  <a:cubicBezTo>
                    <a:pt x="26" y="21"/>
                    <a:pt x="28" y="17"/>
                    <a:pt x="30" y="14"/>
                  </a:cubicBezTo>
                  <a:cubicBezTo>
                    <a:pt x="30" y="13"/>
                    <a:pt x="30" y="13"/>
                    <a:pt x="30" y="13"/>
                  </a:cubicBezTo>
                  <a:cubicBezTo>
                    <a:pt x="27" y="12"/>
                    <a:pt x="24" y="14"/>
                    <a:pt x="22" y="16"/>
                  </a:cubicBezTo>
                  <a:cubicBezTo>
                    <a:pt x="19" y="20"/>
                    <a:pt x="17" y="24"/>
                    <a:pt x="15" y="28"/>
                  </a:cubicBezTo>
                  <a:cubicBezTo>
                    <a:pt x="14" y="32"/>
                    <a:pt x="12" y="36"/>
                    <a:pt x="11" y="40"/>
                  </a:cubicBezTo>
                  <a:cubicBezTo>
                    <a:pt x="9" y="45"/>
                    <a:pt x="9" y="50"/>
                    <a:pt x="9" y="55"/>
                  </a:cubicBezTo>
                  <a:cubicBezTo>
                    <a:pt x="9" y="60"/>
                    <a:pt x="9" y="64"/>
                    <a:pt x="11" y="69"/>
                  </a:cubicBezTo>
                  <a:cubicBezTo>
                    <a:pt x="12" y="73"/>
                    <a:pt x="15" y="77"/>
                    <a:pt x="16" y="81"/>
                  </a:cubicBezTo>
                  <a:cubicBezTo>
                    <a:pt x="17" y="81"/>
                    <a:pt x="17" y="81"/>
                    <a:pt x="18" y="81"/>
                  </a:cubicBezTo>
                  <a:cubicBezTo>
                    <a:pt x="15" y="76"/>
                    <a:pt x="12" y="72"/>
                    <a:pt x="12" y="66"/>
                  </a:cubicBezTo>
                  <a:cubicBezTo>
                    <a:pt x="11" y="61"/>
                    <a:pt x="11" y="56"/>
                    <a:pt x="11" y="50"/>
                  </a:cubicBezTo>
                  <a:cubicBezTo>
                    <a:pt x="10" y="49"/>
                    <a:pt x="9" y="50"/>
                    <a:pt x="9" y="50"/>
                  </a:cubicBezTo>
                  <a:cubicBezTo>
                    <a:pt x="7" y="63"/>
                    <a:pt x="11" y="77"/>
                    <a:pt x="20" y="87"/>
                  </a:cubicBezTo>
                  <a:cubicBezTo>
                    <a:pt x="25" y="92"/>
                    <a:pt x="31" y="95"/>
                    <a:pt x="37" y="97"/>
                  </a:cubicBezTo>
                  <a:cubicBezTo>
                    <a:pt x="44" y="99"/>
                    <a:pt x="51" y="99"/>
                    <a:pt x="58" y="100"/>
                  </a:cubicBezTo>
                  <a:cubicBezTo>
                    <a:pt x="60" y="100"/>
                    <a:pt x="61" y="100"/>
                    <a:pt x="63" y="100"/>
                  </a:cubicBezTo>
                  <a:cubicBezTo>
                    <a:pt x="63" y="100"/>
                    <a:pt x="63" y="99"/>
                    <a:pt x="63" y="99"/>
                  </a:cubicBezTo>
                  <a:cubicBezTo>
                    <a:pt x="56" y="100"/>
                    <a:pt x="50" y="100"/>
                    <a:pt x="43" y="98"/>
                  </a:cubicBezTo>
                  <a:cubicBezTo>
                    <a:pt x="37" y="97"/>
                    <a:pt x="30" y="95"/>
                    <a:pt x="24" y="91"/>
                  </a:cubicBezTo>
                  <a:cubicBezTo>
                    <a:pt x="20" y="89"/>
                    <a:pt x="15" y="85"/>
                    <a:pt x="12" y="80"/>
                  </a:cubicBezTo>
                  <a:cubicBezTo>
                    <a:pt x="9" y="75"/>
                    <a:pt x="6" y="70"/>
                    <a:pt x="7" y="64"/>
                  </a:cubicBezTo>
                  <a:cubicBezTo>
                    <a:pt x="7" y="64"/>
                    <a:pt x="6" y="64"/>
                    <a:pt x="6" y="64"/>
                  </a:cubicBezTo>
                  <a:cubicBezTo>
                    <a:pt x="11" y="68"/>
                    <a:pt x="14" y="75"/>
                    <a:pt x="17" y="80"/>
                  </a:cubicBezTo>
                  <a:cubicBezTo>
                    <a:pt x="20" y="86"/>
                    <a:pt x="25" y="91"/>
                    <a:pt x="31" y="95"/>
                  </a:cubicBezTo>
                  <a:cubicBezTo>
                    <a:pt x="41" y="103"/>
                    <a:pt x="56" y="104"/>
                    <a:pt x="69" y="102"/>
                  </a:cubicBezTo>
                  <a:cubicBezTo>
                    <a:pt x="73" y="101"/>
                    <a:pt x="77" y="100"/>
                    <a:pt x="80" y="97"/>
                  </a:cubicBezTo>
                  <a:cubicBezTo>
                    <a:pt x="81" y="97"/>
                    <a:pt x="81" y="96"/>
                    <a:pt x="80" y="96"/>
                  </a:cubicBezTo>
                  <a:cubicBezTo>
                    <a:pt x="76" y="96"/>
                    <a:pt x="72" y="97"/>
                    <a:pt x="69" y="98"/>
                  </a:cubicBezTo>
                  <a:cubicBezTo>
                    <a:pt x="66" y="99"/>
                    <a:pt x="62" y="100"/>
                    <a:pt x="60" y="103"/>
                  </a:cubicBezTo>
                  <a:cubicBezTo>
                    <a:pt x="60" y="104"/>
                    <a:pt x="60" y="104"/>
                    <a:pt x="61" y="104"/>
                  </a:cubicBezTo>
                  <a:cubicBezTo>
                    <a:pt x="65" y="105"/>
                    <a:pt x="70" y="103"/>
                    <a:pt x="74" y="102"/>
                  </a:cubicBezTo>
                  <a:cubicBezTo>
                    <a:pt x="79" y="100"/>
                    <a:pt x="83" y="98"/>
                    <a:pt x="86" y="95"/>
                  </a:cubicBezTo>
                  <a:cubicBezTo>
                    <a:pt x="87" y="95"/>
                    <a:pt x="86" y="94"/>
                    <a:pt x="86" y="94"/>
                  </a:cubicBezTo>
                  <a:cubicBezTo>
                    <a:pt x="76" y="97"/>
                    <a:pt x="66" y="99"/>
                    <a:pt x="56" y="100"/>
                  </a:cubicBezTo>
                  <a:cubicBezTo>
                    <a:pt x="46" y="100"/>
                    <a:pt x="36" y="98"/>
                    <a:pt x="28" y="92"/>
                  </a:cubicBezTo>
                  <a:cubicBezTo>
                    <a:pt x="24" y="90"/>
                    <a:pt x="20" y="86"/>
                    <a:pt x="18" y="82"/>
                  </a:cubicBezTo>
                  <a:cubicBezTo>
                    <a:pt x="15" y="76"/>
                    <a:pt x="14" y="70"/>
                    <a:pt x="13" y="64"/>
                  </a:cubicBezTo>
                  <a:cubicBezTo>
                    <a:pt x="13" y="56"/>
                    <a:pt x="14" y="49"/>
                    <a:pt x="16" y="42"/>
                  </a:cubicBezTo>
                  <a:cubicBezTo>
                    <a:pt x="18" y="35"/>
                    <a:pt x="22" y="28"/>
                    <a:pt x="27" y="22"/>
                  </a:cubicBezTo>
                  <a:cubicBezTo>
                    <a:pt x="32" y="17"/>
                    <a:pt x="37" y="12"/>
                    <a:pt x="44" y="9"/>
                  </a:cubicBezTo>
                  <a:cubicBezTo>
                    <a:pt x="51" y="6"/>
                    <a:pt x="58" y="3"/>
                    <a:pt x="66" y="1"/>
                  </a:cubicBezTo>
                  <a:cubicBezTo>
                    <a:pt x="65" y="1"/>
                    <a:pt x="65" y="1"/>
                    <a:pt x="65" y="0"/>
                  </a:cubicBezTo>
                  <a:cubicBezTo>
                    <a:pt x="61" y="3"/>
                    <a:pt x="55" y="5"/>
                    <a:pt x="50" y="7"/>
                  </a:cubicBezTo>
                  <a:cubicBezTo>
                    <a:pt x="44" y="9"/>
                    <a:pt x="39" y="13"/>
                    <a:pt x="33" y="14"/>
                  </a:cubicBezTo>
                  <a:cubicBezTo>
                    <a:pt x="33" y="14"/>
                    <a:pt x="33" y="14"/>
                    <a:pt x="34" y="14"/>
                  </a:cubicBezTo>
                  <a:cubicBezTo>
                    <a:pt x="33" y="12"/>
                    <a:pt x="36" y="10"/>
                    <a:pt x="37" y="9"/>
                  </a:cubicBezTo>
                  <a:cubicBezTo>
                    <a:pt x="41" y="8"/>
                    <a:pt x="45" y="7"/>
                    <a:pt x="49" y="7"/>
                  </a:cubicBezTo>
                  <a:cubicBezTo>
                    <a:pt x="57" y="6"/>
                    <a:pt x="65" y="5"/>
                    <a:pt x="73" y="5"/>
                  </a:cubicBezTo>
                  <a:cubicBezTo>
                    <a:pt x="79" y="6"/>
                    <a:pt x="86" y="8"/>
                    <a:pt x="92" y="11"/>
                  </a:cubicBezTo>
                  <a:cubicBezTo>
                    <a:pt x="100" y="15"/>
                    <a:pt x="107" y="20"/>
                    <a:pt x="113" y="27"/>
                  </a:cubicBezTo>
                  <a:cubicBezTo>
                    <a:pt x="113" y="27"/>
                    <a:pt x="113" y="26"/>
                    <a:pt x="114" y="26"/>
                  </a:cubicBezTo>
                  <a:cubicBezTo>
                    <a:pt x="109" y="23"/>
                    <a:pt x="104" y="20"/>
                    <a:pt x="98" y="18"/>
                  </a:cubicBezTo>
                  <a:cubicBezTo>
                    <a:pt x="94" y="16"/>
                    <a:pt x="89" y="14"/>
                    <a:pt x="85" y="13"/>
                  </a:cubicBezTo>
                  <a:cubicBezTo>
                    <a:pt x="81" y="12"/>
                    <a:pt x="77" y="11"/>
                    <a:pt x="73" y="10"/>
                  </a:cubicBezTo>
                  <a:cubicBezTo>
                    <a:pt x="70" y="9"/>
                    <a:pt x="66" y="8"/>
                    <a:pt x="65" y="5"/>
                  </a:cubicBezTo>
                  <a:cubicBezTo>
                    <a:pt x="64" y="5"/>
                    <a:pt x="64" y="5"/>
                    <a:pt x="64" y="6"/>
                  </a:cubicBezTo>
                  <a:cubicBezTo>
                    <a:pt x="68" y="4"/>
                    <a:pt x="73" y="5"/>
                    <a:pt x="77" y="6"/>
                  </a:cubicBezTo>
                  <a:cubicBezTo>
                    <a:pt x="81" y="7"/>
                    <a:pt x="85" y="9"/>
                    <a:pt x="89" y="10"/>
                  </a:cubicBezTo>
                  <a:cubicBezTo>
                    <a:pt x="93" y="12"/>
                    <a:pt x="97" y="15"/>
                    <a:pt x="101" y="17"/>
                  </a:cubicBezTo>
                  <a:cubicBezTo>
                    <a:pt x="105" y="20"/>
                    <a:pt x="109" y="23"/>
                    <a:pt x="112" y="27"/>
                  </a:cubicBezTo>
                  <a:cubicBezTo>
                    <a:pt x="112" y="27"/>
                    <a:pt x="112" y="26"/>
                    <a:pt x="112" y="26"/>
                  </a:cubicBezTo>
                  <a:cubicBezTo>
                    <a:pt x="109" y="24"/>
                    <a:pt x="106" y="21"/>
                    <a:pt x="103" y="19"/>
                  </a:cubicBezTo>
                  <a:cubicBezTo>
                    <a:pt x="99" y="16"/>
                    <a:pt x="95" y="15"/>
                    <a:pt x="91" y="13"/>
                  </a:cubicBezTo>
                  <a:cubicBezTo>
                    <a:pt x="87" y="12"/>
                    <a:pt x="83" y="11"/>
                    <a:pt x="79" y="9"/>
                  </a:cubicBezTo>
                  <a:cubicBezTo>
                    <a:pt x="75" y="7"/>
                    <a:pt x="71" y="6"/>
                    <a:pt x="67" y="5"/>
                  </a:cubicBezTo>
                  <a:cubicBezTo>
                    <a:pt x="66" y="4"/>
                    <a:pt x="66" y="6"/>
                    <a:pt x="66" y="6"/>
                  </a:cubicBezTo>
                  <a:cubicBezTo>
                    <a:pt x="75" y="9"/>
                    <a:pt x="83" y="13"/>
                    <a:pt x="92" y="13"/>
                  </a:cubicBezTo>
                  <a:cubicBezTo>
                    <a:pt x="93" y="13"/>
                    <a:pt x="93" y="12"/>
                    <a:pt x="92" y="12"/>
                  </a:cubicBezTo>
                  <a:cubicBezTo>
                    <a:pt x="89" y="9"/>
                    <a:pt x="84" y="9"/>
                    <a:pt x="80" y="9"/>
                  </a:cubicBezTo>
                  <a:cubicBezTo>
                    <a:pt x="76" y="8"/>
                    <a:pt x="70" y="9"/>
                    <a:pt x="67" y="5"/>
                  </a:cubicBezTo>
                  <a:cubicBezTo>
                    <a:pt x="67" y="6"/>
                    <a:pt x="67" y="6"/>
                    <a:pt x="67" y="6"/>
                  </a:cubicBezTo>
                  <a:cubicBezTo>
                    <a:pt x="70" y="4"/>
                    <a:pt x="76" y="5"/>
                    <a:pt x="79" y="6"/>
                  </a:cubicBezTo>
                  <a:cubicBezTo>
                    <a:pt x="84" y="8"/>
                    <a:pt x="89" y="10"/>
                    <a:pt x="94" y="13"/>
                  </a:cubicBezTo>
                  <a:cubicBezTo>
                    <a:pt x="98" y="15"/>
                    <a:pt x="102" y="18"/>
                    <a:pt x="105" y="22"/>
                  </a:cubicBezTo>
                  <a:cubicBezTo>
                    <a:pt x="110" y="27"/>
                    <a:pt x="113" y="34"/>
                    <a:pt x="115" y="40"/>
                  </a:cubicBezTo>
                  <a:cubicBezTo>
                    <a:pt x="116" y="42"/>
                    <a:pt x="117" y="45"/>
                    <a:pt x="118" y="47"/>
                  </a:cubicBezTo>
                  <a:cubicBezTo>
                    <a:pt x="118" y="48"/>
                    <a:pt x="119" y="47"/>
                    <a:pt x="119" y="46"/>
                  </a:cubicBezTo>
                  <a:cubicBezTo>
                    <a:pt x="117" y="34"/>
                    <a:pt x="108" y="24"/>
                    <a:pt x="100" y="14"/>
                  </a:cubicBezTo>
                  <a:cubicBezTo>
                    <a:pt x="100" y="14"/>
                    <a:pt x="99" y="14"/>
                    <a:pt x="99" y="15"/>
                  </a:cubicBezTo>
                  <a:cubicBezTo>
                    <a:pt x="104" y="23"/>
                    <a:pt x="108" y="32"/>
                    <a:pt x="111" y="42"/>
                  </a:cubicBezTo>
                  <a:cubicBezTo>
                    <a:pt x="112" y="42"/>
                    <a:pt x="112" y="42"/>
                    <a:pt x="112" y="42"/>
                  </a:cubicBezTo>
                  <a:cubicBezTo>
                    <a:pt x="110" y="36"/>
                    <a:pt x="107" y="31"/>
                    <a:pt x="104" y="26"/>
                  </a:cubicBezTo>
                  <a:cubicBezTo>
                    <a:pt x="101" y="21"/>
                    <a:pt x="97" y="18"/>
                    <a:pt x="94" y="14"/>
                  </a:cubicBezTo>
                  <a:cubicBezTo>
                    <a:pt x="94" y="15"/>
                    <a:pt x="93" y="15"/>
                    <a:pt x="93" y="15"/>
                  </a:cubicBezTo>
                  <a:cubicBezTo>
                    <a:pt x="96" y="15"/>
                    <a:pt x="98" y="17"/>
                    <a:pt x="100" y="19"/>
                  </a:cubicBezTo>
                  <a:cubicBezTo>
                    <a:pt x="101" y="21"/>
                    <a:pt x="103" y="23"/>
                    <a:pt x="105" y="25"/>
                  </a:cubicBezTo>
                  <a:cubicBezTo>
                    <a:pt x="107" y="28"/>
                    <a:pt x="109" y="30"/>
                    <a:pt x="110" y="33"/>
                  </a:cubicBezTo>
                  <a:cubicBezTo>
                    <a:pt x="112" y="36"/>
                    <a:pt x="114" y="40"/>
                    <a:pt x="116" y="43"/>
                  </a:cubicBezTo>
                  <a:cubicBezTo>
                    <a:pt x="117" y="43"/>
                    <a:pt x="117" y="42"/>
                    <a:pt x="117" y="42"/>
                  </a:cubicBezTo>
                  <a:cubicBezTo>
                    <a:pt x="110" y="34"/>
                    <a:pt x="105" y="25"/>
                    <a:pt x="97" y="18"/>
                  </a:cubicBezTo>
                  <a:cubicBezTo>
                    <a:pt x="92" y="15"/>
                    <a:pt x="87" y="12"/>
                    <a:pt x="82" y="10"/>
                  </a:cubicBezTo>
                  <a:cubicBezTo>
                    <a:pt x="76" y="8"/>
                    <a:pt x="70" y="7"/>
                    <a:pt x="64" y="5"/>
                  </a:cubicBezTo>
                  <a:cubicBezTo>
                    <a:pt x="63" y="5"/>
                    <a:pt x="63" y="6"/>
                    <a:pt x="63" y="6"/>
                  </a:cubicBezTo>
                  <a:cubicBezTo>
                    <a:pt x="77" y="11"/>
                    <a:pt x="93" y="10"/>
                    <a:pt x="104" y="20"/>
                  </a:cubicBezTo>
                  <a:cubicBezTo>
                    <a:pt x="114" y="28"/>
                    <a:pt x="117" y="43"/>
                    <a:pt x="116" y="56"/>
                  </a:cubicBezTo>
                  <a:cubicBezTo>
                    <a:pt x="116" y="57"/>
                    <a:pt x="116" y="58"/>
                    <a:pt x="116" y="59"/>
                  </a:cubicBezTo>
                  <a:cubicBezTo>
                    <a:pt x="116" y="59"/>
                    <a:pt x="116" y="59"/>
                    <a:pt x="117" y="58"/>
                  </a:cubicBezTo>
                  <a:cubicBezTo>
                    <a:pt x="115" y="56"/>
                    <a:pt x="116" y="52"/>
                    <a:pt x="115" y="48"/>
                  </a:cubicBezTo>
                  <a:cubicBezTo>
                    <a:pt x="115" y="44"/>
                    <a:pt x="114" y="40"/>
                    <a:pt x="114" y="36"/>
                  </a:cubicBezTo>
                  <a:cubicBezTo>
                    <a:pt x="114" y="36"/>
                    <a:pt x="113" y="36"/>
                    <a:pt x="113" y="37"/>
                  </a:cubicBezTo>
                  <a:cubicBezTo>
                    <a:pt x="115" y="40"/>
                    <a:pt x="115" y="45"/>
                    <a:pt x="114" y="48"/>
                  </a:cubicBezTo>
                  <a:cubicBezTo>
                    <a:pt x="114" y="53"/>
                    <a:pt x="114" y="57"/>
                    <a:pt x="112" y="61"/>
                  </a:cubicBezTo>
                  <a:cubicBezTo>
                    <a:pt x="113" y="61"/>
                    <a:pt x="113" y="61"/>
                    <a:pt x="114" y="61"/>
                  </a:cubicBezTo>
                  <a:cubicBezTo>
                    <a:pt x="114" y="53"/>
                    <a:pt x="116" y="45"/>
                    <a:pt x="113" y="37"/>
                  </a:cubicBezTo>
                  <a:cubicBezTo>
                    <a:pt x="113" y="36"/>
                    <a:pt x="112" y="36"/>
                    <a:pt x="112" y="37"/>
                  </a:cubicBezTo>
                  <a:cubicBezTo>
                    <a:pt x="110" y="42"/>
                    <a:pt x="112" y="47"/>
                    <a:pt x="112" y="52"/>
                  </a:cubicBezTo>
                  <a:cubicBezTo>
                    <a:pt x="112" y="59"/>
                    <a:pt x="110" y="65"/>
                    <a:pt x="108" y="71"/>
                  </a:cubicBezTo>
                  <a:cubicBezTo>
                    <a:pt x="109" y="71"/>
                    <a:pt x="109" y="71"/>
                    <a:pt x="110" y="71"/>
                  </a:cubicBezTo>
                  <a:cubicBezTo>
                    <a:pt x="111" y="65"/>
                    <a:pt x="113" y="59"/>
                    <a:pt x="115" y="54"/>
                  </a:cubicBezTo>
                  <a:cubicBezTo>
                    <a:pt x="115" y="53"/>
                    <a:pt x="114" y="52"/>
                    <a:pt x="114" y="53"/>
                  </a:cubicBezTo>
                  <a:cubicBezTo>
                    <a:pt x="111" y="58"/>
                    <a:pt x="109" y="64"/>
                    <a:pt x="105" y="70"/>
                  </a:cubicBezTo>
                  <a:cubicBezTo>
                    <a:pt x="103" y="72"/>
                    <a:pt x="101" y="75"/>
                    <a:pt x="98" y="76"/>
                  </a:cubicBezTo>
                  <a:cubicBezTo>
                    <a:pt x="95" y="77"/>
                    <a:pt x="92" y="77"/>
                    <a:pt x="89" y="78"/>
                  </a:cubicBezTo>
                  <a:cubicBezTo>
                    <a:pt x="88" y="78"/>
                    <a:pt x="88" y="78"/>
                    <a:pt x="88" y="79"/>
                  </a:cubicBezTo>
                  <a:cubicBezTo>
                    <a:pt x="91" y="81"/>
                    <a:pt x="96" y="80"/>
                    <a:pt x="99" y="78"/>
                  </a:cubicBezTo>
                  <a:cubicBezTo>
                    <a:pt x="102" y="76"/>
                    <a:pt x="106" y="73"/>
                    <a:pt x="109" y="72"/>
                  </a:cubicBezTo>
                  <a:cubicBezTo>
                    <a:pt x="109" y="72"/>
                    <a:pt x="109" y="71"/>
                    <a:pt x="109" y="71"/>
                  </a:cubicBezTo>
                  <a:cubicBezTo>
                    <a:pt x="107" y="76"/>
                    <a:pt x="102" y="78"/>
                    <a:pt x="97" y="79"/>
                  </a:cubicBezTo>
                  <a:cubicBezTo>
                    <a:pt x="92" y="79"/>
                    <a:pt x="87" y="79"/>
                    <a:pt x="82" y="77"/>
                  </a:cubicBezTo>
                  <a:cubicBezTo>
                    <a:pt x="82" y="77"/>
                    <a:pt x="82" y="78"/>
                    <a:pt x="82" y="78"/>
                  </a:cubicBezTo>
                  <a:cubicBezTo>
                    <a:pt x="87" y="80"/>
                    <a:pt x="93" y="80"/>
                    <a:pt x="98" y="77"/>
                  </a:cubicBezTo>
                  <a:cubicBezTo>
                    <a:pt x="103" y="75"/>
                    <a:pt x="106" y="70"/>
                    <a:pt x="110" y="68"/>
                  </a:cubicBezTo>
                  <a:cubicBezTo>
                    <a:pt x="110" y="67"/>
                    <a:pt x="109" y="67"/>
                    <a:pt x="109" y="67"/>
                  </a:cubicBezTo>
                  <a:cubicBezTo>
                    <a:pt x="106" y="75"/>
                    <a:pt x="97" y="78"/>
                    <a:pt x="89" y="77"/>
                  </a:cubicBezTo>
                  <a:cubicBezTo>
                    <a:pt x="89" y="78"/>
                    <a:pt x="89" y="78"/>
                    <a:pt x="89" y="79"/>
                  </a:cubicBezTo>
                  <a:cubicBezTo>
                    <a:pt x="95" y="78"/>
                    <a:pt x="102" y="76"/>
                    <a:pt x="107" y="73"/>
                  </a:cubicBezTo>
                  <a:cubicBezTo>
                    <a:pt x="113" y="70"/>
                    <a:pt x="119" y="66"/>
                    <a:pt x="119" y="59"/>
                  </a:cubicBezTo>
                  <a:cubicBezTo>
                    <a:pt x="119" y="58"/>
                    <a:pt x="118" y="58"/>
                    <a:pt x="117" y="59"/>
                  </a:cubicBezTo>
                  <a:cubicBezTo>
                    <a:pt x="113" y="63"/>
                    <a:pt x="109" y="69"/>
                    <a:pt x="104" y="73"/>
                  </a:cubicBezTo>
                  <a:cubicBezTo>
                    <a:pt x="96" y="78"/>
                    <a:pt x="88" y="76"/>
                    <a:pt x="80" y="77"/>
                  </a:cubicBezTo>
                  <a:cubicBezTo>
                    <a:pt x="79" y="77"/>
                    <a:pt x="79" y="78"/>
                    <a:pt x="80" y="78"/>
                  </a:cubicBezTo>
                  <a:cubicBezTo>
                    <a:pt x="86" y="80"/>
                    <a:pt x="93" y="80"/>
                    <a:pt x="100" y="77"/>
                  </a:cubicBezTo>
                  <a:cubicBezTo>
                    <a:pt x="100" y="77"/>
                    <a:pt x="100" y="75"/>
                    <a:pt x="99" y="76"/>
                  </a:cubicBezTo>
                  <a:cubicBezTo>
                    <a:pt x="93" y="78"/>
                    <a:pt x="86" y="78"/>
                    <a:pt x="80" y="77"/>
                  </a:cubicBezTo>
                  <a:cubicBezTo>
                    <a:pt x="80" y="77"/>
                    <a:pt x="80" y="78"/>
                    <a:pt x="80" y="78"/>
                  </a:cubicBezTo>
                  <a:cubicBezTo>
                    <a:pt x="84" y="78"/>
                    <a:pt x="88" y="78"/>
                    <a:pt x="93" y="78"/>
                  </a:cubicBezTo>
                  <a:cubicBezTo>
                    <a:pt x="97" y="78"/>
                    <a:pt x="100" y="77"/>
                    <a:pt x="104" y="75"/>
                  </a:cubicBezTo>
                  <a:cubicBezTo>
                    <a:pt x="110" y="71"/>
                    <a:pt x="113" y="64"/>
                    <a:pt x="118" y="60"/>
                  </a:cubicBezTo>
                  <a:cubicBezTo>
                    <a:pt x="118" y="60"/>
                    <a:pt x="118" y="59"/>
                    <a:pt x="117" y="59"/>
                  </a:cubicBezTo>
                  <a:cubicBezTo>
                    <a:pt x="117" y="66"/>
                    <a:pt x="111" y="70"/>
                    <a:pt x="106" y="72"/>
                  </a:cubicBezTo>
                  <a:cubicBezTo>
                    <a:pt x="101" y="75"/>
                    <a:pt x="95" y="76"/>
                    <a:pt x="88" y="77"/>
                  </a:cubicBezTo>
                  <a:cubicBezTo>
                    <a:pt x="88" y="78"/>
                    <a:pt x="88" y="79"/>
                    <a:pt x="89" y="79"/>
                  </a:cubicBezTo>
                  <a:cubicBezTo>
                    <a:pt x="97" y="79"/>
                    <a:pt x="107" y="76"/>
                    <a:pt x="110" y="67"/>
                  </a:cubicBezTo>
                  <a:cubicBezTo>
                    <a:pt x="110" y="67"/>
                    <a:pt x="110" y="66"/>
                    <a:pt x="109" y="66"/>
                  </a:cubicBezTo>
                  <a:cubicBezTo>
                    <a:pt x="106" y="69"/>
                    <a:pt x="103" y="73"/>
                    <a:pt x="99" y="75"/>
                  </a:cubicBezTo>
                  <a:cubicBezTo>
                    <a:pt x="94" y="79"/>
                    <a:pt x="88" y="78"/>
                    <a:pt x="82" y="77"/>
                  </a:cubicBezTo>
                  <a:cubicBezTo>
                    <a:pt x="81" y="77"/>
                    <a:pt x="81" y="78"/>
                    <a:pt x="82" y="78"/>
                  </a:cubicBezTo>
                  <a:cubicBezTo>
                    <a:pt x="87" y="80"/>
                    <a:pt x="92" y="81"/>
                    <a:pt x="97" y="80"/>
                  </a:cubicBezTo>
                  <a:cubicBezTo>
                    <a:pt x="103" y="79"/>
                    <a:pt x="108" y="77"/>
                    <a:pt x="110" y="72"/>
                  </a:cubicBezTo>
                  <a:cubicBezTo>
                    <a:pt x="110" y="71"/>
                    <a:pt x="110" y="70"/>
                    <a:pt x="109" y="71"/>
                  </a:cubicBezTo>
                  <a:cubicBezTo>
                    <a:pt x="106" y="72"/>
                    <a:pt x="103" y="74"/>
                    <a:pt x="100" y="76"/>
                  </a:cubicBezTo>
                  <a:cubicBezTo>
                    <a:pt x="97" y="78"/>
                    <a:pt x="92" y="80"/>
                    <a:pt x="89" y="78"/>
                  </a:cubicBezTo>
                  <a:cubicBezTo>
                    <a:pt x="89" y="78"/>
                    <a:pt x="89" y="78"/>
                    <a:pt x="89" y="79"/>
                  </a:cubicBezTo>
                  <a:cubicBezTo>
                    <a:pt x="92" y="78"/>
                    <a:pt x="95" y="78"/>
                    <a:pt x="99" y="77"/>
                  </a:cubicBezTo>
                  <a:cubicBezTo>
                    <a:pt x="102" y="76"/>
                    <a:pt x="104" y="74"/>
                    <a:pt x="105" y="72"/>
                  </a:cubicBezTo>
                  <a:cubicBezTo>
                    <a:pt x="109" y="66"/>
                    <a:pt x="112" y="60"/>
                    <a:pt x="115" y="54"/>
                  </a:cubicBezTo>
                  <a:cubicBezTo>
                    <a:pt x="115" y="54"/>
                    <a:pt x="114" y="53"/>
                    <a:pt x="114" y="53"/>
                  </a:cubicBezTo>
                  <a:cubicBezTo>
                    <a:pt x="111" y="59"/>
                    <a:pt x="109" y="65"/>
                    <a:pt x="108" y="71"/>
                  </a:cubicBezTo>
                  <a:cubicBezTo>
                    <a:pt x="108" y="72"/>
                    <a:pt x="110" y="72"/>
                    <a:pt x="110" y="71"/>
                  </a:cubicBezTo>
                  <a:cubicBezTo>
                    <a:pt x="111" y="65"/>
                    <a:pt x="112" y="60"/>
                    <a:pt x="113" y="53"/>
                  </a:cubicBezTo>
                  <a:cubicBezTo>
                    <a:pt x="113" y="48"/>
                    <a:pt x="112" y="42"/>
                    <a:pt x="113" y="37"/>
                  </a:cubicBezTo>
                  <a:cubicBezTo>
                    <a:pt x="113" y="37"/>
                    <a:pt x="112" y="37"/>
                    <a:pt x="112" y="37"/>
                  </a:cubicBezTo>
                  <a:cubicBezTo>
                    <a:pt x="114" y="45"/>
                    <a:pt x="112" y="53"/>
                    <a:pt x="112" y="61"/>
                  </a:cubicBezTo>
                  <a:cubicBezTo>
                    <a:pt x="112" y="62"/>
                    <a:pt x="114" y="62"/>
                    <a:pt x="114" y="61"/>
                  </a:cubicBezTo>
                  <a:cubicBezTo>
                    <a:pt x="115" y="57"/>
                    <a:pt x="115" y="53"/>
                    <a:pt x="116" y="48"/>
                  </a:cubicBezTo>
                  <a:cubicBezTo>
                    <a:pt x="116" y="44"/>
                    <a:pt x="116" y="40"/>
                    <a:pt x="114" y="36"/>
                  </a:cubicBezTo>
                  <a:cubicBezTo>
                    <a:pt x="114" y="35"/>
                    <a:pt x="113" y="36"/>
                    <a:pt x="113" y="36"/>
                  </a:cubicBezTo>
                  <a:cubicBezTo>
                    <a:pt x="112" y="40"/>
                    <a:pt x="114" y="45"/>
                    <a:pt x="114" y="49"/>
                  </a:cubicBezTo>
                  <a:cubicBezTo>
                    <a:pt x="114" y="52"/>
                    <a:pt x="114" y="56"/>
                    <a:pt x="116" y="59"/>
                  </a:cubicBezTo>
                  <a:cubicBezTo>
                    <a:pt x="116" y="60"/>
                    <a:pt x="117" y="60"/>
                    <a:pt x="117" y="59"/>
                  </a:cubicBezTo>
                  <a:cubicBezTo>
                    <a:pt x="119" y="47"/>
                    <a:pt x="117" y="33"/>
                    <a:pt x="109" y="23"/>
                  </a:cubicBezTo>
                  <a:cubicBezTo>
                    <a:pt x="105" y="18"/>
                    <a:pt x="99" y="14"/>
                    <a:pt x="93" y="12"/>
                  </a:cubicBezTo>
                  <a:cubicBezTo>
                    <a:pt x="86" y="10"/>
                    <a:pt x="79" y="9"/>
                    <a:pt x="72" y="7"/>
                  </a:cubicBezTo>
                  <a:cubicBezTo>
                    <a:pt x="69" y="7"/>
                    <a:pt x="67" y="6"/>
                    <a:pt x="64" y="5"/>
                  </a:cubicBezTo>
                  <a:cubicBezTo>
                    <a:pt x="64" y="5"/>
                    <a:pt x="64" y="6"/>
                    <a:pt x="63" y="6"/>
                  </a:cubicBezTo>
                  <a:cubicBezTo>
                    <a:pt x="69" y="8"/>
                    <a:pt x="75" y="9"/>
                    <a:pt x="80" y="11"/>
                  </a:cubicBezTo>
                  <a:cubicBezTo>
                    <a:pt x="86" y="13"/>
                    <a:pt x="91" y="16"/>
                    <a:pt x="96" y="20"/>
                  </a:cubicBezTo>
                  <a:cubicBezTo>
                    <a:pt x="104" y="26"/>
                    <a:pt x="110" y="36"/>
                    <a:pt x="116" y="43"/>
                  </a:cubicBezTo>
                  <a:cubicBezTo>
                    <a:pt x="117" y="44"/>
                    <a:pt x="118" y="43"/>
                    <a:pt x="118" y="42"/>
                  </a:cubicBezTo>
                  <a:cubicBezTo>
                    <a:pt x="115" y="39"/>
                    <a:pt x="113" y="35"/>
                    <a:pt x="111" y="32"/>
                  </a:cubicBezTo>
                  <a:cubicBezTo>
                    <a:pt x="110" y="29"/>
                    <a:pt x="107" y="27"/>
                    <a:pt x="106" y="24"/>
                  </a:cubicBezTo>
                  <a:cubicBezTo>
                    <a:pt x="104" y="22"/>
                    <a:pt x="102" y="19"/>
                    <a:pt x="100" y="17"/>
                  </a:cubicBezTo>
                  <a:cubicBezTo>
                    <a:pt x="98" y="16"/>
                    <a:pt x="96" y="14"/>
                    <a:pt x="93" y="14"/>
                  </a:cubicBezTo>
                  <a:cubicBezTo>
                    <a:pt x="92" y="14"/>
                    <a:pt x="92" y="15"/>
                    <a:pt x="93" y="15"/>
                  </a:cubicBezTo>
                  <a:cubicBezTo>
                    <a:pt x="96" y="19"/>
                    <a:pt x="100" y="22"/>
                    <a:pt x="103" y="26"/>
                  </a:cubicBezTo>
                  <a:cubicBezTo>
                    <a:pt x="106" y="31"/>
                    <a:pt x="109" y="36"/>
                    <a:pt x="111" y="42"/>
                  </a:cubicBezTo>
                  <a:cubicBezTo>
                    <a:pt x="111" y="43"/>
                    <a:pt x="113" y="42"/>
                    <a:pt x="112" y="42"/>
                  </a:cubicBezTo>
                  <a:cubicBezTo>
                    <a:pt x="109" y="32"/>
                    <a:pt x="106" y="23"/>
                    <a:pt x="100" y="14"/>
                  </a:cubicBezTo>
                  <a:cubicBezTo>
                    <a:pt x="100" y="15"/>
                    <a:pt x="100" y="15"/>
                    <a:pt x="99" y="15"/>
                  </a:cubicBezTo>
                  <a:cubicBezTo>
                    <a:pt x="107" y="25"/>
                    <a:pt x="115" y="34"/>
                    <a:pt x="118" y="47"/>
                  </a:cubicBezTo>
                  <a:cubicBezTo>
                    <a:pt x="118" y="47"/>
                    <a:pt x="119" y="46"/>
                    <a:pt x="119" y="46"/>
                  </a:cubicBezTo>
                  <a:cubicBezTo>
                    <a:pt x="115" y="35"/>
                    <a:pt x="110" y="22"/>
                    <a:pt x="99" y="14"/>
                  </a:cubicBezTo>
                  <a:cubicBezTo>
                    <a:pt x="95" y="12"/>
                    <a:pt x="91" y="10"/>
                    <a:pt x="87" y="8"/>
                  </a:cubicBezTo>
                  <a:cubicBezTo>
                    <a:pt x="82" y="6"/>
                    <a:pt x="77" y="4"/>
                    <a:pt x="72" y="3"/>
                  </a:cubicBezTo>
                  <a:cubicBezTo>
                    <a:pt x="70" y="3"/>
                    <a:pt x="68" y="4"/>
                    <a:pt x="67" y="5"/>
                  </a:cubicBezTo>
                  <a:cubicBezTo>
                    <a:pt x="66" y="6"/>
                    <a:pt x="66" y="6"/>
                    <a:pt x="67" y="6"/>
                  </a:cubicBezTo>
                  <a:cubicBezTo>
                    <a:pt x="69" y="9"/>
                    <a:pt x="74" y="10"/>
                    <a:pt x="78" y="10"/>
                  </a:cubicBezTo>
                  <a:cubicBezTo>
                    <a:pt x="82" y="10"/>
                    <a:pt x="88" y="10"/>
                    <a:pt x="92" y="13"/>
                  </a:cubicBezTo>
                  <a:cubicBezTo>
                    <a:pt x="92" y="12"/>
                    <a:pt x="92" y="12"/>
                    <a:pt x="92" y="11"/>
                  </a:cubicBezTo>
                  <a:cubicBezTo>
                    <a:pt x="83" y="11"/>
                    <a:pt x="75" y="7"/>
                    <a:pt x="67" y="5"/>
                  </a:cubicBezTo>
                  <a:cubicBezTo>
                    <a:pt x="67" y="5"/>
                    <a:pt x="66" y="6"/>
                    <a:pt x="66" y="6"/>
                  </a:cubicBezTo>
                  <a:cubicBezTo>
                    <a:pt x="71" y="7"/>
                    <a:pt x="74" y="8"/>
                    <a:pt x="78" y="10"/>
                  </a:cubicBezTo>
                  <a:cubicBezTo>
                    <a:pt x="82" y="12"/>
                    <a:pt x="87" y="13"/>
                    <a:pt x="91" y="15"/>
                  </a:cubicBezTo>
                  <a:cubicBezTo>
                    <a:pt x="95" y="16"/>
                    <a:pt x="98" y="18"/>
                    <a:pt x="102" y="20"/>
                  </a:cubicBezTo>
                  <a:cubicBezTo>
                    <a:pt x="105" y="22"/>
                    <a:pt x="108" y="25"/>
                    <a:pt x="112" y="27"/>
                  </a:cubicBezTo>
                  <a:cubicBezTo>
                    <a:pt x="112" y="27"/>
                    <a:pt x="113" y="27"/>
                    <a:pt x="113" y="26"/>
                  </a:cubicBezTo>
                  <a:cubicBezTo>
                    <a:pt x="110" y="22"/>
                    <a:pt x="106" y="19"/>
                    <a:pt x="102" y="16"/>
                  </a:cubicBezTo>
                  <a:cubicBezTo>
                    <a:pt x="98" y="13"/>
                    <a:pt x="93" y="11"/>
                    <a:pt x="89" y="9"/>
                  </a:cubicBezTo>
                  <a:cubicBezTo>
                    <a:pt x="85" y="7"/>
                    <a:pt x="80" y="5"/>
                    <a:pt x="76" y="4"/>
                  </a:cubicBezTo>
                  <a:cubicBezTo>
                    <a:pt x="72" y="3"/>
                    <a:pt x="67" y="3"/>
                    <a:pt x="63" y="4"/>
                  </a:cubicBezTo>
                  <a:cubicBezTo>
                    <a:pt x="63" y="4"/>
                    <a:pt x="63" y="5"/>
                    <a:pt x="63" y="5"/>
                  </a:cubicBezTo>
                  <a:cubicBezTo>
                    <a:pt x="65" y="8"/>
                    <a:pt x="68" y="10"/>
                    <a:pt x="71" y="11"/>
                  </a:cubicBezTo>
                  <a:cubicBezTo>
                    <a:pt x="75" y="12"/>
                    <a:pt x="79" y="13"/>
                    <a:pt x="83" y="14"/>
                  </a:cubicBezTo>
                  <a:cubicBezTo>
                    <a:pt x="87" y="15"/>
                    <a:pt x="92" y="17"/>
                    <a:pt x="97" y="18"/>
                  </a:cubicBezTo>
                  <a:cubicBezTo>
                    <a:pt x="102" y="21"/>
                    <a:pt x="108" y="24"/>
                    <a:pt x="113" y="27"/>
                  </a:cubicBezTo>
                  <a:cubicBezTo>
                    <a:pt x="114" y="27"/>
                    <a:pt x="114" y="27"/>
                    <a:pt x="114" y="26"/>
                  </a:cubicBezTo>
                  <a:cubicBezTo>
                    <a:pt x="104" y="15"/>
                    <a:pt x="91" y="7"/>
                    <a:pt x="77" y="4"/>
                  </a:cubicBezTo>
                  <a:cubicBezTo>
                    <a:pt x="74" y="4"/>
                    <a:pt x="71" y="4"/>
                    <a:pt x="68" y="4"/>
                  </a:cubicBezTo>
                  <a:cubicBezTo>
                    <a:pt x="64" y="4"/>
                    <a:pt x="60" y="4"/>
                    <a:pt x="55" y="5"/>
                  </a:cubicBezTo>
                  <a:cubicBezTo>
                    <a:pt x="50" y="5"/>
                    <a:pt x="44" y="6"/>
                    <a:pt x="39" y="7"/>
                  </a:cubicBezTo>
                  <a:cubicBezTo>
                    <a:pt x="36" y="8"/>
                    <a:pt x="31" y="11"/>
                    <a:pt x="32" y="15"/>
                  </a:cubicBezTo>
                  <a:cubicBezTo>
                    <a:pt x="32" y="15"/>
                    <a:pt x="33" y="15"/>
                    <a:pt x="33" y="15"/>
                  </a:cubicBezTo>
                  <a:cubicBezTo>
                    <a:pt x="40" y="14"/>
                    <a:pt x="45" y="10"/>
                    <a:pt x="50" y="8"/>
                  </a:cubicBezTo>
                  <a:cubicBezTo>
                    <a:pt x="55" y="6"/>
                    <a:pt x="61" y="5"/>
                    <a:pt x="66" y="1"/>
                  </a:cubicBezTo>
                  <a:cubicBezTo>
                    <a:pt x="66" y="1"/>
                    <a:pt x="66" y="0"/>
                    <a:pt x="65" y="0"/>
                  </a:cubicBezTo>
                  <a:cubicBezTo>
                    <a:pt x="53" y="3"/>
                    <a:pt x="41" y="7"/>
                    <a:pt x="32" y="15"/>
                  </a:cubicBezTo>
                  <a:cubicBezTo>
                    <a:pt x="21" y="25"/>
                    <a:pt x="14" y="38"/>
                    <a:pt x="12" y="52"/>
                  </a:cubicBezTo>
                  <a:cubicBezTo>
                    <a:pt x="11" y="59"/>
                    <a:pt x="12" y="66"/>
                    <a:pt x="14" y="73"/>
                  </a:cubicBezTo>
                  <a:cubicBezTo>
                    <a:pt x="15" y="78"/>
                    <a:pt x="17" y="83"/>
                    <a:pt x="20" y="87"/>
                  </a:cubicBezTo>
                  <a:cubicBezTo>
                    <a:pt x="26" y="95"/>
                    <a:pt x="35" y="98"/>
                    <a:pt x="44" y="100"/>
                  </a:cubicBezTo>
                  <a:cubicBezTo>
                    <a:pt x="58" y="102"/>
                    <a:pt x="73" y="100"/>
                    <a:pt x="86" y="96"/>
                  </a:cubicBezTo>
                  <a:cubicBezTo>
                    <a:pt x="86" y="95"/>
                    <a:pt x="86" y="95"/>
                    <a:pt x="85" y="94"/>
                  </a:cubicBezTo>
                  <a:cubicBezTo>
                    <a:pt x="82" y="97"/>
                    <a:pt x="78" y="99"/>
                    <a:pt x="74" y="101"/>
                  </a:cubicBezTo>
                  <a:cubicBezTo>
                    <a:pt x="70" y="102"/>
                    <a:pt x="65" y="103"/>
                    <a:pt x="61" y="103"/>
                  </a:cubicBezTo>
                  <a:cubicBezTo>
                    <a:pt x="61" y="103"/>
                    <a:pt x="61" y="104"/>
                    <a:pt x="61" y="104"/>
                  </a:cubicBezTo>
                  <a:cubicBezTo>
                    <a:pt x="63" y="101"/>
                    <a:pt x="67" y="100"/>
                    <a:pt x="70" y="99"/>
                  </a:cubicBezTo>
                  <a:cubicBezTo>
                    <a:pt x="73" y="98"/>
                    <a:pt x="77" y="97"/>
                    <a:pt x="80" y="97"/>
                  </a:cubicBezTo>
                  <a:cubicBezTo>
                    <a:pt x="80" y="97"/>
                    <a:pt x="80" y="97"/>
                    <a:pt x="80" y="96"/>
                  </a:cubicBezTo>
                  <a:cubicBezTo>
                    <a:pt x="74" y="100"/>
                    <a:pt x="67" y="101"/>
                    <a:pt x="61" y="101"/>
                  </a:cubicBezTo>
                  <a:cubicBezTo>
                    <a:pt x="54" y="102"/>
                    <a:pt x="47" y="101"/>
                    <a:pt x="41" y="99"/>
                  </a:cubicBezTo>
                  <a:cubicBezTo>
                    <a:pt x="34" y="97"/>
                    <a:pt x="28" y="92"/>
                    <a:pt x="23" y="86"/>
                  </a:cubicBezTo>
                  <a:cubicBezTo>
                    <a:pt x="21" y="84"/>
                    <a:pt x="19" y="81"/>
                    <a:pt x="17" y="78"/>
                  </a:cubicBezTo>
                  <a:cubicBezTo>
                    <a:pt x="16" y="75"/>
                    <a:pt x="14" y="72"/>
                    <a:pt x="12" y="70"/>
                  </a:cubicBezTo>
                  <a:cubicBezTo>
                    <a:pt x="11" y="67"/>
                    <a:pt x="9" y="65"/>
                    <a:pt x="7" y="63"/>
                  </a:cubicBezTo>
                  <a:cubicBezTo>
                    <a:pt x="6" y="63"/>
                    <a:pt x="6" y="63"/>
                    <a:pt x="6" y="63"/>
                  </a:cubicBezTo>
                  <a:cubicBezTo>
                    <a:pt x="5" y="69"/>
                    <a:pt x="7" y="75"/>
                    <a:pt x="10" y="80"/>
                  </a:cubicBezTo>
                  <a:cubicBezTo>
                    <a:pt x="13" y="84"/>
                    <a:pt x="18" y="89"/>
                    <a:pt x="23" y="92"/>
                  </a:cubicBezTo>
                  <a:cubicBezTo>
                    <a:pt x="28" y="96"/>
                    <a:pt x="35" y="98"/>
                    <a:pt x="41" y="99"/>
                  </a:cubicBezTo>
                  <a:cubicBezTo>
                    <a:pt x="48" y="101"/>
                    <a:pt x="55" y="102"/>
                    <a:pt x="62" y="100"/>
                  </a:cubicBezTo>
                  <a:cubicBezTo>
                    <a:pt x="62" y="100"/>
                    <a:pt x="63" y="100"/>
                    <a:pt x="63" y="100"/>
                  </a:cubicBezTo>
                  <a:cubicBezTo>
                    <a:pt x="64" y="100"/>
                    <a:pt x="64" y="99"/>
                    <a:pt x="63" y="99"/>
                  </a:cubicBezTo>
                  <a:cubicBezTo>
                    <a:pt x="56" y="98"/>
                    <a:pt x="49" y="98"/>
                    <a:pt x="42" y="97"/>
                  </a:cubicBezTo>
                  <a:cubicBezTo>
                    <a:pt x="35" y="95"/>
                    <a:pt x="28" y="92"/>
                    <a:pt x="22" y="87"/>
                  </a:cubicBezTo>
                  <a:cubicBezTo>
                    <a:pt x="13" y="78"/>
                    <a:pt x="9" y="63"/>
                    <a:pt x="11" y="50"/>
                  </a:cubicBezTo>
                  <a:cubicBezTo>
                    <a:pt x="10" y="50"/>
                    <a:pt x="10" y="50"/>
                    <a:pt x="9" y="50"/>
                  </a:cubicBezTo>
                  <a:cubicBezTo>
                    <a:pt x="10" y="56"/>
                    <a:pt x="10" y="61"/>
                    <a:pt x="10" y="67"/>
                  </a:cubicBezTo>
                  <a:cubicBezTo>
                    <a:pt x="11" y="72"/>
                    <a:pt x="13" y="77"/>
                    <a:pt x="17" y="82"/>
                  </a:cubicBezTo>
                  <a:cubicBezTo>
                    <a:pt x="17" y="82"/>
                    <a:pt x="18" y="82"/>
                    <a:pt x="18" y="81"/>
                  </a:cubicBezTo>
                  <a:cubicBezTo>
                    <a:pt x="17" y="77"/>
                    <a:pt x="14" y="74"/>
                    <a:pt x="13" y="71"/>
                  </a:cubicBezTo>
                  <a:cubicBezTo>
                    <a:pt x="11" y="67"/>
                    <a:pt x="10" y="63"/>
                    <a:pt x="10" y="59"/>
                  </a:cubicBezTo>
                  <a:cubicBezTo>
                    <a:pt x="10" y="53"/>
                    <a:pt x="10" y="47"/>
                    <a:pt x="12" y="42"/>
                  </a:cubicBezTo>
                  <a:cubicBezTo>
                    <a:pt x="13" y="38"/>
                    <a:pt x="14" y="34"/>
                    <a:pt x="16" y="30"/>
                  </a:cubicBezTo>
                  <a:cubicBezTo>
                    <a:pt x="18" y="26"/>
                    <a:pt x="20" y="21"/>
                    <a:pt x="23" y="17"/>
                  </a:cubicBezTo>
                  <a:cubicBezTo>
                    <a:pt x="25" y="16"/>
                    <a:pt x="27" y="13"/>
                    <a:pt x="30" y="14"/>
                  </a:cubicBezTo>
                  <a:cubicBezTo>
                    <a:pt x="29" y="14"/>
                    <a:pt x="29" y="13"/>
                    <a:pt x="29" y="13"/>
                  </a:cubicBezTo>
                  <a:cubicBezTo>
                    <a:pt x="27" y="17"/>
                    <a:pt x="24" y="20"/>
                    <a:pt x="21" y="24"/>
                  </a:cubicBezTo>
                  <a:cubicBezTo>
                    <a:pt x="18" y="28"/>
                    <a:pt x="14" y="32"/>
                    <a:pt x="11" y="36"/>
                  </a:cubicBezTo>
                  <a:cubicBezTo>
                    <a:pt x="5" y="43"/>
                    <a:pt x="0" y="52"/>
                    <a:pt x="5" y="61"/>
                  </a:cubicBezTo>
                  <a:cubicBezTo>
                    <a:pt x="5" y="61"/>
                    <a:pt x="5" y="61"/>
                    <a:pt x="6" y="61"/>
                  </a:cubicBezTo>
                  <a:cubicBezTo>
                    <a:pt x="7" y="59"/>
                    <a:pt x="7" y="56"/>
                    <a:pt x="8" y="54"/>
                  </a:cubicBezTo>
                  <a:cubicBezTo>
                    <a:pt x="8" y="51"/>
                    <a:pt x="9" y="48"/>
                    <a:pt x="10" y="45"/>
                  </a:cubicBezTo>
                  <a:cubicBezTo>
                    <a:pt x="11" y="39"/>
                    <a:pt x="14" y="33"/>
                    <a:pt x="17" y="28"/>
                  </a:cubicBezTo>
                  <a:cubicBezTo>
                    <a:pt x="19" y="24"/>
                    <a:pt x="21" y="21"/>
                    <a:pt x="24" y="17"/>
                  </a:cubicBezTo>
                  <a:cubicBezTo>
                    <a:pt x="27" y="14"/>
                    <a:pt x="30" y="11"/>
                    <a:pt x="35" y="11"/>
                  </a:cubicBezTo>
                  <a:cubicBezTo>
                    <a:pt x="34" y="11"/>
                    <a:pt x="34" y="10"/>
                    <a:pt x="34" y="10"/>
                  </a:cubicBezTo>
                  <a:cubicBezTo>
                    <a:pt x="33" y="15"/>
                    <a:pt x="29" y="18"/>
                    <a:pt x="26" y="22"/>
                  </a:cubicBezTo>
                  <a:cubicBezTo>
                    <a:pt x="23" y="25"/>
                    <a:pt x="20" y="28"/>
                    <a:pt x="18" y="32"/>
                  </a:cubicBezTo>
                  <a:cubicBezTo>
                    <a:pt x="15" y="36"/>
                    <a:pt x="12" y="40"/>
                    <a:pt x="10" y="45"/>
                  </a:cubicBezTo>
                  <a:cubicBezTo>
                    <a:pt x="8" y="49"/>
                    <a:pt x="7" y="53"/>
                    <a:pt x="7" y="58"/>
                  </a:cubicBezTo>
                  <a:cubicBezTo>
                    <a:pt x="7" y="59"/>
                    <a:pt x="8" y="59"/>
                    <a:pt x="8" y="58"/>
                  </a:cubicBezTo>
                  <a:cubicBezTo>
                    <a:pt x="12" y="47"/>
                    <a:pt x="15" y="36"/>
                    <a:pt x="21" y="26"/>
                  </a:cubicBezTo>
                  <a:cubicBezTo>
                    <a:pt x="24" y="22"/>
                    <a:pt x="27" y="18"/>
                    <a:pt x="31" y="15"/>
                  </a:cubicBezTo>
                  <a:cubicBezTo>
                    <a:pt x="34" y="12"/>
                    <a:pt x="39" y="10"/>
                    <a:pt x="43" y="10"/>
                  </a:cubicBezTo>
                  <a:cubicBezTo>
                    <a:pt x="43" y="9"/>
                    <a:pt x="43" y="9"/>
                    <a:pt x="43" y="8"/>
                  </a:cubicBezTo>
                  <a:cubicBezTo>
                    <a:pt x="38" y="12"/>
                    <a:pt x="32" y="15"/>
                    <a:pt x="27" y="19"/>
                  </a:cubicBezTo>
                  <a:cubicBezTo>
                    <a:pt x="22" y="23"/>
                    <a:pt x="18" y="28"/>
                    <a:pt x="16" y="34"/>
                  </a:cubicBezTo>
                  <a:cubicBezTo>
                    <a:pt x="13" y="40"/>
                    <a:pt x="11" y="46"/>
                    <a:pt x="11" y="52"/>
                  </a:cubicBezTo>
                  <a:cubicBezTo>
                    <a:pt x="10" y="59"/>
                    <a:pt x="10" y="66"/>
                    <a:pt x="11" y="72"/>
                  </a:cubicBezTo>
                  <a:cubicBezTo>
                    <a:pt x="12" y="76"/>
                    <a:pt x="14" y="79"/>
                    <a:pt x="17" y="82"/>
                  </a:cubicBezTo>
                  <a:cubicBezTo>
                    <a:pt x="17" y="83"/>
                    <a:pt x="18" y="82"/>
                    <a:pt x="18" y="82"/>
                  </a:cubicBezTo>
                  <a:cubicBezTo>
                    <a:pt x="17" y="78"/>
                    <a:pt x="14" y="75"/>
                    <a:pt x="12" y="72"/>
                  </a:cubicBezTo>
                  <a:cubicBezTo>
                    <a:pt x="10" y="69"/>
                    <a:pt x="8" y="65"/>
                    <a:pt x="7" y="61"/>
                  </a:cubicBezTo>
                  <a:cubicBezTo>
                    <a:pt x="5" y="53"/>
                    <a:pt x="5" y="45"/>
                    <a:pt x="7" y="37"/>
                  </a:cubicBezTo>
                  <a:cubicBezTo>
                    <a:pt x="12" y="25"/>
                    <a:pt x="22" y="15"/>
                    <a:pt x="34" y="9"/>
                  </a:cubicBezTo>
                  <a:cubicBezTo>
                    <a:pt x="46" y="3"/>
                    <a:pt x="59" y="1"/>
                    <a:pt x="72" y="2"/>
                  </a:cubicBezTo>
                  <a:cubicBezTo>
                    <a:pt x="78" y="3"/>
                    <a:pt x="84" y="4"/>
                    <a:pt x="90" y="7"/>
                  </a:cubicBezTo>
                  <a:cubicBezTo>
                    <a:pt x="96" y="9"/>
                    <a:pt x="101" y="13"/>
                    <a:pt x="105" y="18"/>
                  </a:cubicBezTo>
                  <a:cubicBezTo>
                    <a:pt x="113" y="27"/>
                    <a:pt x="117" y="40"/>
                    <a:pt x="117" y="52"/>
                  </a:cubicBezTo>
                  <a:cubicBezTo>
                    <a:pt x="116" y="58"/>
                    <a:pt x="116" y="65"/>
                    <a:pt x="113" y="70"/>
                  </a:cubicBezTo>
                  <a:cubicBezTo>
                    <a:pt x="112" y="73"/>
                    <a:pt x="109" y="76"/>
                    <a:pt x="106" y="77"/>
                  </a:cubicBezTo>
                  <a:cubicBezTo>
                    <a:pt x="103" y="79"/>
                    <a:pt x="100" y="79"/>
                    <a:pt x="96" y="79"/>
                  </a:cubicBezTo>
                  <a:cubicBezTo>
                    <a:pt x="93" y="78"/>
                    <a:pt x="90" y="77"/>
                    <a:pt x="86" y="77"/>
                  </a:cubicBezTo>
                  <a:cubicBezTo>
                    <a:pt x="86" y="77"/>
                    <a:pt x="85" y="78"/>
                    <a:pt x="86" y="78"/>
                  </a:cubicBezTo>
                  <a:cubicBezTo>
                    <a:pt x="87" y="80"/>
                    <a:pt x="91" y="82"/>
                    <a:pt x="93" y="82"/>
                  </a:cubicBezTo>
                  <a:cubicBezTo>
                    <a:pt x="96" y="82"/>
                    <a:pt x="99" y="82"/>
                    <a:pt x="102" y="81"/>
                  </a:cubicBezTo>
                  <a:cubicBezTo>
                    <a:pt x="107" y="78"/>
                    <a:pt x="112" y="74"/>
                    <a:pt x="115" y="69"/>
                  </a:cubicBezTo>
                  <a:cubicBezTo>
                    <a:pt x="119" y="64"/>
                    <a:pt x="120" y="58"/>
                    <a:pt x="120" y="52"/>
                  </a:cubicBezTo>
                  <a:cubicBezTo>
                    <a:pt x="121" y="46"/>
                    <a:pt x="120" y="40"/>
                    <a:pt x="118" y="34"/>
                  </a:cubicBezTo>
                  <a:cubicBezTo>
                    <a:pt x="112" y="12"/>
                    <a:pt x="87" y="5"/>
                    <a:pt x="67" y="6"/>
                  </a:cubicBezTo>
                  <a:cubicBezTo>
                    <a:pt x="57" y="6"/>
                    <a:pt x="47" y="8"/>
                    <a:pt x="38" y="13"/>
                  </a:cubicBezTo>
                  <a:cubicBezTo>
                    <a:pt x="28" y="18"/>
                    <a:pt x="22" y="27"/>
                    <a:pt x="17" y="37"/>
                  </a:cubicBezTo>
                  <a:cubicBezTo>
                    <a:pt x="9" y="56"/>
                    <a:pt x="11" y="85"/>
                    <a:pt x="31" y="96"/>
                  </a:cubicBezTo>
                  <a:cubicBezTo>
                    <a:pt x="41" y="101"/>
                    <a:pt x="53" y="103"/>
                    <a:pt x="63" y="103"/>
                  </a:cubicBezTo>
                  <a:cubicBezTo>
                    <a:pt x="68" y="103"/>
                    <a:pt x="73" y="103"/>
                    <a:pt x="78" y="102"/>
                  </a:cubicBezTo>
                  <a:cubicBezTo>
                    <a:pt x="82" y="102"/>
                    <a:pt x="87" y="100"/>
                    <a:pt x="89" y="96"/>
                  </a:cubicBezTo>
                  <a:cubicBezTo>
                    <a:pt x="89" y="96"/>
                    <a:pt x="88" y="95"/>
                    <a:pt x="88" y="95"/>
                  </a:cubicBezTo>
                  <a:cubicBezTo>
                    <a:pt x="76" y="104"/>
                    <a:pt x="61" y="105"/>
                    <a:pt x="47" y="102"/>
                  </a:cubicBezTo>
                  <a:cubicBezTo>
                    <a:pt x="35" y="99"/>
                    <a:pt x="23" y="94"/>
                    <a:pt x="16" y="82"/>
                  </a:cubicBezTo>
                  <a:cubicBezTo>
                    <a:pt x="11" y="73"/>
                    <a:pt x="11" y="61"/>
                    <a:pt x="13" y="51"/>
                  </a:cubicBezTo>
                  <a:cubicBezTo>
                    <a:pt x="17" y="39"/>
                    <a:pt x="24" y="29"/>
                    <a:pt x="33" y="21"/>
                  </a:cubicBezTo>
                  <a:cubicBezTo>
                    <a:pt x="44" y="12"/>
                    <a:pt x="57" y="6"/>
                    <a:pt x="70" y="5"/>
                  </a:cubicBezTo>
                  <a:cubicBezTo>
                    <a:pt x="83" y="4"/>
                    <a:pt x="96" y="8"/>
                    <a:pt x="105" y="18"/>
                  </a:cubicBezTo>
                  <a:cubicBezTo>
                    <a:pt x="113" y="26"/>
                    <a:pt x="117" y="39"/>
                    <a:pt x="117" y="51"/>
                  </a:cubicBezTo>
                  <a:cubicBezTo>
                    <a:pt x="116" y="57"/>
                    <a:pt x="115" y="64"/>
                    <a:pt x="112" y="70"/>
                  </a:cubicBezTo>
                  <a:cubicBezTo>
                    <a:pt x="109" y="75"/>
                    <a:pt x="104" y="81"/>
                    <a:pt x="97" y="83"/>
                  </a:cubicBezTo>
                  <a:cubicBezTo>
                    <a:pt x="89" y="85"/>
                    <a:pt x="81" y="79"/>
                    <a:pt x="80" y="71"/>
                  </a:cubicBezTo>
                  <a:cubicBezTo>
                    <a:pt x="80" y="70"/>
                    <a:pt x="79" y="70"/>
                    <a:pt x="79" y="71"/>
                  </a:cubicBezTo>
                  <a:cubicBezTo>
                    <a:pt x="79" y="73"/>
                    <a:pt x="80" y="75"/>
                    <a:pt x="80" y="78"/>
                  </a:cubicBezTo>
                  <a:cubicBezTo>
                    <a:pt x="80" y="77"/>
                    <a:pt x="80" y="77"/>
                    <a:pt x="81" y="77"/>
                  </a:cubicBezTo>
                  <a:cubicBezTo>
                    <a:pt x="79" y="75"/>
                    <a:pt x="78" y="72"/>
                    <a:pt x="78" y="69"/>
                  </a:cubicBezTo>
                  <a:cubicBezTo>
                    <a:pt x="78" y="66"/>
                    <a:pt x="78" y="63"/>
                    <a:pt x="79" y="60"/>
                  </a:cubicBezTo>
                  <a:cubicBezTo>
                    <a:pt x="79" y="56"/>
                    <a:pt x="79" y="52"/>
                    <a:pt x="79" y="48"/>
                  </a:cubicBezTo>
                  <a:cubicBezTo>
                    <a:pt x="79" y="44"/>
                    <a:pt x="78" y="40"/>
                    <a:pt x="77" y="36"/>
                  </a:cubicBezTo>
                  <a:cubicBezTo>
                    <a:pt x="77" y="35"/>
                    <a:pt x="76" y="35"/>
                    <a:pt x="76" y="35"/>
                  </a:cubicBezTo>
                  <a:cubicBezTo>
                    <a:pt x="74" y="36"/>
                    <a:pt x="74" y="36"/>
                    <a:pt x="73" y="34"/>
                  </a:cubicBezTo>
                  <a:cubicBezTo>
                    <a:pt x="73" y="33"/>
                    <a:pt x="73" y="32"/>
                    <a:pt x="73" y="30"/>
                  </a:cubicBezTo>
                  <a:cubicBezTo>
                    <a:pt x="73" y="30"/>
                    <a:pt x="73" y="30"/>
                    <a:pt x="72" y="30"/>
                  </a:cubicBezTo>
                  <a:cubicBezTo>
                    <a:pt x="73" y="33"/>
                    <a:pt x="74" y="36"/>
                    <a:pt x="72" y="39"/>
                  </a:cubicBezTo>
                  <a:cubicBezTo>
                    <a:pt x="73" y="39"/>
                    <a:pt x="73" y="39"/>
                    <a:pt x="74" y="39"/>
                  </a:cubicBezTo>
                  <a:cubicBezTo>
                    <a:pt x="73" y="36"/>
                    <a:pt x="72" y="32"/>
                    <a:pt x="74" y="30"/>
                  </a:cubicBezTo>
                  <a:cubicBezTo>
                    <a:pt x="74" y="30"/>
                    <a:pt x="74" y="30"/>
                    <a:pt x="73" y="30"/>
                  </a:cubicBezTo>
                  <a:cubicBezTo>
                    <a:pt x="74" y="32"/>
                    <a:pt x="75" y="35"/>
                    <a:pt x="74" y="38"/>
                  </a:cubicBezTo>
                  <a:cubicBezTo>
                    <a:pt x="74" y="38"/>
                    <a:pt x="75" y="38"/>
                    <a:pt x="75" y="38"/>
                  </a:cubicBezTo>
                  <a:cubicBezTo>
                    <a:pt x="74" y="36"/>
                    <a:pt x="75" y="33"/>
                    <a:pt x="77" y="32"/>
                  </a:cubicBezTo>
                  <a:cubicBezTo>
                    <a:pt x="77" y="32"/>
                    <a:pt x="76" y="32"/>
                    <a:pt x="76" y="32"/>
                  </a:cubicBezTo>
                  <a:cubicBezTo>
                    <a:pt x="77" y="34"/>
                    <a:pt x="78" y="36"/>
                    <a:pt x="77" y="38"/>
                  </a:cubicBezTo>
                  <a:cubicBezTo>
                    <a:pt x="77" y="38"/>
                    <a:pt x="78" y="38"/>
                    <a:pt x="78" y="38"/>
                  </a:cubicBezTo>
                  <a:cubicBezTo>
                    <a:pt x="77" y="37"/>
                    <a:pt x="77" y="35"/>
                    <a:pt x="77" y="34"/>
                  </a:cubicBezTo>
                  <a:cubicBezTo>
                    <a:pt x="77" y="33"/>
                    <a:pt x="76" y="33"/>
                    <a:pt x="76" y="3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16"/>
            <p:cNvSpPr/>
            <p:nvPr/>
          </p:nvSpPr>
          <p:spPr bwMode="auto">
            <a:xfrm>
              <a:off x="9156701" y="5024438"/>
              <a:ext cx="101600" cy="38100"/>
            </a:xfrm>
            <a:custGeom>
              <a:gdLst>
                <a:gd fmla="*/ 18 w 27" name="T0"/>
                <a:gd fmla="*/ 3 h 10" name="T1"/>
                <a:gd fmla="*/ 2 w 27" name="T2"/>
                <a:gd fmla="*/ 6 h 10" name="T3"/>
                <a:gd fmla="*/ 3 w 27" name="T4"/>
                <a:gd fmla="*/ 7 h 10" name="T5"/>
                <a:gd fmla="*/ 26 w 27" name="T6"/>
                <a:gd fmla="*/ 2 h 10" name="T7"/>
                <a:gd fmla="*/ 25 w 27" name="T8"/>
                <a:gd fmla="*/ 0 h 10" name="T9"/>
                <a:gd fmla="*/ 13 w 27" name="T10"/>
                <a:gd fmla="*/ 6 h 10" name="T11"/>
                <a:gd fmla="*/ 1 w 27" name="T12"/>
                <a:gd fmla="*/ 8 h 10" name="T13"/>
                <a:gd fmla="*/ 1 w 27" name="T14"/>
                <a:gd fmla="*/ 9 h 10" name="T15"/>
                <a:gd fmla="*/ 14 w 27" name="T16"/>
                <a:gd fmla="*/ 7 h 10" name="T17"/>
                <a:gd fmla="*/ 26 w 27" name="T18"/>
                <a:gd fmla="*/ 2 h 10" name="T19"/>
                <a:gd fmla="*/ 25 w 27" name="T20"/>
                <a:gd fmla="*/ 0 h 10" name="T21"/>
                <a:gd fmla="*/ 2 w 27" name="T22"/>
                <a:gd fmla="*/ 6 h 10" name="T23"/>
                <a:gd fmla="*/ 2 w 27" name="T24"/>
                <a:gd fmla="*/ 7 h 10" name="T25"/>
                <a:gd fmla="*/ 19 w 27" name="T26"/>
                <a:gd fmla="*/ 4 h 10" name="T27"/>
                <a:gd fmla="*/ 18 w 27" name="T28"/>
                <a:gd fmla="*/ 3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27">
                  <a:moveTo>
                    <a:pt x="18" y="3"/>
                  </a:moveTo>
                  <a:cubicBezTo>
                    <a:pt x="13" y="5"/>
                    <a:pt x="8" y="6"/>
                    <a:pt x="2" y="6"/>
                  </a:cubicBezTo>
                  <a:cubicBezTo>
                    <a:pt x="3" y="6"/>
                    <a:pt x="3" y="7"/>
                    <a:pt x="3" y="7"/>
                  </a:cubicBezTo>
                  <a:cubicBezTo>
                    <a:pt x="10" y="6"/>
                    <a:pt x="18" y="4"/>
                    <a:pt x="26" y="2"/>
                  </a:cubicBezTo>
                  <a:cubicBezTo>
                    <a:pt x="25" y="1"/>
                    <a:pt x="25" y="1"/>
                    <a:pt x="25" y="0"/>
                  </a:cubicBezTo>
                  <a:cubicBezTo>
                    <a:pt x="22" y="3"/>
                    <a:pt x="17" y="5"/>
                    <a:pt x="13" y="6"/>
                  </a:cubicBezTo>
                  <a:cubicBezTo>
                    <a:pt x="9" y="7"/>
                    <a:pt x="5" y="8"/>
                    <a:pt x="1" y="8"/>
                  </a:cubicBezTo>
                  <a:cubicBezTo>
                    <a:pt x="0" y="8"/>
                    <a:pt x="0" y="9"/>
                    <a:pt x="1" y="9"/>
                  </a:cubicBezTo>
                  <a:cubicBezTo>
                    <a:pt x="5" y="10"/>
                    <a:pt x="10" y="9"/>
                    <a:pt x="14" y="7"/>
                  </a:cubicBezTo>
                  <a:cubicBezTo>
                    <a:pt x="18" y="6"/>
                    <a:pt x="22" y="4"/>
                    <a:pt x="26" y="2"/>
                  </a:cubicBezTo>
                  <a:cubicBezTo>
                    <a:pt x="27" y="1"/>
                    <a:pt x="26" y="0"/>
                    <a:pt x="25" y="0"/>
                  </a:cubicBezTo>
                  <a:cubicBezTo>
                    <a:pt x="18" y="3"/>
                    <a:pt x="10" y="4"/>
                    <a:pt x="2" y="6"/>
                  </a:cubicBezTo>
                  <a:cubicBezTo>
                    <a:pt x="2" y="6"/>
                    <a:pt x="2" y="7"/>
                    <a:pt x="2" y="7"/>
                  </a:cubicBezTo>
                  <a:cubicBezTo>
                    <a:pt x="8" y="8"/>
                    <a:pt x="14" y="6"/>
                    <a:pt x="19" y="4"/>
                  </a:cubicBezTo>
                  <a:cubicBezTo>
                    <a:pt x="20" y="4"/>
                    <a:pt x="19" y="3"/>
                    <a:pt x="18" y="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7"/>
            <p:cNvSpPr/>
            <p:nvPr/>
          </p:nvSpPr>
          <p:spPr bwMode="auto">
            <a:xfrm>
              <a:off x="8763001" y="4559300"/>
              <a:ext cx="820738" cy="401638"/>
            </a:xfrm>
            <a:custGeom>
              <a:gdLst>
                <a:gd fmla="*/ 3 w 219" name="T0"/>
                <a:gd fmla="*/ 20 h 107" name="T1"/>
                <a:gd fmla="*/ 78 w 219" name="T2"/>
                <a:gd fmla="*/ 6 h 107" name="T3"/>
                <a:gd fmla="*/ 194 w 219" name="T4"/>
                <a:gd fmla="*/ 9 h 107" name="T5"/>
                <a:gd fmla="*/ 213 w 219" name="T6"/>
                <a:gd fmla="*/ 70 h 107" name="T7"/>
                <a:gd fmla="*/ 216 w 219" name="T8"/>
                <a:gd fmla="*/ 83 h 107" name="T9"/>
                <a:gd fmla="*/ 208 w 219" name="T10"/>
                <a:gd fmla="*/ 19 h 107" name="T11"/>
                <a:gd fmla="*/ 91 w 219" name="T12"/>
                <a:gd fmla="*/ 6 h 107" name="T13"/>
                <a:gd fmla="*/ 35 w 219" name="T14"/>
                <a:gd fmla="*/ 4 h 107" name="T15"/>
                <a:gd fmla="*/ 127 w 219" name="T16"/>
                <a:gd fmla="*/ 15 h 107" name="T17"/>
                <a:gd fmla="*/ 106 w 219" name="T18"/>
                <a:gd fmla="*/ 11 h 107" name="T19"/>
                <a:gd fmla="*/ 3 w 219" name="T20"/>
                <a:gd fmla="*/ 45 h 107" name="T21"/>
                <a:gd fmla="*/ 8 w 219" name="T22"/>
                <a:gd fmla="*/ 102 h 107" name="T23"/>
                <a:gd fmla="*/ 3 w 219" name="T24"/>
                <a:gd fmla="*/ 55 h 107" name="T25"/>
                <a:gd fmla="*/ 27 w 219" name="T26"/>
                <a:gd fmla="*/ 9 h 107" name="T27"/>
                <a:gd fmla="*/ 146 w 219" name="T28"/>
                <a:gd fmla="*/ 17 h 107" name="T29"/>
                <a:gd fmla="*/ 202 w 219" name="T30"/>
                <a:gd fmla="*/ 10 h 107" name="T31"/>
                <a:gd fmla="*/ 215 w 219" name="T32"/>
                <a:gd fmla="*/ 61 h 107" name="T33"/>
                <a:gd fmla="*/ 215 w 219" name="T34"/>
                <a:gd fmla="*/ 65 h 107" name="T35"/>
                <a:gd fmla="*/ 216 w 219" name="T36"/>
                <a:gd fmla="*/ 97 h 107" name="T37"/>
                <a:gd fmla="*/ 215 w 219" name="T38"/>
                <a:gd fmla="*/ 25 h 107" name="T39"/>
                <a:gd fmla="*/ 160 w 219" name="T40"/>
                <a:gd fmla="*/ 13 h 107" name="T41"/>
                <a:gd fmla="*/ 30 w 219" name="T42"/>
                <a:gd fmla="*/ 7 h 107" name="T43"/>
                <a:gd fmla="*/ 5 w 219" name="T44"/>
                <a:gd fmla="*/ 93 h 107" name="T45"/>
                <a:gd fmla="*/ 5 w 219" name="T46"/>
                <a:gd fmla="*/ 57 h 107" name="T47"/>
                <a:gd fmla="*/ 11 w 219" name="T48"/>
                <a:gd fmla="*/ 15 h 107" name="T49"/>
                <a:gd fmla="*/ 89 w 219" name="T50"/>
                <a:gd fmla="*/ 18 h 107" name="T51"/>
                <a:gd fmla="*/ 200 w 219" name="T52"/>
                <a:gd fmla="*/ 12 h 107" name="T53"/>
                <a:gd fmla="*/ 214 w 219" name="T54"/>
                <a:gd fmla="*/ 53 h 107" name="T55"/>
                <a:gd fmla="*/ 217 w 219" name="T56"/>
                <a:gd fmla="*/ 93 h 107" name="T57"/>
                <a:gd fmla="*/ 215 w 219" name="T58"/>
                <a:gd fmla="*/ 26 h 107" name="T59"/>
                <a:gd fmla="*/ 190 w 219" name="T60"/>
                <a:gd fmla="*/ 12 h 107" name="T61"/>
                <a:gd fmla="*/ 70 w 219" name="T62"/>
                <a:gd fmla="*/ 15 h 107" name="T63"/>
                <a:gd fmla="*/ 4 w 219" name="T64"/>
                <a:gd fmla="*/ 29 h 107" name="T65"/>
                <a:gd fmla="*/ 5 w 219" name="T66"/>
                <a:gd fmla="*/ 90 h 107" name="T67"/>
                <a:gd fmla="*/ 7 w 219" name="T68"/>
                <a:gd fmla="*/ 80 h 107" name="T69"/>
                <a:gd fmla="*/ 37 w 219" name="T70"/>
                <a:gd fmla="*/ 7 h 107" name="T71"/>
                <a:gd fmla="*/ 169 w 219" name="T72"/>
                <a:gd fmla="*/ 14 h 107" name="T73"/>
                <a:gd fmla="*/ 215 w 219" name="T74"/>
                <a:gd fmla="*/ 51 h 107" name="T75"/>
                <a:gd fmla="*/ 215 w 219" name="T76"/>
                <a:gd fmla="*/ 28 h 107" name="T77"/>
                <a:gd fmla="*/ 215 w 219" name="T78"/>
                <a:gd fmla="*/ 92 h 107" name="T79"/>
                <a:gd fmla="*/ 215 w 219" name="T80"/>
                <a:gd fmla="*/ 46 h 107" name="T81"/>
                <a:gd fmla="*/ 177 w 219" name="T82"/>
                <a:gd fmla="*/ 13 h 107" name="T83"/>
                <a:gd fmla="*/ 57 w 219" name="T84"/>
                <a:gd fmla="*/ 11 h 107" name="T85"/>
                <a:gd fmla="*/ 3 w 219" name="T86"/>
                <a:gd fmla="*/ 23 h 107" name="T87"/>
                <a:gd fmla="*/ 5 w 219" name="T88"/>
                <a:gd fmla="*/ 94 h 107" name="T89"/>
                <a:gd fmla="*/ 6 w 219" name="T90"/>
                <a:gd fmla="*/ 67 h 107" name="T91"/>
                <a:gd fmla="*/ 12 w 219" name="T92"/>
                <a:gd fmla="*/ 15 h 107" name="T93"/>
                <a:gd fmla="*/ 155 w 219" name="T94"/>
                <a:gd fmla="*/ 14 h 107" name="T95"/>
                <a:gd fmla="*/ 158 w 219" name="T96"/>
                <a:gd fmla="*/ 14 h 107" name="T97"/>
                <a:gd fmla="*/ 43 w 219" name="T98"/>
                <a:gd fmla="*/ 4 h 107" name="T99"/>
                <a:gd fmla="*/ 75 w 219" name="T100"/>
                <a:gd fmla="*/ 7 h 107" name="T101"/>
                <a:gd fmla="*/ 201 w 219" name="T102"/>
                <a:gd fmla="*/ 16 h 107" name="T103"/>
                <a:gd fmla="*/ 214 w 219" name="T104"/>
                <a:gd fmla="*/ 70 h 107" name="T105"/>
                <a:gd fmla="*/ 214 w 219" name="T106"/>
                <a:gd fmla="*/ 78 h 107" name="T107"/>
                <a:gd fmla="*/ 195 w 219" name="T108"/>
                <a:gd fmla="*/ 8 h 107" name="T109"/>
                <a:gd fmla="*/ 119 w 219" name="T110"/>
                <a:gd fmla="*/ 8 h 107" name="T111"/>
                <a:gd fmla="*/ 20 w 219" name="T112"/>
                <a:gd fmla="*/ 2 h 107" name="T113"/>
                <a:gd fmla="*/ 1 w 219" name="T114"/>
                <a:gd fmla="*/ 60 h 10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7" w="219">
                  <a:moveTo>
                    <a:pt x="4" y="106"/>
                  </a:moveTo>
                  <a:cubicBezTo>
                    <a:pt x="4" y="98"/>
                    <a:pt x="3" y="90"/>
                    <a:pt x="2" y="81"/>
                  </a:cubicBezTo>
                  <a:cubicBezTo>
                    <a:pt x="1" y="72"/>
                    <a:pt x="2" y="63"/>
                    <a:pt x="2" y="55"/>
                  </a:cubicBezTo>
                  <a:cubicBezTo>
                    <a:pt x="3" y="43"/>
                    <a:pt x="1" y="32"/>
                    <a:pt x="3" y="20"/>
                  </a:cubicBezTo>
                  <a:cubicBezTo>
                    <a:pt x="4" y="15"/>
                    <a:pt x="6" y="10"/>
                    <a:pt x="10" y="7"/>
                  </a:cubicBezTo>
                  <a:cubicBezTo>
                    <a:pt x="16" y="3"/>
                    <a:pt x="23" y="2"/>
                    <a:pt x="30" y="2"/>
                  </a:cubicBezTo>
                  <a:cubicBezTo>
                    <a:pt x="37" y="1"/>
                    <a:pt x="45" y="2"/>
                    <a:pt x="52" y="2"/>
                  </a:cubicBezTo>
                  <a:cubicBezTo>
                    <a:pt x="60" y="3"/>
                    <a:pt x="69" y="5"/>
                    <a:pt x="78" y="6"/>
                  </a:cubicBezTo>
                  <a:cubicBezTo>
                    <a:pt x="95" y="8"/>
                    <a:pt x="113" y="9"/>
                    <a:pt x="131" y="10"/>
                  </a:cubicBezTo>
                  <a:cubicBezTo>
                    <a:pt x="140" y="10"/>
                    <a:pt x="149" y="10"/>
                    <a:pt x="157" y="10"/>
                  </a:cubicBezTo>
                  <a:cubicBezTo>
                    <a:pt x="166" y="11"/>
                    <a:pt x="174" y="11"/>
                    <a:pt x="183" y="10"/>
                  </a:cubicBezTo>
                  <a:cubicBezTo>
                    <a:pt x="187" y="10"/>
                    <a:pt x="190" y="9"/>
                    <a:pt x="194" y="9"/>
                  </a:cubicBezTo>
                  <a:cubicBezTo>
                    <a:pt x="197" y="9"/>
                    <a:pt x="201" y="9"/>
                    <a:pt x="205" y="10"/>
                  </a:cubicBezTo>
                  <a:cubicBezTo>
                    <a:pt x="210" y="12"/>
                    <a:pt x="211" y="19"/>
                    <a:pt x="212" y="23"/>
                  </a:cubicBezTo>
                  <a:cubicBezTo>
                    <a:pt x="213" y="30"/>
                    <a:pt x="213" y="37"/>
                    <a:pt x="213" y="43"/>
                  </a:cubicBezTo>
                  <a:cubicBezTo>
                    <a:pt x="213" y="52"/>
                    <a:pt x="213" y="61"/>
                    <a:pt x="213" y="70"/>
                  </a:cubicBezTo>
                  <a:cubicBezTo>
                    <a:pt x="213" y="75"/>
                    <a:pt x="213" y="81"/>
                    <a:pt x="213" y="86"/>
                  </a:cubicBezTo>
                  <a:cubicBezTo>
                    <a:pt x="213" y="92"/>
                    <a:pt x="213" y="97"/>
                    <a:pt x="213" y="103"/>
                  </a:cubicBezTo>
                  <a:cubicBezTo>
                    <a:pt x="213" y="103"/>
                    <a:pt x="214" y="104"/>
                    <a:pt x="214" y="103"/>
                  </a:cubicBezTo>
                  <a:cubicBezTo>
                    <a:pt x="217" y="97"/>
                    <a:pt x="216" y="90"/>
                    <a:pt x="216" y="83"/>
                  </a:cubicBezTo>
                  <a:cubicBezTo>
                    <a:pt x="215" y="80"/>
                    <a:pt x="215" y="76"/>
                    <a:pt x="215" y="73"/>
                  </a:cubicBezTo>
                  <a:cubicBezTo>
                    <a:pt x="215" y="69"/>
                    <a:pt x="215" y="65"/>
                    <a:pt x="215" y="61"/>
                  </a:cubicBezTo>
                  <a:cubicBezTo>
                    <a:pt x="215" y="52"/>
                    <a:pt x="215" y="43"/>
                    <a:pt x="214" y="34"/>
                  </a:cubicBezTo>
                  <a:cubicBezTo>
                    <a:pt x="214" y="28"/>
                    <a:pt x="213" y="22"/>
                    <a:pt x="208" y="19"/>
                  </a:cubicBezTo>
                  <a:cubicBezTo>
                    <a:pt x="203" y="14"/>
                    <a:pt x="196" y="13"/>
                    <a:pt x="190" y="13"/>
                  </a:cubicBezTo>
                  <a:cubicBezTo>
                    <a:pt x="182" y="12"/>
                    <a:pt x="175" y="13"/>
                    <a:pt x="168" y="13"/>
                  </a:cubicBezTo>
                  <a:cubicBezTo>
                    <a:pt x="150" y="12"/>
                    <a:pt x="132" y="10"/>
                    <a:pt x="114" y="9"/>
                  </a:cubicBezTo>
                  <a:cubicBezTo>
                    <a:pt x="106" y="8"/>
                    <a:pt x="99" y="7"/>
                    <a:pt x="91" y="6"/>
                  </a:cubicBezTo>
                  <a:cubicBezTo>
                    <a:pt x="84" y="5"/>
                    <a:pt x="76" y="5"/>
                    <a:pt x="69" y="5"/>
                  </a:cubicBezTo>
                  <a:cubicBezTo>
                    <a:pt x="54" y="5"/>
                    <a:pt x="39" y="5"/>
                    <a:pt x="24" y="2"/>
                  </a:cubicBezTo>
                  <a:cubicBezTo>
                    <a:pt x="23" y="2"/>
                    <a:pt x="23" y="3"/>
                    <a:pt x="24" y="3"/>
                  </a:cubicBezTo>
                  <a:cubicBezTo>
                    <a:pt x="27" y="4"/>
                    <a:pt x="31" y="4"/>
                    <a:pt x="35" y="4"/>
                  </a:cubicBezTo>
                  <a:cubicBezTo>
                    <a:pt x="39" y="4"/>
                    <a:pt x="43" y="5"/>
                    <a:pt x="47" y="6"/>
                  </a:cubicBezTo>
                  <a:cubicBezTo>
                    <a:pt x="56" y="7"/>
                    <a:pt x="65" y="8"/>
                    <a:pt x="74" y="9"/>
                  </a:cubicBezTo>
                  <a:cubicBezTo>
                    <a:pt x="82" y="11"/>
                    <a:pt x="91" y="12"/>
                    <a:pt x="100" y="13"/>
                  </a:cubicBezTo>
                  <a:cubicBezTo>
                    <a:pt x="109" y="14"/>
                    <a:pt x="118" y="15"/>
                    <a:pt x="127" y="15"/>
                  </a:cubicBezTo>
                  <a:cubicBezTo>
                    <a:pt x="155" y="17"/>
                    <a:pt x="183" y="13"/>
                    <a:pt x="210" y="7"/>
                  </a:cubicBezTo>
                  <a:cubicBezTo>
                    <a:pt x="211" y="7"/>
                    <a:pt x="211" y="6"/>
                    <a:pt x="210" y="6"/>
                  </a:cubicBezTo>
                  <a:cubicBezTo>
                    <a:pt x="193" y="9"/>
                    <a:pt x="176" y="12"/>
                    <a:pt x="158" y="12"/>
                  </a:cubicBezTo>
                  <a:cubicBezTo>
                    <a:pt x="141" y="13"/>
                    <a:pt x="123" y="12"/>
                    <a:pt x="106" y="11"/>
                  </a:cubicBezTo>
                  <a:cubicBezTo>
                    <a:pt x="88" y="9"/>
                    <a:pt x="70" y="8"/>
                    <a:pt x="52" y="6"/>
                  </a:cubicBezTo>
                  <a:cubicBezTo>
                    <a:pt x="40" y="5"/>
                    <a:pt x="25" y="4"/>
                    <a:pt x="13" y="12"/>
                  </a:cubicBezTo>
                  <a:cubicBezTo>
                    <a:pt x="9" y="15"/>
                    <a:pt x="6" y="19"/>
                    <a:pt x="5" y="24"/>
                  </a:cubicBezTo>
                  <a:cubicBezTo>
                    <a:pt x="2" y="30"/>
                    <a:pt x="3" y="38"/>
                    <a:pt x="3" y="45"/>
                  </a:cubicBezTo>
                  <a:cubicBezTo>
                    <a:pt x="3" y="54"/>
                    <a:pt x="4" y="62"/>
                    <a:pt x="5" y="71"/>
                  </a:cubicBezTo>
                  <a:cubicBezTo>
                    <a:pt x="5" y="75"/>
                    <a:pt x="5" y="79"/>
                    <a:pt x="6" y="82"/>
                  </a:cubicBezTo>
                  <a:cubicBezTo>
                    <a:pt x="7" y="87"/>
                    <a:pt x="7" y="91"/>
                    <a:pt x="8" y="95"/>
                  </a:cubicBezTo>
                  <a:cubicBezTo>
                    <a:pt x="8" y="97"/>
                    <a:pt x="8" y="100"/>
                    <a:pt x="8" y="102"/>
                  </a:cubicBezTo>
                  <a:cubicBezTo>
                    <a:pt x="8" y="102"/>
                    <a:pt x="8" y="102"/>
                    <a:pt x="9" y="102"/>
                  </a:cubicBezTo>
                  <a:cubicBezTo>
                    <a:pt x="7" y="99"/>
                    <a:pt x="6" y="96"/>
                    <a:pt x="6" y="92"/>
                  </a:cubicBezTo>
                  <a:cubicBezTo>
                    <a:pt x="5" y="89"/>
                    <a:pt x="5" y="85"/>
                    <a:pt x="4" y="81"/>
                  </a:cubicBezTo>
                  <a:cubicBezTo>
                    <a:pt x="4" y="72"/>
                    <a:pt x="3" y="63"/>
                    <a:pt x="3" y="55"/>
                  </a:cubicBezTo>
                  <a:cubicBezTo>
                    <a:pt x="3" y="49"/>
                    <a:pt x="3" y="43"/>
                    <a:pt x="3" y="38"/>
                  </a:cubicBezTo>
                  <a:cubicBezTo>
                    <a:pt x="3" y="32"/>
                    <a:pt x="4" y="27"/>
                    <a:pt x="5" y="22"/>
                  </a:cubicBezTo>
                  <a:cubicBezTo>
                    <a:pt x="7" y="16"/>
                    <a:pt x="10" y="12"/>
                    <a:pt x="16" y="10"/>
                  </a:cubicBezTo>
                  <a:cubicBezTo>
                    <a:pt x="19" y="9"/>
                    <a:pt x="23" y="9"/>
                    <a:pt x="27" y="9"/>
                  </a:cubicBezTo>
                  <a:cubicBezTo>
                    <a:pt x="31" y="9"/>
                    <a:pt x="35" y="10"/>
                    <a:pt x="39" y="10"/>
                  </a:cubicBezTo>
                  <a:cubicBezTo>
                    <a:pt x="48" y="11"/>
                    <a:pt x="57" y="12"/>
                    <a:pt x="66" y="13"/>
                  </a:cubicBezTo>
                  <a:cubicBezTo>
                    <a:pt x="75" y="13"/>
                    <a:pt x="83" y="13"/>
                    <a:pt x="92" y="14"/>
                  </a:cubicBezTo>
                  <a:cubicBezTo>
                    <a:pt x="110" y="15"/>
                    <a:pt x="128" y="17"/>
                    <a:pt x="146" y="17"/>
                  </a:cubicBezTo>
                  <a:cubicBezTo>
                    <a:pt x="155" y="17"/>
                    <a:pt x="164" y="16"/>
                    <a:pt x="173" y="15"/>
                  </a:cubicBezTo>
                  <a:cubicBezTo>
                    <a:pt x="176" y="15"/>
                    <a:pt x="179" y="14"/>
                    <a:pt x="182" y="13"/>
                  </a:cubicBezTo>
                  <a:cubicBezTo>
                    <a:pt x="186" y="13"/>
                    <a:pt x="189" y="12"/>
                    <a:pt x="192" y="11"/>
                  </a:cubicBezTo>
                  <a:cubicBezTo>
                    <a:pt x="196" y="11"/>
                    <a:pt x="199" y="10"/>
                    <a:pt x="202" y="10"/>
                  </a:cubicBezTo>
                  <a:cubicBezTo>
                    <a:pt x="205" y="10"/>
                    <a:pt x="207" y="11"/>
                    <a:pt x="209" y="13"/>
                  </a:cubicBezTo>
                  <a:cubicBezTo>
                    <a:pt x="212" y="16"/>
                    <a:pt x="213" y="21"/>
                    <a:pt x="213" y="26"/>
                  </a:cubicBezTo>
                  <a:cubicBezTo>
                    <a:pt x="214" y="31"/>
                    <a:pt x="214" y="36"/>
                    <a:pt x="214" y="40"/>
                  </a:cubicBezTo>
                  <a:cubicBezTo>
                    <a:pt x="213" y="47"/>
                    <a:pt x="214" y="55"/>
                    <a:pt x="215" y="61"/>
                  </a:cubicBezTo>
                  <a:cubicBezTo>
                    <a:pt x="215" y="67"/>
                    <a:pt x="215" y="73"/>
                    <a:pt x="215" y="79"/>
                  </a:cubicBezTo>
                  <a:cubicBezTo>
                    <a:pt x="214" y="83"/>
                    <a:pt x="213" y="89"/>
                    <a:pt x="215" y="93"/>
                  </a:cubicBezTo>
                  <a:cubicBezTo>
                    <a:pt x="215" y="94"/>
                    <a:pt x="216" y="93"/>
                    <a:pt x="216" y="93"/>
                  </a:cubicBezTo>
                  <a:cubicBezTo>
                    <a:pt x="219" y="84"/>
                    <a:pt x="215" y="74"/>
                    <a:pt x="215" y="65"/>
                  </a:cubicBezTo>
                  <a:cubicBezTo>
                    <a:pt x="215" y="52"/>
                    <a:pt x="215" y="40"/>
                    <a:pt x="215" y="28"/>
                  </a:cubicBezTo>
                  <a:cubicBezTo>
                    <a:pt x="215" y="27"/>
                    <a:pt x="214" y="27"/>
                    <a:pt x="214" y="28"/>
                  </a:cubicBezTo>
                  <a:cubicBezTo>
                    <a:pt x="213" y="40"/>
                    <a:pt x="215" y="53"/>
                    <a:pt x="216" y="65"/>
                  </a:cubicBezTo>
                  <a:cubicBezTo>
                    <a:pt x="216" y="76"/>
                    <a:pt x="213" y="87"/>
                    <a:pt x="216" y="97"/>
                  </a:cubicBezTo>
                  <a:cubicBezTo>
                    <a:pt x="217" y="98"/>
                    <a:pt x="218" y="98"/>
                    <a:pt x="218" y="97"/>
                  </a:cubicBezTo>
                  <a:cubicBezTo>
                    <a:pt x="218" y="79"/>
                    <a:pt x="217" y="61"/>
                    <a:pt x="216" y="43"/>
                  </a:cubicBezTo>
                  <a:cubicBezTo>
                    <a:pt x="216" y="40"/>
                    <a:pt x="215" y="36"/>
                    <a:pt x="215" y="33"/>
                  </a:cubicBezTo>
                  <a:cubicBezTo>
                    <a:pt x="215" y="30"/>
                    <a:pt x="216" y="27"/>
                    <a:pt x="215" y="25"/>
                  </a:cubicBezTo>
                  <a:cubicBezTo>
                    <a:pt x="215" y="20"/>
                    <a:pt x="214" y="15"/>
                    <a:pt x="210" y="13"/>
                  </a:cubicBezTo>
                  <a:cubicBezTo>
                    <a:pt x="207" y="11"/>
                    <a:pt x="203" y="11"/>
                    <a:pt x="200" y="11"/>
                  </a:cubicBezTo>
                  <a:cubicBezTo>
                    <a:pt x="195" y="11"/>
                    <a:pt x="191" y="12"/>
                    <a:pt x="187" y="12"/>
                  </a:cubicBezTo>
                  <a:cubicBezTo>
                    <a:pt x="178" y="13"/>
                    <a:pt x="169" y="13"/>
                    <a:pt x="160" y="13"/>
                  </a:cubicBezTo>
                  <a:cubicBezTo>
                    <a:pt x="142" y="14"/>
                    <a:pt x="124" y="13"/>
                    <a:pt x="106" y="12"/>
                  </a:cubicBezTo>
                  <a:cubicBezTo>
                    <a:pt x="98" y="12"/>
                    <a:pt x="89" y="11"/>
                    <a:pt x="80" y="10"/>
                  </a:cubicBezTo>
                  <a:cubicBezTo>
                    <a:pt x="71" y="10"/>
                    <a:pt x="62" y="9"/>
                    <a:pt x="53" y="8"/>
                  </a:cubicBezTo>
                  <a:cubicBezTo>
                    <a:pt x="45" y="7"/>
                    <a:pt x="38" y="6"/>
                    <a:pt x="30" y="7"/>
                  </a:cubicBezTo>
                  <a:cubicBezTo>
                    <a:pt x="25" y="7"/>
                    <a:pt x="20" y="9"/>
                    <a:pt x="17" y="14"/>
                  </a:cubicBezTo>
                  <a:cubicBezTo>
                    <a:pt x="8" y="25"/>
                    <a:pt x="8" y="41"/>
                    <a:pt x="7" y="55"/>
                  </a:cubicBezTo>
                  <a:cubicBezTo>
                    <a:pt x="6" y="63"/>
                    <a:pt x="5" y="72"/>
                    <a:pt x="5" y="80"/>
                  </a:cubicBezTo>
                  <a:cubicBezTo>
                    <a:pt x="5" y="85"/>
                    <a:pt x="5" y="89"/>
                    <a:pt x="5" y="93"/>
                  </a:cubicBezTo>
                  <a:cubicBezTo>
                    <a:pt x="5" y="97"/>
                    <a:pt x="5" y="101"/>
                    <a:pt x="5" y="104"/>
                  </a:cubicBezTo>
                  <a:cubicBezTo>
                    <a:pt x="6" y="105"/>
                    <a:pt x="7" y="105"/>
                    <a:pt x="7" y="104"/>
                  </a:cubicBezTo>
                  <a:cubicBezTo>
                    <a:pt x="9" y="97"/>
                    <a:pt x="6" y="90"/>
                    <a:pt x="6" y="83"/>
                  </a:cubicBezTo>
                  <a:cubicBezTo>
                    <a:pt x="5" y="74"/>
                    <a:pt x="5" y="65"/>
                    <a:pt x="5" y="57"/>
                  </a:cubicBezTo>
                  <a:cubicBezTo>
                    <a:pt x="5" y="53"/>
                    <a:pt x="5" y="49"/>
                    <a:pt x="5" y="45"/>
                  </a:cubicBezTo>
                  <a:cubicBezTo>
                    <a:pt x="5" y="43"/>
                    <a:pt x="5" y="40"/>
                    <a:pt x="5" y="37"/>
                  </a:cubicBezTo>
                  <a:cubicBezTo>
                    <a:pt x="5" y="32"/>
                    <a:pt x="5" y="27"/>
                    <a:pt x="7" y="21"/>
                  </a:cubicBezTo>
                  <a:cubicBezTo>
                    <a:pt x="8" y="19"/>
                    <a:pt x="9" y="17"/>
                    <a:pt x="11" y="15"/>
                  </a:cubicBezTo>
                  <a:cubicBezTo>
                    <a:pt x="13" y="13"/>
                    <a:pt x="17" y="12"/>
                    <a:pt x="20" y="11"/>
                  </a:cubicBezTo>
                  <a:cubicBezTo>
                    <a:pt x="27" y="10"/>
                    <a:pt x="34" y="10"/>
                    <a:pt x="42" y="11"/>
                  </a:cubicBezTo>
                  <a:cubicBezTo>
                    <a:pt x="49" y="12"/>
                    <a:pt x="56" y="14"/>
                    <a:pt x="63" y="15"/>
                  </a:cubicBezTo>
                  <a:cubicBezTo>
                    <a:pt x="72" y="16"/>
                    <a:pt x="81" y="17"/>
                    <a:pt x="89" y="18"/>
                  </a:cubicBezTo>
                  <a:cubicBezTo>
                    <a:pt x="107" y="19"/>
                    <a:pt x="125" y="18"/>
                    <a:pt x="142" y="18"/>
                  </a:cubicBezTo>
                  <a:cubicBezTo>
                    <a:pt x="151" y="17"/>
                    <a:pt x="160" y="16"/>
                    <a:pt x="169" y="16"/>
                  </a:cubicBezTo>
                  <a:cubicBezTo>
                    <a:pt x="178" y="15"/>
                    <a:pt x="187" y="14"/>
                    <a:pt x="195" y="13"/>
                  </a:cubicBezTo>
                  <a:cubicBezTo>
                    <a:pt x="197" y="13"/>
                    <a:pt x="198" y="12"/>
                    <a:pt x="200" y="12"/>
                  </a:cubicBezTo>
                  <a:cubicBezTo>
                    <a:pt x="202" y="12"/>
                    <a:pt x="203" y="11"/>
                    <a:pt x="205" y="11"/>
                  </a:cubicBezTo>
                  <a:cubicBezTo>
                    <a:pt x="207" y="11"/>
                    <a:pt x="209" y="11"/>
                    <a:pt x="210" y="13"/>
                  </a:cubicBezTo>
                  <a:cubicBezTo>
                    <a:pt x="212" y="16"/>
                    <a:pt x="213" y="21"/>
                    <a:pt x="213" y="25"/>
                  </a:cubicBezTo>
                  <a:cubicBezTo>
                    <a:pt x="214" y="34"/>
                    <a:pt x="213" y="44"/>
                    <a:pt x="214" y="53"/>
                  </a:cubicBezTo>
                  <a:cubicBezTo>
                    <a:pt x="214" y="61"/>
                    <a:pt x="215" y="69"/>
                    <a:pt x="216" y="77"/>
                  </a:cubicBezTo>
                  <a:cubicBezTo>
                    <a:pt x="217" y="80"/>
                    <a:pt x="217" y="82"/>
                    <a:pt x="217" y="85"/>
                  </a:cubicBezTo>
                  <a:cubicBezTo>
                    <a:pt x="217" y="87"/>
                    <a:pt x="218" y="91"/>
                    <a:pt x="216" y="92"/>
                  </a:cubicBezTo>
                  <a:cubicBezTo>
                    <a:pt x="215" y="93"/>
                    <a:pt x="217" y="94"/>
                    <a:pt x="217" y="93"/>
                  </a:cubicBezTo>
                  <a:cubicBezTo>
                    <a:pt x="219" y="92"/>
                    <a:pt x="219" y="89"/>
                    <a:pt x="219" y="87"/>
                  </a:cubicBezTo>
                  <a:cubicBezTo>
                    <a:pt x="219" y="84"/>
                    <a:pt x="218" y="81"/>
                    <a:pt x="218" y="78"/>
                  </a:cubicBezTo>
                  <a:cubicBezTo>
                    <a:pt x="216" y="70"/>
                    <a:pt x="216" y="62"/>
                    <a:pt x="215" y="54"/>
                  </a:cubicBezTo>
                  <a:cubicBezTo>
                    <a:pt x="215" y="45"/>
                    <a:pt x="215" y="35"/>
                    <a:pt x="215" y="26"/>
                  </a:cubicBezTo>
                  <a:cubicBezTo>
                    <a:pt x="214" y="22"/>
                    <a:pt x="214" y="17"/>
                    <a:pt x="212" y="13"/>
                  </a:cubicBezTo>
                  <a:cubicBezTo>
                    <a:pt x="211" y="12"/>
                    <a:pt x="210" y="11"/>
                    <a:pt x="209" y="10"/>
                  </a:cubicBezTo>
                  <a:cubicBezTo>
                    <a:pt x="207" y="9"/>
                    <a:pt x="203" y="10"/>
                    <a:pt x="201" y="10"/>
                  </a:cubicBezTo>
                  <a:cubicBezTo>
                    <a:pt x="197" y="11"/>
                    <a:pt x="194" y="12"/>
                    <a:pt x="190" y="12"/>
                  </a:cubicBezTo>
                  <a:cubicBezTo>
                    <a:pt x="185" y="13"/>
                    <a:pt x="181" y="13"/>
                    <a:pt x="176" y="14"/>
                  </a:cubicBezTo>
                  <a:cubicBezTo>
                    <a:pt x="168" y="15"/>
                    <a:pt x="159" y="15"/>
                    <a:pt x="150" y="16"/>
                  </a:cubicBezTo>
                  <a:cubicBezTo>
                    <a:pt x="132" y="17"/>
                    <a:pt x="115" y="17"/>
                    <a:pt x="97" y="17"/>
                  </a:cubicBezTo>
                  <a:cubicBezTo>
                    <a:pt x="88" y="17"/>
                    <a:pt x="79" y="16"/>
                    <a:pt x="70" y="15"/>
                  </a:cubicBezTo>
                  <a:cubicBezTo>
                    <a:pt x="63" y="14"/>
                    <a:pt x="55" y="12"/>
                    <a:pt x="48" y="11"/>
                  </a:cubicBezTo>
                  <a:cubicBezTo>
                    <a:pt x="40" y="9"/>
                    <a:pt x="33" y="9"/>
                    <a:pt x="26" y="9"/>
                  </a:cubicBezTo>
                  <a:cubicBezTo>
                    <a:pt x="20" y="9"/>
                    <a:pt x="13" y="11"/>
                    <a:pt x="9" y="15"/>
                  </a:cubicBezTo>
                  <a:cubicBezTo>
                    <a:pt x="5" y="19"/>
                    <a:pt x="4" y="24"/>
                    <a:pt x="4" y="29"/>
                  </a:cubicBezTo>
                  <a:cubicBezTo>
                    <a:pt x="3" y="34"/>
                    <a:pt x="4" y="40"/>
                    <a:pt x="4" y="45"/>
                  </a:cubicBezTo>
                  <a:cubicBezTo>
                    <a:pt x="4" y="50"/>
                    <a:pt x="3" y="55"/>
                    <a:pt x="3" y="59"/>
                  </a:cubicBezTo>
                  <a:cubicBezTo>
                    <a:pt x="4" y="65"/>
                    <a:pt x="4" y="70"/>
                    <a:pt x="4" y="76"/>
                  </a:cubicBezTo>
                  <a:cubicBezTo>
                    <a:pt x="4" y="80"/>
                    <a:pt x="5" y="85"/>
                    <a:pt x="5" y="90"/>
                  </a:cubicBezTo>
                  <a:cubicBezTo>
                    <a:pt x="6" y="95"/>
                    <a:pt x="7" y="99"/>
                    <a:pt x="5" y="104"/>
                  </a:cubicBezTo>
                  <a:cubicBezTo>
                    <a:pt x="6" y="104"/>
                    <a:pt x="6" y="104"/>
                    <a:pt x="7" y="104"/>
                  </a:cubicBezTo>
                  <a:cubicBezTo>
                    <a:pt x="6" y="100"/>
                    <a:pt x="6" y="96"/>
                    <a:pt x="6" y="92"/>
                  </a:cubicBezTo>
                  <a:cubicBezTo>
                    <a:pt x="6" y="88"/>
                    <a:pt x="7" y="84"/>
                    <a:pt x="7" y="80"/>
                  </a:cubicBezTo>
                  <a:cubicBezTo>
                    <a:pt x="7" y="71"/>
                    <a:pt x="8" y="62"/>
                    <a:pt x="9" y="53"/>
                  </a:cubicBezTo>
                  <a:cubicBezTo>
                    <a:pt x="9" y="46"/>
                    <a:pt x="9" y="38"/>
                    <a:pt x="11" y="30"/>
                  </a:cubicBezTo>
                  <a:cubicBezTo>
                    <a:pt x="12" y="24"/>
                    <a:pt x="15" y="17"/>
                    <a:pt x="20" y="12"/>
                  </a:cubicBezTo>
                  <a:cubicBezTo>
                    <a:pt x="25" y="8"/>
                    <a:pt x="31" y="7"/>
                    <a:pt x="37" y="7"/>
                  </a:cubicBezTo>
                  <a:cubicBezTo>
                    <a:pt x="45" y="7"/>
                    <a:pt x="54" y="9"/>
                    <a:pt x="62" y="10"/>
                  </a:cubicBezTo>
                  <a:cubicBezTo>
                    <a:pt x="71" y="11"/>
                    <a:pt x="80" y="12"/>
                    <a:pt x="89" y="12"/>
                  </a:cubicBezTo>
                  <a:cubicBezTo>
                    <a:pt x="98" y="13"/>
                    <a:pt x="107" y="14"/>
                    <a:pt x="116" y="14"/>
                  </a:cubicBezTo>
                  <a:cubicBezTo>
                    <a:pt x="133" y="15"/>
                    <a:pt x="151" y="15"/>
                    <a:pt x="169" y="14"/>
                  </a:cubicBezTo>
                  <a:cubicBezTo>
                    <a:pt x="178" y="14"/>
                    <a:pt x="187" y="13"/>
                    <a:pt x="195" y="12"/>
                  </a:cubicBezTo>
                  <a:cubicBezTo>
                    <a:pt x="202" y="12"/>
                    <a:pt x="210" y="12"/>
                    <a:pt x="213" y="18"/>
                  </a:cubicBezTo>
                  <a:cubicBezTo>
                    <a:pt x="215" y="22"/>
                    <a:pt x="214" y="27"/>
                    <a:pt x="214" y="32"/>
                  </a:cubicBezTo>
                  <a:cubicBezTo>
                    <a:pt x="214" y="38"/>
                    <a:pt x="215" y="45"/>
                    <a:pt x="215" y="51"/>
                  </a:cubicBezTo>
                  <a:cubicBezTo>
                    <a:pt x="216" y="66"/>
                    <a:pt x="216" y="82"/>
                    <a:pt x="216" y="97"/>
                  </a:cubicBezTo>
                  <a:cubicBezTo>
                    <a:pt x="217" y="97"/>
                    <a:pt x="217" y="97"/>
                    <a:pt x="218" y="97"/>
                  </a:cubicBezTo>
                  <a:cubicBezTo>
                    <a:pt x="215" y="87"/>
                    <a:pt x="218" y="76"/>
                    <a:pt x="217" y="65"/>
                  </a:cubicBezTo>
                  <a:cubicBezTo>
                    <a:pt x="217" y="53"/>
                    <a:pt x="214" y="40"/>
                    <a:pt x="215" y="28"/>
                  </a:cubicBezTo>
                  <a:cubicBezTo>
                    <a:pt x="215" y="28"/>
                    <a:pt x="214" y="28"/>
                    <a:pt x="214" y="28"/>
                  </a:cubicBezTo>
                  <a:cubicBezTo>
                    <a:pt x="214" y="40"/>
                    <a:pt x="213" y="52"/>
                    <a:pt x="214" y="64"/>
                  </a:cubicBezTo>
                  <a:cubicBezTo>
                    <a:pt x="214" y="69"/>
                    <a:pt x="215" y="74"/>
                    <a:pt x="215" y="78"/>
                  </a:cubicBezTo>
                  <a:cubicBezTo>
                    <a:pt x="216" y="83"/>
                    <a:pt x="216" y="88"/>
                    <a:pt x="215" y="92"/>
                  </a:cubicBezTo>
                  <a:cubicBezTo>
                    <a:pt x="215" y="92"/>
                    <a:pt x="216" y="92"/>
                    <a:pt x="216" y="92"/>
                  </a:cubicBezTo>
                  <a:cubicBezTo>
                    <a:pt x="215" y="90"/>
                    <a:pt x="215" y="86"/>
                    <a:pt x="216" y="83"/>
                  </a:cubicBezTo>
                  <a:cubicBezTo>
                    <a:pt x="216" y="79"/>
                    <a:pt x="216" y="76"/>
                    <a:pt x="216" y="72"/>
                  </a:cubicBezTo>
                  <a:cubicBezTo>
                    <a:pt x="217" y="64"/>
                    <a:pt x="216" y="55"/>
                    <a:pt x="215" y="46"/>
                  </a:cubicBezTo>
                  <a:cubicBezTo>
                    <a:pt x="214" y="37"/>
                    <a:pt x="216" y="27"/>
                    <a:pt x="213" y="17"/>
                  </a:cubicBezTo>
                  <a:cubicBezTo>
                    <a:pt x="212" y="13"/>
                    <a:pt x="210" y="10"/>
                    <a:pt x="205" y="9"/>
                  </a:cubicBezTo>
                  <a:cubicBezTo>
                    <a:pt x="199" y="8"/>
                    <a:pt x="192" y="10"/>
                    <a:pt x="186" y="11"/>
                  </a:cubicBezTo>
                  <a:cubicBezTo>
                    <a:pt x="183" y="12"/>
                    <a:pt x="180" y="13"/>
                    <a:pt x="177" y="13"/>
                  </a:cubicBezTo>
                  <a:cubicBezTo>
                    <a:pt x="172" y="14"/>
                    <a:pt x="168" y="14"/>
                    <a:pt x="164" y="15"/>
                  </a:cubicBezTo>
                  <a:cubicBezTo>
                    <a:pt x="155" y="15"/>
                    <a:pt x="146" y="15"/>
                    <a:pt x="137" y="15"/>
                  </a:cubicBezTo>
                  <a:cubicBezTo>
                    <a:pt x="119" y="15"/>
                    <a:pt x="101" y="13"/>
                    <a:pt x="83" y="12"/>
                  </a:cubicBezTo>
                  <a:cubicBezTo>
                    <a:pt x="75" y="11"/>
                    <a:pt x="65" y="12"/>
                    <a:pt x="57" y="11"/>
                  </a:cubicBezTo>
                  <a:cubicBezTo>
                    <a:pt x="52" y="10"/>
                    <a:pt x="48" y="10"/>
                    <a:pt x="43" y="9"/>
                  </a:cubicBezTo>
                  <a:cubicBezTo>
                    <a:pt x="39" y="9"/>
                    <a:pt x="35" y="9"/>
                    <a:pt x="31" y="8"/>
                  </a:cubicBezTo>
                  <a:cubicBezTo>
                    <a:pt x="24" y="7"/>
                    <a:pt x="17" y="7"/>
                    <a:pt x="11" y="11"/>
                  </a:cubicBezTo>
                  <a:cubicBezTo>
                    <a:pt x="7" y="14"/>
                    <a:pt x="5" y="18"/>
                    <a:pt x="3" y="23"/>
                  </a:cubicBezTo>
                  <a:cubicBezTo>
                    <a:pt x="2" y="28"/>
                    <a:pt x="2" y="34"/>
                    <a:pt x="2" y="39"/>
                  </a:cubicBezTo>
                  <a:cubicBezTo>
                    <a:pt x="2" y="45"/>
                    <a:pt x="2" y="51"/>
                    <a:pt x="2" y="57"/>
                  </a:cubicBezTo>
                  <a:cubicBezTo>
                    <a:pt x="2" y="66"/>
                    <a:pt x="2" y="75"/>
                    <a:pt x="3" y="84"/>
                  </a:cubicBezTo>
                  <a:cubicBezTo>
                    <a:pt x="4" y="87"/>
                    <a:pt x="4" y="91"/>
                    <a:pt x="5" y="94"/>
                  </a:cubicBezTo>
                  <a:cubicBezTo>
                    <a:pt x="5" y="97"/>
                    <a:pt x="6" y="100"/>
                    <a:pt x="8" y="103"/>
                  </a:cubicBezTo>
                  <a:cubicBezTo>
                    <a:pt x="8" y="103"/>
                    <a:pt x="9" y="103"/>
                    <a:pt x="9" y="102"/>
                  </a:cubicBezTo>
                  <a:cubicBezTo>
                    <a:pt x="10" y="95"/>
                    <a:pt x="8" y="87"/>
                    <a:pt x="7" y="80"/>
                  </a:cubicBezTo>
                  <a:cubicBezTo>
                    <a:pt x="6" y="75"/>
                    <a:pt x="6" y="71"/>
                    <a:pt x="6" y="67"/>
                  </a:cubicBezTo>
                  <a:cubicBezTo>
                    <a:pt x="6" y="63"/>
                    <a:pt x="5" y="58"/>
                    <a:pt x="5" y="54"/>
                  </a:cubicBezTo>
                  <a:cubicBezTo>
                    <a:pt x="5" y="50"/>
                    <a:pt x="4" y="45"/>
                    <a:pt x="4" y="41"/>
                  </a:cubicBezTo>
                  <a:cubicBezTo>
                    <a:pt x="4" y="37"/>
                    <a:pt x="4" y="33"/>
                    <a:pt x="5" y="29"/>
                  </a:cubicBezTo>
                  <a:cubicBezTo>
                    <a:pt x="6" y="24"/>
                    <a:pt x="8" y="19"/>
                    <a:pt x="12" y="15"/>
                  </a:cubicBezTo>
                  <a:cubicBezTo>
                    <a:pt x="22" y="6"/>
                    <a:pt x="37" y="6"/>
                    <a:pt x="50" y="7"/>
                  </a:cubicBezTo>
                  <a:cubicBezTo>
                    <a:pt x="58" y="8"/>
                    <a:pt x="67" y="9"/>
                    <a:pt x="76" y="10"/>
                  </a:cubicBezTo>
                  <a:cubicBezTo>
                    <a:pt x="85" y="10"/>
                    <a:pt x="94" y="11"/>
                    <a:pt x="103" y="12"/>
                  </a:cubicBezTo>
                  <a:cubicBezTo>
                    <a:pt x="120" y="13"/>
                    <a:pt x="138" y="14"/>
                    <a:pt x="155" y="14"/>
                  </a:cubicBezTo>
                  <a:cubicBezTo>
                    <a:pt x="173" y="13"/>
                    <a:pt x="190" y="11"/>
                    <a:pt x="207" y="8"/>
                  </a:cubicBezTo>
                  <a:cubicBezTo>
                    <a:pt x="208" y="8"/>
                    <a:pt x="209" y="7"/>
                    <a:pt x="210" y="7"/>
                  </a:cubicBezTo>
                  <a:cubicBezTo>
                    <a:pt x="210" y="7"/>
                    <a:pt x="210" y="6"/>
                    <a:pt x="210" y="6"/>
                  </a:cubicBezTo>
                  <a:cubicBezTo>
                    <a:pt x="193" y="10"/>
                    <a:pt x="176" y="12"/>
                    <a:pt x="158" y="14"/>
                  </a:cubicBezTo>
                  <a:cubicBezTo>
                    <a:pt x="150" y="14"/>
                    <a:pt x="141" y="14"/>
                    <a:pt x="132" y="14"/>
                  </a:cubicBezTo>
                  <a:cubicBezTo>
                    <a:pt x="123" y="14"/>
                    <a:pt x="115" y="13"/>
                    <a:pt x="106" y="12"/>
                  </a:cubicBezTo>
                  <a:cubicBezTo>
                    <a:pt x="92" y="10"/>
                    <a:pt x="77" y="9"/>
                    <a:pt x="63" y="7"/>
                  </a:cubicBezTo>
                  <a:cubicBezTo>
                    <a:pt x="57" y="6"/>
                    <a:pt x="50" y="5"/>
                    <a:pt x="43" y="4"/>
                  </a:cubicBezTo>
                  <a:cubicBezTo>
                    <a:pt x="40" y="3"/>
                    <a:pt x="37" y="3"/>
                    <a:pt x="33" y="3"/>
                  </a:cubicBezTo>
                  <a:cubicBezTo>
                    <a:pt x="30" y="3"/>
                    <a:pt x="27" y="3"/>
                    <a:pt x="24" y="2"/>
                  </a:cubicBezTo>
                  <a:cubicBezTo>
                    <a:pt x="24" y="2"/>
                    <a:pt x="24" y="3"/>
                    <a:pt x="24" y="3"/>
                  </a:cubicBezTo>
                  <a:cubicBezTo>
                    <a:pt x="41" y="7"/>
                    <a:pt x="58" y="6"/>
                    <a:pt x="75" y="7"/>
                  </a:cubicBezTo>
                  <a:cubicBezTo>
                    <a:pt x="84" y="7"/>
                    <a:pt x="92" y="8"/>
                    <a:pt x="101" y="9"/>
                  </a:cubicBezTo>
                  <a:cubicBezTo>
                    <a:pt x="110" y="9"/>
                    <a:pt x="119" y="10"/>
                    <a:pt x="128" y="11"/>
                  </a:cubicBezTo>
                  <a:cubicBezTo>
                    <a:pt x="145" y="13"/>
                    <a:pt x="162" y="14"/>
                    <a:pt x="179" y="14"/>
                  </a:cubicBezTo>
                  <a:cubicBezTo>
                    <a:pt x="186" y="14"/>
                    <a:pt x="194" y="14"/>
                    <a:pt x="201" y="16"/>
                  </a:cubicBezTo>
                  <a:cubicBezTo>
                    <a:pt x="204" y="17"/>
                    <a:pt x="207" y="19"/>
                    <a:pt x="209" y="21"/>
                  </a:cubicBezTo>
                  <a:cubicBezTo>
                    <a:pt x="211" y="24"/>
                    <a:pt x="212" y="27"/>
                    <a:pt x="212" y="30"/>
                  </a:cubicBezTo>
                  <a:cubicBezTo>
                    <a:pt x="214" y="36"/>
                    <a:pt x="214" y="43"/>
                    <a:pt x="214" y="49"/>
                  </a:cubicBezTo>
                  <a:cubicBezTo>
                    <a:pt x="214" y="56"/>
                    <a:pt x="214" y="63"/>
                    <a:pt x="214" y="70"/>
                  </a:cubicBezTo>
                  <a:cubicBezTo>
                    <a:pt x="214" y="76"/>
                    <a:pt x="214" y="81"/>
                    <a:pt x="215" y="87"/>
                  </a:cubicBezTo>
                  <a:cubicBezTo>
                    <a:pt x="215" y="92"/>
                    <a:pt x="215" y="97"/>
                    <a:pt x="213" y="102"/>
                  </a:cubicBezTo>
                  <a:cubicBezTo>
                    <a:pt x="213" y="103"/>
                    <a:pt x="214" y="103"/>
                    <a:pt x="214" y="103"/>
                  </a:cubicBezTo>
                  <a:cubicBezTo>
                    <a:pt x="215" y="94"/>
                    <a:pt x="214" y="86"/>
                    <a:pt x="214" y="78"/>
                  </a:cubicBezTo>
                  <a:cubicBezTo>
                    <a:pt x="214" y="69"/>
                    <a:pt x="215" y="60"/>
                    <a:pt x="215" y="51"/>
                  </a:cubicBezTo>
                  <a:cubicBezTo>
                    <a:pt x="215" y="43"/>
                    <a:pt x="215" y="36"/>
                    <a:pt x="214" y="28"/>
                  </a:cubicBezTo>
                  <a:cubicBezTo>
                    <a:pt x="214" y="23"/>
                    <a:pt x="213" y="18"/>
                    <a:pt x="210" y="14"/>
                  </a:cubicBezTo>
                  <a:cubicBezTo>
                    <a:pt x="207" y="8"/>
                    <a:pt x="201" y="8"/>
                    <a:pt x="195" y="8"/>
                  </a:cubicBezTo>
                  <a:cubicBezTo>
                    <a:pt x="191" y="8"/>
                    <a:pt x="187" y="8"/>
                    <a:pt x="184" y="9"/>
                  </a:cubicBezTo>
                  <a:cubicBezTo>
                    <a:pt x="180" y="9"/>
                    <a:pt x="176" y="9"/>
                    <a:pt x="172" y="9"/>
                  </a:cubicBezTo>
                  <a:cubicBezTo>
                    <a:pt x="163" y="9"/>
                    <a:pt x="154" y="9"/>
                    <a:pt x="145" y="9"/>
                  </a:cubicBezTo>
                  <a:cubicBezTo>
                    <a:pt x="136" y="8"/>
                    <a:pt x="128" y="8"/>
                    <a:pt x="119" y="8"/>
                  </a:cubicBezTo>
                  <a:cubicBezTo>
                    <a:pt x="110" y="8"/>
                    <a:pt x="101" y="7"/>
                    <a:pt x="92" y="6"/>
                  </a:cubicBezTo>
                  <a:cubicBezTo>
                    <a:pt x="83" y="5"/>
                    <a:pt x="75" y="4"/>
                    <a:pt x="66" y="3"/>
                  </a:cubicBezTo>
                  <a:cubicBezTo>
                    <a:pt x="58" y="2"/>
                    <a:pt x="50" y="1"/>
                    <a:pt x="42" y="1"/>
                  </a:cubicBezTo>
                  <a:cubicBezTo>
                    <a:pt x="35" y="0"/>
                    <a:pt x="27" y="0"/>
                    <a:pt x="20" y="2"/>
                  </a:cubicBezTo>
                  <a:cubicBezTo>
                    <a:pt x="15" y="3"/>
                    <a:pt x="9" y="5"/>
                    <a:pt x="6" y="10"/>
                  </a:cubicBezTo>
                  <a:cubicBezTo>
                    <a:pt x="3" y="14"/>
                    <a:pt x="2" y="19"/>
                    <a:pt x="1" y="24"/>
                  </a:cubicBezTo>
                  <a:cubicBezTo>
                    <a:pt x="0" y="30"/>
                    <a:pt x="1" y="35"/>
                    <a:pt x="1" y="41"/>
                  </a:cubicBezTo>
                  <a:cubicBezTo>
                    <a:pt x="1" y="47"/>
                    <a:pt x="1" y="54"/>
                    <a:pt x="1" y="60"/>
                  </a:cubicBezTo>
                  <a:cubicBezTo>
                    <a:pt x="0" y="68"/>
                    <a:pt x="0" y="76"/>
                    <a:pt x="1" y="83"/>
                  </a:cubicBezTo>
                  <a:cubicBezTo>
                    <a:pt x="2" y="91"/>
                    <a:pt x="3" y="99"/>
                    <a:pt x="3" y="106"/>
                  </a:cubicBezTo>
                  <a:cubicBezTo>
                    <a:pt x="3" y="107"/>
                    <a:pt x="4" y="107"/>
                    <a:pt x="4" y="10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18"/>
            <p:cNvSpPr/>
            <p:nvPr/>
          </p:nvSpPr>
          <p:spPr bwMode="auto">
            <a:xfrm>
              <a:off x="8631238" y="4776788"/>
              <a:ext cx="119063" cy="112713"/>
            </a:xfrm>
            <a:custGeom>
              <a:gdLst>
                <a:gd fmla="*/ 4 w 32" name="T0"/>
                <a:gd fmla="*/ 25 h 30" name="T1"/>
                <a:gd fmla="*/ 25 w 32" name="T2"/>
                <a:gd fmla="*/ 4 h 30" name="T3"/>
                <a:gd fmla="*/ 24 w 32" name="T4"/>
                <a:gd fmla="*/ 3 h 30" name="T5"/>
                <a:gd fmla="*/ 0 w 32" name="T6"/>
                <a:gd fmla="*/ 29 h 30" name="T7"/>
                <a:gd fmla="*/ 1 w 32" name="T8"/>
                <a:gd fmla="*/ 29 h 30" name="T9"/>
                <a:gd fmla="*/ 30 w 32" name="T10"/>
                <a:gd fmla="*/ 1 h 30" name="T11"/>
                <a:gd fmla="*/ 29 w 32" name="T12"/>
                <a:gd fmla="*/ 0 h 30" name="T13"/>
                <a:gd fmla="*/ 6 w 32" name="T14"/>
                <a:gd fmla="*/ 23 h 30" name="T15"/>
                <a:gd fmla="*/ 7 w 32" name="T16"/>
                <a:gd fmla="*/ 24 h 30" name="T17"/>
                <a:gd fmla="*/ 31 w 32" name="T18"/>
                <a:gd fmla="*/ 2 h 30" name="T19"/>
                <a:gd fmla="*/ 31 w 32" name="T20"/>
                <a:gd fmla="*/ 1 h 30" name="T21"/>
                <a:gd fmla="*/ 28 w 32" name="T22"/>
                <a:gd fmla="*/ 3 h 30" name="T23"/>
                <a:gd fmla="*/ 28 w 32" name="T24"/>
                <a:gd fmla="*/ 4 h 30" name="T25"/>
                <a:gd fmla="*/ 31 w 32" name="T26"/>
                <a:gd fmla="*/ 2 h 30" name="T27"/>
                <a:gd fmla="*/ 31 w 32" name="T28"/>
                <a:gd fmla="*/ 1 h 30" name="T29"/>
                <a:gd fmla="*/ 6 w 32" name="T30"/>
                <a:gd fmla="*/ 23 h 30" name="T31"/>
                <a:gd fmla="*/ 7 w 32" name="T32"/>
                <a:gd fmla="*/ 24 h 30" name="T33"/>
                <a:gd fmla="*/ 30 w 32" name="T34"/>
                <a:gd fmla="*/ 1 h 30" name="T35"/>
                <a:gd fmla="*/ 29 w 32" name="T36"/>
                <a:gd fmla="*/ 0 h 30" name="T37"/>
                <a:gd fmla="*/ 0 w 32" name="T38"/>
                <a:gd fmla="*/ 29 h 30" name="T39"/>
                <a:gd fmla="*/ 1 w 32" name="T40"/>
                <a:gd fmla="*/ 29 h 30" name="T41"/>
                <a:gd fmla="*/ 25 w 32" name="T42"/>
                <a:gd fmla="*/ 4 h 30" name="T43"/>
                <a:gd fmla="*/ 25 w 32" name="T44"/>
                <a:gd fmla="*/ 3 h 30" name="T45"/>
                <a:gd fmla="*/ 3 w 32" name="T46"/>
                <a:gd fmla="*/ 24 h 30" name="T47"/>
                <a:gd fmla="*/ 4 w 32" name="T48"/>
                <a:gd fmla="*/ 25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32">
                  <a:moveTo>
                    <a:pt x="4" y="25"/>
                  </a:moveTo>
                  <a:cubicBezTo>
                    <a:pt x="10" y="17"/>
                    <a:pt x="17" y="10"/>
                    <a:pt x="25" y="4"/>
                  </a:cubicBezTo>
                  <a:cubicBezTo>
                    <a:pt x="25" y="4"/>
                    <a:pt x="25" y="4"/>
                    <a:pt x="24" y="3"/>
                  </a:cubicBezTo>
                  <a:cubicBezTo>
                    <a:pt x="16" y="11"/>
                    <a:pt x="7" y="19"/>
                    <a:pt x="0" y="29"/>
                  </a:cubicBezTo>
                  <a:cubicBezTo>
                    <a:pt x="0" y="29"/>
                    <a:pt x="1" y="30"/>
                    <a:pt x="1" y="29"/>
                  </a:cubicBezTo>
                  <a:cubicBezTo>
                    <a:pt x="10" y="20"/>
                    <a:pt x="20" y="10"/>
                    <a:pt x="30" y="1"/>
                  </a:cubicBezTo>
                  <a:cubicBezTo>
                    <a:pt x="31" y="0"/>
                    <a:pt x="30" y="0"/>
                    <a:pt x="29" y="0"/>
                  </a:cubicBezTo>
                  <a:cubicBezTo>
                    <a:pt x="21" y="7"/>
                    <a:pt x="13" y="15"/>
                    <a:pt x="6" y="23"/>
                  </a:cubicBezTo>
                  <a:cubicBezTo>
                    <a:pt x="5" y="24"/>
                    <a:pt x="6" y="25"/>
                    <a:pt x="7" y="24"/>
                  </a:cubicBezTo>
                  <a:cubicBezTo>
                    <a:pt x="15" y="17"/>
                    <a:pt x="22" y="8"/>
                    <a:pt x="31" y="2"/>
                  </a:cubicBezTo>
                  <a:cubicBezTo>
                    <a:pt x="31" y="2"/>
                    <a:pt x="31" y="2"/>
                    <a:pt x="31" y="1"/>
                  </a:cubicBezTo>
                  <a:cubicBezTo>
                    <a:pt x="30" y="2"/>
                    <a:pt x="29" y="2"/>
                    <a:pt x="28" y="3"/>
                  </a:cubicBezTo>
                  <a:cubicBezTo>
                    <a:pt x="27" y="4"/>
                    <a:pt x="28" y="5"/>
                    <a:pt x="28" y="4"/>
                  </a:cubicBezTo>
                  <a:cubicBezTo>
                    <a:pt x="30" y="4"/>
                    <a:pt x="30" y="3"/>
                    <a:pt x="31" y="2"/>
                  </a:cubicBezTo>
                  <a:cubicBezTo>
                    <a:pt x="32" y="2"/>
                    <a:pt x="31" y="1"/>
                    <a:pt x="31" y="1"/>
                  </a:cubicBezTo>
                  <a:cubicBezTo>
                    <a:pt x="21" y="7"/>
                    <a:pt x="14" y="15"/>
                    <a:pt x="6" y="23"/>
                  </a:cubicBezTo>
                  <a:cubicBezTo>
                    <a:pt x="6" y="24"/>
                    <a:pt x="6" y="24"/>
                    <a:pt x="7" y="24"/>
                  </a:cubicBezTo>
                  <a:cubicBezTo>
                    <a:pt x="14" y="16"/>
                    <a:pt x="22" y="8"/>
                    <a:pt x="30" y="1"/>
                  </a:cubicBezTo>
                  <a:cubicBezTo>
                    <a:pt x="30" y="1"/>
                    <a:pt x="30" y="0"/>
                    <a:pt x="29" y="0"/>
                  </a:cubicBezTo>
                  <a:cubicBezTo>
                    <a:pt x="20" y="9"/>
                    <a:pt x="10" y="19"/>
                    <a:pt x="0" y="29"/>
                  </a:cubicBezTo>
                  <a:cubicBezTo>
                    <a:pt x="1" y="29"/>
                    <a:pt x="1" y="29"/>
                    <a:pt x="1" y="29"/>
                  </a:cubicBezTo>
                  <a:cubicBezTo>
                    <a:pt x="8" y="20"/>
                    <a:pt x="17" y="12"/>
                    <a:pt x="25" y="4"/>
                  </a:cubicBezTo>
                  <a:cubicBezTo>
                    <a:pt x="26" y="4"/>
                    <a:pt x="25" y="3"/>
                    <a:pt x="25" y="3"/>
                  </a:cubicBezTo>
                  <a:cubicBezTo>
                    <a:pt x="16" y="9"/>
                    <a:pt x="9" y="17"/>
                    <a:pt x="3" y="24"/>
                  </a:cubicBezTo>
                  <a:cubicBezTo>
                    <a:pt x="2" y="24"/>
                    <a:pt x="3" y="25"/>
                    <a:pt x="4" y="2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19"/>
            <p:cNvSpPr/>
            <p:nvPr/>
          </p:nvSpPr>
          <p:spPr bwMode="auto">
            <a:xfrm>
              <a:off x="9043988" y="4483100"/>
              <a:ext cx="239713" cy="106363"/>
            </a:xfrm>
            <a:custGeom>
              <a:gdLst>
                <a:gd fmla="*/ 9 w 64" name="T0"/>
                <a:gd fmla="*/ 18 h 28" name="T1"/>
                <a:gd fmla="*/ 19 w 64" name="T2"/>
                <a:gd fmla="*/ 8 h 28" name="T3"/>
                <a:gd fmla="*/ 18 w 64" name="T4"/>
                <a:gd fmla="*/ 7 h 28" name="T5"/>
                <a:gd fmla="*/ 0 w 64" name="T6"/>
                <a:gd fmla="*/ 24 h 28" name="T7"/>
                <a:gd fmla="*/ 1 w 64" name="T8"/>
                <a:gd fmla="*/ 25 h 28" name="T9"/>
                <a:gd fmla="*/ 7 w 64" name="T10"/>
                <a:gd fmla="*/ 22 h 28" name="T11"/>
                <a:gd fmla="*/ 14 w 64" name="T12"/>
                <a:gd fmla="*/ 16 h 28" name="T13"/>
                <a:gd fmla="*/ 20 w 64" name="T14"/>
                <a:gd fmla="*/ 10 h 28" name="T15"/>
                <a:gd fmla="*/ 28 w 64" name="T16"/>
                <a:gd fmla="*/ 3 h 28" name="T17"/>
                <a:gd fmla="*/ 37 w 64" name="T18"/>
                <a:gd fmla="*/ 3 h 28" name="T19"/>
                <a:gd fmla="*/ 44 w 64" name="T20"/>
                <a:gd fmla="*/ 9 h 28" name="T21"/>
                <a:gd fmla="*/ 60 w 64" name="T22"/>
                <a:gd fmla="*/ 25 h 28" name="T23"/>
                <a:gd fmla="*/ 63 w 64" name="T24"/>
                <a:gd fmla="*/ 27 h 28" name="T25"/>
                <a:gd fmla="*/ 64 w 64" name="T26"/>
                <a:gd fmla="*/ 26 h 28" name="T27"/>
                <a:gd fmla="*/ 54 w 64" name="T28"/>
                <a:gd fmla="*/ 19 h 28" name="T29"/>
                <a:gd fmla="*/ 47 w 64" name="T30"/>
                <a:gd fmla="*/ 11 h 28" name="T31"/>
                <a:gd fmla="*/ 34 w 64" name="T32"/>
                <a:gd fmla="*/ 2 h 28" name="T33"/>
                <a:gd fmla="*/ 22 w 64" name="T34"/>
                <a:gd fmla="*/ 8 h 28" name="T35"/>
                <a:gd fmla="*/ 11 w 64" name="T36"/>
                <a:gd fmla="*/ 19 h 28" name="T37"/>
                <a:gd fmla="*/ 12 w 64" name="T38"/>
                <a:gd fmla="*/ 20 h 28" name="T39"/>
                <a:gd fmla="*/ 22 w 64" name="T40"/>
                <a:gd fmla="*/ 11 h 28" name="T41"/>
                <a:gd fmla="*/ 33 w 64" name="T42"/>
                <a:gd fmla="*/ 3 h 28" name="T43"/>
                <a:gd fmla="*/ 47 w 64" name="T44"/>
                <a:gd fmla="*/ 12 h 28" name="T45"/>
                <a:gd fmla="*/ 53 w 64" name="T46"/>
                <a:gd fmla="*/ 20 h 28" name="T47"/>
                <a:gd fmla="*/ 63 w 64" name="T48"/>
                <a:gd fmla="*/ 27 h 28" name="T49"/>
                <a:gd fmla="*/ 64 w 64" name="T50"/>
                <a:gd fmla="*/ 26 h 28" name="T51"/>
                <a:gd fmla="*/ 47 w 64" name="T52"/>
                <a:gd fmla="*/ 10 h 28" name="T53"/>
                <a:gd fmla="*/ 32 w 64" name="T54"/>
                <a:gd fmla="*/ 0 h 28" name="T55"/>
                <a:gd fmla="*/ 17 w 64" name="T56"/>
                <a:gd fmla="*/ 10 h 28" name="T57"/>
                <a:gd fmla="*/ 4 w 64" name="T58"/>
                <a:gd fmla="*/ 22 h 28" name="T59"/>
                <a:gd fmla="*/ 1 w 64" name="T60"/>
                <a:gd fmla="*/ 24 h 28" name="T61"/>
                <a:gd fmla="*/ 1 w 64" name="T62"/>
                <a:gd fmla="*/ 25 h 28" name="T63"/>
                <a:gd fmla="*/ 19 w 64" name="T64"/>
                <a:gd fmla="*/ 8 h 28" name="T65"/>
                <a:gd fmla="*/ 18 w 64" name="T66"/>
                <a:gd fmla="*/ 7 h 28" name="T67"/>
                <a:gd fmla="*/ 8 w 64" name="T68"/>
                <a:gd fmla="*/ 17 h 28" name="T69"/>
                <a:gd fmla="*/ 9 w 64" name="T70"/>
                <a:gd fmla="*/ 18 h 2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 w="64">
                  <a:moveTo>
                    <a:pt x="9" y="18"/>
                  </a:moveTo>
                  <a:cubicBezTo>
                    <a:pt x="12" y="15"/>
                    <a:pt x="15" y="12"/>
                    <a:pt x="19" y="8"/>
                  </a:cubicBezTo>
                  <a:cubicBezTo>
                    <a:pt x="18" y="8"/>
                    <a:pt x="18" y="8"/>
                    <a:pt x="18" y="7"/>
                  </a:cubicBezTo>
                  <a:cubicBezTo>
                    <a:pt x="12" y="13"/>
                    <a:pt x="6" y="18"/>
                    <a:pt x="0" y="24"/>
                  </a:cubicBezTo>
                  <a:cubicBezTo>
                    <a:pt x="0" y="24"/>
                    <a:pt x="0" y="25"/>
                    <a:pt x="1" y="25"/>
                  </a:cubicBezTo>
                  <a:cubicBezTo>
                    <a:pt x="3" y="25"/>
                    <a:pt x="5" y="23"/>
                    <a:pt x="7" y="22"/>
                  </a:cubicBezTo>
                  <a:cubicBezTo>
                    <a:pt x="10" y="20"/>
                    <a:pt x="12" y="18"/>
                    <a:pt x="14" y="16"/>
                  </a:cubicBezTo>
                  <a:cubicBezTo>
                    <a:pt x="16" y="14"/>
                    <a:pt x="18" y="12"/>
                    <a:pt x="20" y="10"/>
                  </a:cubicBezTo>
                  <a:cubicBezTo>
                    <a:pt x="22" y="7"/>
                    <a:pt x="25" y="5"/>
                    <a:pt x="28" y="3"/>
                  </a:cubicBezTo>
                  <a:cubicBezTo>
                    <a:pt x="31" y="2"/>
                    <a:pt x="34" y="2"/>
                    <a:pt x="37" y="3"/>
                  </a:cubicBezTo>
                  <a:cubicBezTo>
                    <a:pt x="40" y="4"/>
                    <a:pt x="42" y="7"/>
                    <a:pt x="44" y="9"/>
                  </a:cubicBezTo>
                  <a:cubicBezTo>
                    <a:pt x="50" y="15"/>
                    <a:pt x="55" y="20"/>
                    <a:pt x="60" y="25"/>
                  </a:cubicBezTo>
                  <a:cubicBezTo>
                    <a:pt x="61" y="26"/>
                    <a:pt x="62" y="27"/>
                    <a:pt x="63" y="27"/>
                  </a:cubicBezTo>
                  <a:cubicBezTo>
                    <a:pt x="63" y="28"/>
                    <a:pt x="64" y="27"/>
                    <a:pt x="64" y="26"/>
                  </a:cubicBezTo>
                  <a:cubicBezTo>
                    <a:pt x="61" y="24"/>
                    <a:pt x="57" y="21"/>
                    <a:pt x="54" y="19"/>
                  </a:cubicBezTo>
                  <a:cubicBezTo>
                    <a:pt x="52" y="17"/>
                    <a:pt x="50" y="14"/>
                    <a:pt x="47" y="11"/>
                  </a:cubicBezTo>
                  <a:cubicBezTo>
                    <a:pt x="44" y="7"/>
                    <a:pt x="40" y="2"/>
                    <a:pt x="34" y="2"/>
                  </a:cubicBezTo>
                  <a:cubicBezTo>
                    <a:pt x="29" y="2"/>
                    <a:pt x="25" y="5"/>
                    <a:pt x="22" y="8"/>
                  </a:cubicBezTo>
                  <a:cubicBezTo>
                    <a:pt x="18" y="12"/>
                    <a:pt x="15" y="16"/>
                    <a:pt x="11" y="19"/>
                  </a:cubicBezTo>
                  <a:cubicBezTo>
                    <a:pt x="11" y="19"/>
                    <a:pt x="11" y="20"/>
                    <a:pt x="12" y="20"/>
                  </a:cubicBezTo>
                  <a:cubicBezTo>
                    <a:pt x="16" y="17"/>
                    <a:pt x="19" y="14"/>
                    <a:pt x="22" y="11"/>
                  </a:cubicBezTo>
                  <a:cubicBezTo>
                    <a:pt x="25" y="7"/>
                    <a:pt x="28" y="3"/>
                    <a:pt x="33" y="3"/>
                  </a:cubicBezTo>
                  <a:cubicBezTo>
                    <a:pt x="39" y="3"/>
                    <a:pt x="43" y="9"/>
                    <a:pt x="47" y="12"/>
                  </a:cubicBezTo>
                  <a:cubicBezTo>
                    <a:pt x="49" y="15"/>
                    <a:pt x="51" y="17"/>
                    <a:pt x="53" y="20"/>
                  </a:cubicBezTo>
                  <a:cubicBezTo>
                    <a:pt x="56" y="22"/>
                    <a:pt x="60" y="25"/>
                    <a:pt x="63" y="27"/>
                  </a:cubicBezTo>
                  <a:cubicBezTo>
                    <a:pt x="63" y="27"/>
                    <a:pt x="63" y="27"/>
                    <a:pt x="64" y="26"/>
                  </a:cubicBezTo>
                  <a:cubicBezTo>
                    <a:pt x="58" y="21"/>
                    <a:pt x="52" y="16"/>
                    <a:pt x="47" y="10"/>
                  </a:cubicBezTo>
                  <a:cubicBezTo>
                    <a:pt x="43" y="6"/>
                    <a:pt x="38" y="0"/>
                    <a:pt x="32" y="0"/>
                  </a:cubicBezTo>
                  <a:cubicBezTo>
                    <a:pt x="26" y="1"/>
                    <a:pt x="21" y="7"/>
                    <a:pt x="17" y="10"/>
                  </a:cubicBezTo>
                  <a:cubicBezTo>
                    <a:pt x="13" y="14"/>
                    <a:pt x="9" y="19"/>
                    <a:pt x="4" y="22"/>
                  </a:cubicBezTo>
                  <a:cubicBezTo>
                    <a:pt x="3" y="23"/>
                    <a:pt x="2" y="24"/>
                    <a:pt x="1" y="24"/>
                  </a:cubicBezTo>
                  <a:cubicBezTo>
                    <a:pt x="1" y="24"/>
                    <a:pt x="1" y="24"/>
                    <a:pt x="1" y="25"/>
                  </a:cubicBezTo>
                  <a:cubicBezTo>
                    <a:pt x="7" y="19"/>
                    <a:pt x="13" y="14"/>
                    <a:pt x="19" y="8"/>
                  </a:cubicBezTo>
                  <a:cubicBezTo>
                    <a:pt x="19" y="8"/>
                    <a:pt x="19" y="7"/>
                    <a:pt x="18" y="7"/>
                  </a:cubicBezTo>
                  <a:cubicBezTo>
                    <a:pt x="14" y="11"/>
                    <a:pt x="11" y="14"/>
                    <a:pt x="8" y="17"/>
                  </a:cubicBezTo>
                  <a:cubicBezTo>
                    <a:pt x="7" y="18"/>
                    <a:pt x="8" y="19"/>
                    <a:pt x="9" y="1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20"/>
            <p:cNvSpPr/>
            <p:nvPr/>
          </p:nvSpPr>
          <p:spPr bwMode="auto">
            <a:xfrm>
              <a:off x="9572626" y="4803775"/>
              <a:ext cx="104775" cy="111125"/>
            </a:xfrm>
            <a:custGeom>
              <a:gdLst>
                <a:gd fmla="*/ 15 w 28" name="T0"/>
                <a:gd fmla="*/ 17 h 30" name="T1"/>
                <a:gd fmla="*/ 2 w 28" name="T2"/>
                <a:gd fmla="*/ 1 h 30" name="T3"/>
                <a:gd fmla="*/ 1 w 28" name="T4"/>
                <a:gd fmla="*/ 2 h 30" name="T5"/>
                <a:gd fmla="*/ 27 w 28" name="T6"/>
                <a:gd fmla="*/ 29 h 30" name="T7"/>
                <a:gd fmla="*/ 28 w 28" name="T8"/>
                <a:gd fmla="*/ 28 h 30" name="T9"/>
                <a:gd fmla="*/ 16 w 28" name="T10"/>
                <a:gd fmla="*/ 15 h 30" name="T11"/>
                <a:gd fmla="*/ 2 w 28" name="T12"/>
                <a:gd fmla="*/ 5 h 30" name="T13"/>
                <a:gd fmla="*/ 1 w 28" name="T14"/>
                <a:gd fmla="*/ 7 h 30" name="T15"/>
                <a:gd fmla="*/ 23 w 28" name="T16"/>
                <a:gd fmla="*/ 23 h 30" name="T17"/>
                <a:gd fmla="*/ 24 w 28" name="T18"/>
                <a:gd fmla="*/ 22 h 30" name="T19"/>
                <a:gd fmla="*/ 14 w 28" name="T20"/>
                <a:gd fmla="*/ 13 h 30" name="T21"/>
                <a:gd fmla="*/ 14 w 28" name="T22"/>
                <a:gd fmla="*/ 14 h 30" name="T23"/>
                <a:gd fmla="*/ 23 w 28" name="T24"/>
                <a:gd fmla="*/ 23 h 30" name="T25"/>
                <a:gd fmla="*/ 24 w 28" name="T26"/>
                <a:gd fmla="*/ 22 h 30" name="T27"/>
                <a:gd fmla="*/ 2 w 28" name="T28"/>
                <a:gd fmla="*/ 5 h 30" name="T29"/>
                <a:gd fmla="*/ 1 w 28" name="T30"/>
                <a:gd fmla="*/ 7 h 30" name="T31"/>
                <a:gd fmla="*/ 15 w 28" name="T32"/>
                <a:gd fmla="*/ 16 h 30" name="T33"/>
                <a:gd fmla="*/ 27 w 28" name="T34"/>
                <a:gd fmla="*/ 29 h 30" name="T35"/>
                <a:gd fmla="*/ 28 w 28" name="T36"/>
                <a:gd fmla="*/ 28 h 30" name="T37"/>
                <a:gd fmla="*/ 2 w 28" name="T38"/>
                <a:gd fmla="*/ 1 h 30" name="T39"/>
                <a:gd fmla="*/ 1 w 28" name="T40"/>
                <a:gd fmla="*/ 2 h 30" name="T41"/>
                <a:gd fmla="*/ 14 w 28" name="T42"/>
                <a:gd fmla="*/ 17 h 30" name="T43"/>
                <a:gd fmla="*/ 15 w 28" name="T44"/>
                <a:gd fmla="*/ 17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28">
                  <a:moveTo>
                    <a:pt x="15" y="17"/>
                  </a:moveTo>
                  <a:cubicBezTo>
                    <a:pt x="10" y="11"/>
                    <a:pt x="6" y="6"/>
                    <a:pt x="2" y="1"/>
                  </a:cubicBezTo>
                  <a:cubicBezTo>
                    <a:pt x="1" y="1"/>
                    <a:pt x="1" y="2"/>
                    <a:pt x="1" y="2"/>
                  </a:cubicBezTo>
                  <a:cubicBezTo>
                    <a:pt x="9" y="11"/>
                    <a:pt x="17" y="21"/>
                    <a:pt x="27" y="29"/>
                  </a:cubicBezTo>
                  <a:cubicBezTo>
                    <a:pt x="27" y="30"/>
                    <a:pt x="28" y="29"/>
                    <a:pt x="28" y="28"/>
                  </a:cubicBezTo>
                  <a:cubicBezTo>
                    <a:pt x="25" y="23"/>
                    <a:pt x="21" y="19"/>
                    <a:pt x="16" y="15"/>
                  </a:cubicBezTo>
                  <a:cubicBezTo>
                    <a:pt x="11" y="12"/>
                    <a:pt x="7" y="9"/>
                    <a:pt x="2" y="5"/>
                  </a:cubicBezTo>
                  <a:cubicBezTo>
                    <a:pt x="1" y="5"/>
                    <a:pt x="0" y="6"/>
                    <a:pt x="1" y="7"/>
                  </a:cubicBezTo>
                  <a:cubicBezTo>
                    <a:pt x="9" y="12"/>
                    <a:pt x="16" y="17"/>
                    <a:pt x="23" y="23"/>
                  </a:cubicBezTo>
                  <a:cubicBezTo>
                    <a:pt x="24" y="24"/>
                    <a:pt x="24" y="23"/>
                    <a:pt x="24" y="22"/>
                  </a:cubicBezTo>
                  <a:cubicBezTo>
                    <a:pt x="21" y="19"/>
                    <a:pt x="18" y="16"/>
                    <a:pt x="14" y="13"/>
                  </a:cubicBezTo>
                  <a:cubicBezTo>
                    <a:pt x="14" y="13"/>
                    <a:pt x="13" y="14"/>
                    <a:pt x="14" y="14"/>
                  </a:cubicBezTo>
                  <a:cubicBezTo>
                    <a:pt x="16" y="17"/>
                    <a:pt x="20" y="20"/>
                    <a:pt x="23" y="23"/>
                  </a:cubicBezTo>
                  <a:cubicBezTo>
                    <a:pt x="23" y="23"/>
                    <a:pt x="24" y="22"/>
                    <a:pt x="24" y="22"/>
                  </a:cubicBezTo>
                  <a:cubicBezTo>
                    <a:pt x="17" y="16"/>
                    <a:pt x="9" y="11"/>
                    <a:pt x="2" y="5"/>
                  </a:cubicBezTo>
                  <a:cubicBezTo>
                    <a:pt x="1" y="6"/>
                    <a:pt x="1" y="6"/>
                    <a:pt x="1" y="7"/>
                  </a:cubicBezTo>
                  <a:cubicBezTo>
                    <a:pt x="6" y="10"/>
                    <a:pt x="11" y="13"/>
                    <a:pt x="15" y="16"/>
                  </a:cubicBezTo>
                  <a:cubicBezTo>
                    <a:pt x="20" y="20"/>
                    <a:pt x="24" y="24"/>
                    <a:pt x="27" y="29"/>
                  </a:cubicBezTo>
                  <a:cubicBezTo>
                    <a:pt x="27" y="29"/>
                    <a:pt x="27" y="28"/>
                    <a:pt x="28" y="28"/>
                  </a:cubicBezTo>
                  <a:cubicBezTo>
                    <a:pt x="18" y="20"/>
                    <a:pt x="10" y="10"/>
                    <a:pt x="2" y="1"/>
                  </a:cubicBezTo>
                  <a:cubicBezTo>
                    <a:pt x="1" y="0"/>
                    <a:pt x="0" y="1"/>
                    <a:pt x="1" y="2"/>
                  </a:cubicBezTo>
                  <a:cubicBezTo>
                    <a:pt x="5" y="7"/>
                    <a:pt x="9" y="12"/>
                    <a:pt x="14" y="17"/>
                  </a:cubicBezTo>
                  <a:cubicBezTo>
                    <a:pt x="15" y="18"/>
                    <a:pt x="15" y="17"/>
                    <a:pt x="15" y="1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21"/>
            <p:cNvSpPr/>
            <p:nvPr/>
          </p:nvSpPr>
          <p:spPr bwMode="auto">
            <a:xfrm>
              <a:off x="8631238" y="4799013"/>
              <a:ext cx="142875" cy="146050"/>
            </a:xfrm>
            <a:custGeom>
              <a:gdLst>
                <a:gd fmla="*/ 30 w 38" name="T0"/>
                <a:gd fmla="*/ 2 h 39" name="T1"/>
                <a:gd fmla="*/ 1 w 38" name="T2"/>
                <a:gd fmla="*/ 28 h 39" name="T3"/>
                <a:gd fmla="*/ 27 w 38" name="T4"/>
                <a:gd fmla="*/ 2 h 39" name="T5"/>
                <a:gd fmla="*/ 14 w 38" name="T6"/>
                <a:gd fmla="*/ 13 h 39" name="T7"/>
                <a:gd fmla="*/ 5 w 38" name="T8"/>
                <a:gd fmla="*/ 27 h 39" name="T9"/>
                <a:gd fmla="*/ 29 w 38" name="T10"/>
                <a:gd fmla="*/ 2 h 39" name="T11"/>
                <a:gd fmla="*/ 7 w 38" name="T12"/>
                <a:gd fmla="*/ 27 h 39" name="T13"/>
                <a:gd fmla="*/ 37 w 38" name="T14"/>
                <a:gd fmla="*/ 3 h 39" name="T15"/>
                <a:gd fmla="*/ 15 w 38" name="T16"/>
                <a:gd fmla="*/ 26 h 39" name="T17"/>
                <a:gd fmla="*/ 37 w 38" name="T18"/>
                <a:gd fmla="*/ 7 h 39" name="T19"/>
                <a:gd fmla="*/ 18 w 38" name="T20"/>
                <a:gd fmla="*/ 30 h 39" name="T21"/>
                <a:gd fmla="*/ 34 w 38" name="T22"/>
                <a:gd fmla="*/ 15 h 39" name="T23"/>
                <a:gd fmla="*/ 22 w 38" name="T24"/>
                <a:gd fmla="*/ 30 h 39" name="T25"/>
                <a:gd fmla="*/ 33 w 38" name="T26"/>
                <a:gd fmla="*/ 21 h 39" name="T27"/>
                <a:gd fmla="*/ 25 w 38" name="T28"/>
                <a:gd fmla="*/ 33 h 39" name="T29"/>
                <a:gd fmla="*/ 35 w 38" name="T30"/>
                <a:gd fmla="*/ 26 h 39" name="T31"/>
                <a:gd fmla="*/ 28 w 38" name="T32"/>
                <a:gd fmla="*/ 38 h 39" name="T33"/>
                <a:gd fmla="*/ 36 w 38" name="T34"/>
                <a:gd fmla="*/ 25 h 39" name="T35"/>
                <a:gd fmla="*/ 25 w 38" name="T36"/>
                <a:gd fmla="*/ 33 h 39" name="T37"/>
                <a:gd fmla="*/ 34 w 38" name="T38"/>
                <a:gd fmla="*/ 20 h 39" name="T39"/>
                <a:gd fmla="*/ 22 w 38" name="T40"/>
                <a:gd fmla="*/ 30 h 39" name="T41"/>
                <a:gd fmla="*/ 34 w 38" name="T42"/>
                <a:gd fmla="*/ 15 h 39" name="T43"/>
                <a:gd fmla="*/ 18 w 38" name="T44"/>
                <a:gd fmla="*/ 30 h 39" name="T45"/>
                <a:gd fmla="*/ 37 w 38" name="T46"/>
                <a:gd fmla="*/ 7 h 39" name="T47"/>
                <a:gd fmla="*/ 15 w 38" name="T48"/>
                <a:gd fmla="*/ 26 h 39" name="T49"/>
                <a:gd fmla="*/ 37 w 38" name="T50"/>
                <a:gd fmla="*/ 3 h 39" name="T51"/>
                <a:gd fmla="*/ 7 w 38" name="T52"/>
                <a:gd fmla="*/ 27 h 39" name="T53"/>
                <a:gd fmla="*/ 29 w 38" name="T54"/>
                <a:gd fmla="*/ 2 h 39" name="T55"/>
                <a:gd fmla="*/ 5 w 38" name="T56"/>
                <a:gd fmla="*/ 27 h 39" name="T57"/>
                <a:gd fmla="*/ 26 w 38" name="T58"/>
                <a:gd fmla="*/ 2 h 39" name="T59"/>
                <a:gd fmla="*/ 1 w 38" name="T60"/>
                <a:gd fmla="*/ 28 h 39" name="T61"/>
                <a:gd fmla="*/ 30 w 38" name="T62"/>
                <a:gd fmla="*/ 2 h 39" name="T63"/>
                <a:gd fmla="*/ 8 w 38" name="T64"/>
                <a:gd fmla="*/ 22 h 3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 w="38">
                  <a:moveTo>
                    <a:pt x="9" y="23"/>
                  </a:moveTo>
                  <a:cubicBezTo>
                    <a:pt x="16" y="16"/>
                    <a:pt x="25" y="10"/>
                    <a:pt x="30" y="2"/>
                  </a:cubicBezTo>
                  <a:cubicBezTo>
                    <a:pt x="30" y="1"/>
                    <a:pt x="30" y="0"/>
                    <a:pt x="29" y="1"/>
                  </a:cubicBezTo>
                  <a:cubicBezTo>
                    <a:pt x="18" y="9"/>
                    <a:pt x="10" y="19"/>
                    <a:pt x="1" y="28"/>
                  </a:cubicBezTo>
                  <a:cubicBezTo>
                    <a:pt x="1" y="28"/>
                    <a:pt x="1" y="29"/>
                    <a:pt x="2" y="29"/>
                  </a:cubicBezTo>
                  <a:cubicBezTo>
                    <a:pt x="7" y="18"/>
                    <a:pt x="20" y="13"/>
                    <a:pt x="27" y="2"/>
                  </a:cubicBezTo>
                  <a:cubicBezTo>
                    <a:pt x="27" y="1"/>
                    <a:pt x="26" y="1"/>
                    <a:pt x="26" y="1"/>
                  </a:cubicBezTo>
                  <a:cubicBezTo>
                    <a:pt x="21" y="4"/>
                    <a:pt x="18" y="9"/>
                    <a:pt x="14" y="13"/>
                  </a:cubicBezTo>
                  <a:cubicBezTo>
                    <a:pt x="10" y="17"/>
                    <a:pt x="6" y="21"/>
                    <a:pt x="4" y="27"/>
                  </a:cubicBezTo>
                  <a:cubicBezTo>
                    <a:pt x="4" y="27"/>
                    <a:pt x="4" y="28"/>
                    <a:pt x="5" y="27"/>
                  </a:cubicBezTo>
                  <a:cubicBezTo>
                    <a:pt x="15" y="21"/>
                    <a:pt x="22" y="11"/>
                    <a:pt x="30" y="3"/>
                  </a:cubicBezTo>
                  <a:cubicBezTo>
                    <a:pt x="30" y="2"/>
                    <a:pt x="30" y="1"/>
                    <a:pt x="29" y="2"/>
                  </a:cubicBezTo>
                  <a:cubicBezTo>
                    <a:pt x="20" y="8"/>
                    <a:pt x="12" y="17"/>
                    <a:pt x="6" y="27"/>
                  </a:cubicBezTo>
                  <a:cubicBezTo>
                    <a:pt x="6" y="27"/>
                    <a:pt x="6" y="28"/>
                    <a:pt x="7" y="27"/>
                  </a:cubicBezTo>
                  <a:cubicBezTo>
                    <a:pt x="19" y="22"/>
                    <a:pt x="26" y="10"/>
                    <a:pt x="37" y="4"/>
                  </a:cubicBezTo>
                  <a:cubicBezTo>
                    <a:pt x="37" y="4"/>
                    <a:pt x="37" y="4"/>
                    <a:pt x="37" y="3"/>
                  </a:cubicBezTo>
                  <a:cubicBezTo>
                    <a:pt x="29" y="11"/>
                    <a:pt x="21" y="18"/>
                    <a:pt x="15" y="25"/>
                  </a:cubicBezTo>
                  <a:cubicBezTo>
                    <a:pt x="14" y="26"/>
                    <a:pt x="15" y="27"/>
                    <a:pt x="15" y="26"/>
                  </a:cubicBezTo>
                  <a:cubicBezTo>
                    <a:pt x="22" y="19"/>
                    <a:pt x="30" y="13"/>
                    <a:pt x="38" y="8"/>
                  </a:cubicBezTo>
                  <a:cubicBezTo>
                    <a:pt x="37" y="8"/>
                    <a:pt x="37" y="7"/>
                    <a:pt x="37" y="7"/>
                  </a:cubicBezTo>
                  <a:cubicBezTo>
                    <a:pt x="31" y="16"/>
                    <a:pt x="22" y="21"/>
                    <a:pt x="17" y="29"/>
                  </a:cubicBezTo>
                  <a:cubicBezTo>
                    <a:pt x="16" y="30"/>
                    <a:pt x="17" y="30"/>
                    <a:pt x="18" y="30"/>
                  </a:cubicBezTo>
                  <a:cubicBezTo>
                    <a:pt x="24" y="26"/>
                    <a:pt x="30" y="21"/>
                    <a:pt x="35" y="16"/>
                  </a:cubicBezTo>
                  <a:cubicBezTo>
                    <a:pt x="35" y="16"/>
                    <a:pt x="34" y="16"/>
                    <a:pt x="34" y="15"/>
                  </a:cubicBezTo>
                  <a:cubicBezTo>
                    <a:pt x="30" y="20"/>
                    <a:pt x="25" y="24"/>
                    <a:pt x="20" y="29"/>
                  </a:cubicBezTo>
                  <a:cubicBezTo>
                    <a:pt x="20" y="29"/>
                    <a:pt x="21" y="30"/>
                    <a:pt x="22" y="30"/>
                  </a:cubicBezTo>
                  <a:cubicBezTo>
                    <a:pt x="25" y="27"/>
                    <a:pt x="29" y="22"/>
                    <a:pt x="34" y="21"/>
                  </a:cubicBezTo>
                  <a:cubicBezTo>
                    <a:pt x="34" y="21"/>
                    <a:pt x="34" y="21"/>
                    <a:pt x="33" y="21"/>
                  </a:cubicBezTo>
                  <a:cubicBezTo>
                    <a:pt x="32" y="26"/>
                    <a:pt x="27" y="28"/>
                    <a:pt x="24" y="32"/>
                  </a:cubicBezTo>
                  <a:cubicBezTo>
                    <a:pt x="23" y="32"/>
                    <a:pt x="24" y="33"/>
                    <a:pt x="25" y="33"/>
                  </a:cubicBezTo>
                  <a:cubicBezTo>
                    <a:pt x="28" y="31"/>
                    <a:pt x="31" y="27"/>
                    <a:pt x="36" y="27"/>
                  </a:cubicBezTo>
                  <a:cubicBezTo>
                    <a:pt x="36" y="26"/>
                    <a:pt x="35" y="26"/>
                    <a:pt x="35" y="26"/>
                  </a:cubicBezTo>
                  <a:cubicBezTo>
                    <a:pt x="33" y="30"/>
                    <a:pt x="29" y="33"/>
                    <a:pt x="27" y="38"/>
                  </a:cubicBezTo>
                  <a:cubicBezTo>
                    <a:pt x="27" y="38"/>
                    <a:pt x="28" y="39"/>
                    <a:pt x="28" y="38"/>
                  </a:cubicBezTo>
                  <a:cubicBezTo>
                    <a:pt x="30" y="34"/>
                    <a:pt x="34" y="31"/>
                    <a:pt x="36" y="26"/>
                  </a:cubicBezTo>
                  <a:cubicBezTo>
                    <a:pt x="37" y="26"/>
                    <a:pt x="36" y="25"/>
                    <a:pt x="36" y="25"/>
                  </a:cubicBezTo>
                  <a:cubicBezTo>
                    <a:pt x="31" y="25"/>
                    <a:pt x="28" y="30"/>
                    <a:pt x="24" y="32"/>
                  </a:cubicBezTo>
                  <a:cubicBezTo>
                    <a:pt x="24" y="32"/>
                    <a:pt x="24" y="33"/>
                    <a:pt x="25" y="33"/>
                  </a:cubicBezTo>
                  <a:cubicBezTo>
                    <a:pt x="28" y="29"/>
                    <a:pt x="34" y="26"/>
                    <a:pt x="35" y="21"/>
                  </a:cubicBezTo>
                  <a:cubicBezTo>
                    <a:pt x="35" y="20"/>
                    <a:pt x="34" y="20"/>
                    <a:pt x="34" y="20"/>
                  </a:cubicBezTo>
                  <a:cubicBezTo>
                    <a:pt x="29" y="21"/>
                    <a:pt x="25" y="26"/>
                    <a:pt x="20" y="29"/>
                  </a:cubicBezTo>
                  <a:cubicBezTo>
                    <a:pt x="21" y="29"/>
                    <a:pt x="21" y="29"/>
                    <a:pt x="22" y="30"/>
                  </a:cubicBezTo>
                  <a:cubicBezTo>
                    <a:pt x="26" y="25"/>
                    <a:pt x="31" y="21"/>
                    <a:pt x="35" y="16"/>
                  </a:cubicBezTo>
                  <a:cubicBezTo>
                    <a:pt x="35" y="16"/>
                    <a:pt x="35" y="14"/>
                    <a:pt x="34" y="15"/>
                  </a:cubicBezTo>
                  <a:cubicBezTo>
                    <a:pt x="29" y="20"/>
                    <a:pt x="23" y="25"/>
                    <a:pt x="17" y="29"/>
                  </a:cubicBezTo>
                  <a:cubicBezTo>
                    <a:pt x="17" y="29"/>
                    <a:pt x="18" y="29"/>
                    <a:pt x="18" y="30"/>
                  </a:cubicBezTo>
                  <a:cubicBezTo>
                    <a:pt x="23" y="21"/>
                    <a:pt x="33" y="16"/>
                    <a:pt x="38" y="8"/>
                  </a:cubicBezTo>
                  <a:cubicBezTo>
                    <a:pt x="38" y="7"/>
                    <a:pt x="38" y="6"/>
                    <a:pt x="37" y="7"/>
                  </a:cubicBezTo>
                  <a:cubicBezTo>
                    <a:pt x="29" y="12"/>
                    <a:pt x="22" y="18"/>
                    <a:pt x="15" y="25"/>
                  </a:cubicBezTo>
                  <a:cubicBezTo>
                    <a:pt x="15" y="26"/>
                    <a:pt x="15" y="26"/>
                    <a:pt x="15" y="26"/>
                  </a:cubicBezTo>
                  <a:cubicBezTo>
                    <a:pt x="22" y="18"/>
                    <a:pt x="30" y="12"/>
                    <a:pt x="37" y="4"/>
                  </a:cubicBezTo>
                  <a:cubicBezTo>
                    <a:pt x="38" y="4"/>
                    <a:pt x="37" y="3"/>
                    <a:pt x="37" y="3"/>
                  </a:cubicBezTo>
                  <a:cubicBezTo>
                    <a:pt x="25" y="9"/>
                    <a:pt x="18" y="21"/>
                    <a:pt x="6" y="26"/>
                  </a:cubicBezTo>
                  <a:cubicBezTo>
                    <a:pt x="7" y="27"/>
                    <a:pt x="7" y="27"/>
                    <a:pt x="7" y="27"/>
                  </a:cubicBezTo>
                  <a:cubicBezTo>
                    <a:pt x="13" y="18"/>
                    <a:pt x="21" y="10"/>
                    <a:pt x="30" y="3"/>
                  </a:cubicBezTo>
                  <a:cubicBezTo>
                    <a:pt x="30" y="3"/>
                    <a:pt x="29" y="2"/>
                    <a:pt x="29" y="2"/>
                  </a:cubicBezTo>
                  <a:cubicBezTo>
                    <a:pt x="21" y="10"/>
                    <a:pt x="14" y="20"/>
                    <a:pt x="4" y="26"/>
                  </a:cubicBezTo>
                  <a:cubicBezTo>
                    <a:pt x="5" y="27"/>
                    <a:pt x="5" y="27"/>
                    <a:pt x="5" y="27"/>
                  </a:cubicBezTo>
                  <a:cubicBezTo>
                    <a:pt x="7" y="22"/>
                    <a:pt x="12" y="18"/>
                    <a:pt x="15" y="14"/>
                  </a:cubicBezTo>
                  <a:cubicBezTo>
                    <a:pt x="18" y="10"/>
                    <a:pt x="21" y="5"/>
                    <a:pt x="26" y="2"/>
                  </a:cubicBezTo>
                  <a:cubicBezTo>
                    <a:pt x="26" y="2"/>
                    <a:pt x="26" y="2"/>
                    <a:pt x="25" y="1"/>
                  </a:cubicBezTo>
                  <a:cubicBezTo>
                    <a:pt x="19" y="12"/>
                    <a:pt x="6" y="17"/>
                    <a:pt x="1" y="28"/>
                  </a:cubicBezTo>
                  <a:cubicBezTo>
                    <a:pt x="0" y="29"/>
                    <a:pt x="1" y="30"/>
                    <a:pt x="2" y="29"/>
                  </a:cubicBezTo>
                  <a:cubicBezTo>
                    <a:pt x="11" y="20"/>
                    <a:pt x="19" y="10"/>
                    <a:pt x="30" y="2"/>
                  </a:cubicBezTo>
                  <a:cubicBezTo>
                    <a:pt x="30" y="1"/>
                    <a:pt x="29" y="1"/>
                    <a:pt x="29" y="1"/>
                  </a:cubicBezTo>
                  <a:cubicBezTo>
                    <a:pt x="24" y="9"/>
                    <a:pt x="15" y="15"/>
                    <a:pt x="8" y="22"/>
                  </a:cubicBezTo>
                  <a:cubicBezTo>
                    <a:pt x="7" y="22"/>
                    <a:pt x="8" y="23"/>
                    <a:pt x="9" y="2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22"/>
            <p:cNvSpPr/>
            <p:nvPr/>
          </p:nvSpPr>
          <p:spPr bwMode="auto">
            <a:xfrm>
              <a:off x="9074151" y="4513263"/>
              <a:ext cx="153988" cy="79375"/>
            </a:xfrm>
            <a:custGeom>
              <a:gdLst>
                <a:gd fmla="*/ 15 w 41" name="T0"/>
                <a:gd fmla="*/ 6 h 21" name="T1"/>
                <a:gd fmla="*/ 1 w 41" name="T2"/>
                <a:gd fmla="*/ 20 h 21" name="T3"/>
                <a:gd fmla="*/ 2 w 41" name="T4"/>
                <a:gd fmla="*/ 21 h 21" name="T5"/>
                <a:gd fmla="*/ 22 w 41" name="T6"/>
                <a:gd fmla="*/ 2 h 21" name="T7"/>
                <a:gd fmla="*/ 21 w 41" name="T8"/>
                <a:gd fmla="*/ 1 h 21" name="T9"/>
                <a:gd fmla="*/ 11 w 41" name="T10"/>
                <a:gd fmla="*/ 9 h 21" name="T11"/>
                <a:gd fmla="*/ 0 w 41" name="T12"/>
                <a:gd fmla="*/ 17 h 21" name="T13"/>
                <a:gd fmla="*/ 1 w 41" name="T14"/>
                <a:gd fmla="*/ 18 h 21" name="T15"/>
                <a:gd fmla="*/ 10 w 41" name="T16"/>
                <a:gd fmla="*/ 9 h 21" name="T17"/>
                <a:gd fmla="*/ 21 w 41" name="T18"/>
                <a:gd fmla="*/ 3 h 21" name="T19"/>
                <a:gd fmla="*/ 20 w 41" name="T20"/>
                <a:gd fmla="*/ 2 h 21" name="T21"/>
                <a:gd fmla="*/ 7 w 41" name="T22"/>
                <a:gd fmla="*/ 16 h 21" name="T23"/>
                <a:gd fmla="*/ 8 w 41" name="T24"/>
                <a:gd fmla="*/ 17 h 21" name="T25"/>
                <a:gd fmla="*/ 27 w 41" name="T26"/>
                <a:gd fmla="*/ 5 h 21" name="T27"/>
                <a:gd fmla="*/ 26 w 41" name="T28"/>
                <a:gd fmla="*/ 4 h 21" name="T29"/>
                <a:gd fmla="*/ 14 w 41" name="T30"/>
                <a:gd fmla="*/ 15 h 21" name="T31"/>
                <a:gd fmla="*/ 15 w 41" name="T32"/>
                <a:gd fmla="*/ 16 h 21" name="T33"/>
                <a:gd fmla="*/ 22 w 41" name="T34"/>
                <a:gd fmla="*/ 11 h 21" name="T35"/>
                <a:gd fmla="*/ 30 w 41" name="T36"/>
                <a:gd fmla="*/ 7 h 21" name="T37"/>
                <a:gd fmla="*/ 30 w 41" name="T38"/>
                <a:gd fmla="*/ 6 h 21" name="T39"/>
                <a:gd fmla="*/ 18 w 41" name="T40"/>
                <a:gd fmla="*/ 17 h 21" name="T41"/>
                <a:gd fmla="*/ 18 w 41" name="T42"/>
                <a:gd fmla="*/ 18 h 21" name="T43"/>
                <a:gd fmla="*/ 27 w 41" name="T44"/>
                <a:gd fmla="*/ 12 h 21" name="T45"/>
                <a:gd fmla="*/ 36 w 41" name="T46"/>
                <a:gd fmla="*/ 9 h 21" name="T47"/>
                <a:gd fmla="*/ 36 w 41" name="T48"/>
                <a:gd fmla="*/ 8 h 21" name="T49"/>
                <a:gd fmla="*/ 26 w 41" name="T50"/>
                <a:gd fmla="*/ 18 h 21" name="T51"/>
                <a:gd fmla="*/ 27 w 41" name="T52"/>
                <a:gd fmla="*/ 19 h 21" name="T53"/>
                <a:gd fmla="*/ 40 w 41" name="T54"/>
                <a:gd fmla="*/ 14 h 21" name="T55"/>
                <a:gd fmla="*/ 39 w 41" name="T56"/>
                <a:gd fmla="*/ 13 h 21" name="T57"/>
                <a:gd fmla="*/ 38 w 41" name="T58"/>
                <a:gd fmla="*/ 17 h 21" name="T59"/>
                <a:gd fmla="*/ 37 w 41" name="T60"/>
                <a:gd fmla="*/ 20 h 21" name="T61"/>
                <a:gd fmla="*/ 38 w 41" name="T62"/>
                <a:gd fmla="*/ 20 h 21" name="T63"/>
                <a:gd fmla="*/ 41 w 41" name="T64"/>
                <a:gd fmla="*/ 13 h 21" name="T65"/>
                <a:gd fmla="*/ 40 w 41" name="T66"/>
                <a:gd fmla="*/ 12 h 21" name="T67"/>
                <a:gd fmla="*/ 26 w 41" name="T68"/>
                <a:gd fmla="*/ 18 h 21" name="T69"/>
                <a:gd fmla="*/ 27 w 41" name="T70"/>
                <a:gd fmla="*/ 19 h 21" name="T71"/>
                <a:gd fmla="*/ 37 w 41" name="T72"/>
                <a:gd fmla="*/ 8 h 21" name="T73"/>
                <a:gd fmla="*/ 36 w 41" name="T74"/>
                <a:gd fmla="*/ 7 h 21" name="T75"/>
                <a:gd fmla="*/ 18 w 41" name="T76"/>
                <a:gd fmla="*/ 17 h 21" name="T77"/>
                <a:gd fmla="*/ 19 w 41" name="T78"/>
                <a:gd fmla="*/ 18 h 21" name="T79"/>
                <a:gd fmla="*/ 31 w 41" name="T80"/>
                <a:gd fmla="*/ 6 h 21" name="T81"/>
                <a:gd fmla="*/ 30 w 41" name="T82"/>
                <a:gd fmla="*/ 6 h 21" name="T83"/>
                <a:gd fmla="*/ 22 w 41" name="T84"/>
                <a:gd fmla="*/ 9 h 21" name="T85"/>
                <a:gd fmla="*/ 14 w 41" name="T86"/>
                <a:gd fmla="*/ 15 h 21" name="T87"/>
                <a:gd fmla="*/ 15 w 41" name="T88"/>
                <a:gd fmla="*/ 16 h 21" name="T89"/>
                <a:gd fmla="*/ 27 w 41" name="T90"/>
                <a:gd fmla="*/ 4 h 21" name="T91"/>
                <a:gd fmla="*/ 26 w 41" name="T92"/>
                <a:gd fmla="*/ 4 h 21" name="T93"/>
                <a:gd fmla="*/ 8 w 41" name="T94"/>
                <a:gd fmla="*/ 16 h 21" name="T95"/>
                <a:gd fmla="*/ 9 w 41" name="T96"/>
                <a:gd fmla="*/ 17 h 21" name="T97"/>
                <a:gd fmla="*/ 21 w 41" name="T98"/>
                <a:gd fmla="*/ 3 h 21" name="T99"/>
                <a:gd fmla="*/ 21 w 41" name="T100"/>
                <a:gd fmla="*/ 2 h 21" name="T101"/>
                <a:gd fmla="*/ 9 w 41" name="T102"/>
                <a:gd fmla="*/ 8 h 21" name="T103"/>
                <a:gd fmla="*/ 0 w 41" name="T104"/>
                <a:gd fmla="*/ 17 h 21" name="T105"/>
                <a:gd fmla="*/ 1 w 41" name="T106"/>
                <a:gd fmla="*/ 18 h 21" name="T107"/>
                <a:gd fmla="*/ 11 w 41" name="T108"/>
                <a:gd fmla="*/ 11 h 21" name="T109"/>
                <a:gd fmla="*/ 22 w 41" name="T110"/>
                <a:gd fmla="*/ 2 h 21" name="T111"/>
                <a:gd fmla="*/ 21 w 41" name="T112"/>
                <a:gd fmla="*/ 1 h 21" name="T113"/>
                <a:gd fmla="*/ 1 w 41" name="T114"/>
                <a:gd fmla="*/ 20 h 21" name="T115"/>
                <a:gd fmla="*/ 2 w 41" name="T116"/>
                <a:gd fmla="*/ 21 h 21" name="T117"/>
                <a:gd fmla="*/ 15 w 41" name="T118"/>
                <a:gd fmla="*/ 7 h 21" name="T119"/>
                <a:gd fmla="*/ 15 w 41" name="T120"/>
                <a:gd fmla="*/ 6 h 2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1" w="41">
                  <a:moveTo>
                    <a:pt x="15" y="6"/>
                  </a:moveTo>
                  <a:cubicBezTo>
                    <a:pt x="10" y="11"/>
                    <a:pt x="4" y="15"/>
                    <a:pt x="1" y="20"/>
                  </a:cubicBezTo>
                  <a:cubicBezTo>
                    <a:pt x="0" y="21"/>
                    <a:pt x="1" y="21"/>
                    <a:pt x="2" y="21"/>
                  </a:cubicBezTo>
                  <a:cubicBezTo>
                    <a:pt x="9" y="15"/>
                    <a:pt x="14" y="7"/>
                    <a:pt x="22" y="2"/>
                  </a:cubicBezTo>
                  <a:cubicBezTo>
                    <a:pt x="23" y="1"/>
                    <a:pt x="22" y="0"/>
                    <a:pt x="21" y="1"/>
                  </a:cubicBezTo>
                  <a:cubicBezTo>
                    <a:pt x="18" y="3"/>
                    <a:pt x="15" y="6"/>
                    <a:pt x="11" y="9"/>
                  </a:cubicBezTo>
                  <a:cubicBezTo>
                    <a:pt x="8" y="12"/>
                    <a:pt x="5" y="15"/>
                    <a:pt x="0" y="17"/>
                  </a:cubicBezTo>
                  <a:cubicBezTo>
                    <a:pt x="1" y="17"/>
                    <a:pt x="1" y="18"/>
                    <a:pt x="1" y="18"/>
                  </a:cubicBezTo>
                  <a:cubicBezTo>
                    <a:pt x="4" y="15"/>
                    <a:pt x="7" y="12"/>
                    <a:pt x="10" y="9"/>
                  </a:cubicBezTo>
                  <a:cubicBezTo>
                    <a:pt x="13" y="7"/>
                    <a:pt x="17" y="4"/>
                    <a:pt x="21" y="3"/>
                  </a:cubicBezTo>
                  <a:cubicBezTo>
                    <a:pt x="21" y="3"/>
                    <a:pt x="20" y="3"/>
                    <a:pt x="20" y="2"/>
                  </a:cubicBezTo>
                  <a:cubicBezTo>
                    <a:pt x="17" y="8"/>
                    <a:pt x="10" y="10"/>
                    <a:pt x="7" y="16"/>
                  </a:cubicBezTo>
                  <a:cubicBezTo>
                    <a:pt x="7" y="17"/>
                    <a:pt x="8" y="18"/>
                    <a:pt x="8" y="17"/>
                  </a:cubicBezTo>
                  <a:cubicBezTo>
                    <a:pt x="14" y="13"/>
                    <a:pt x="20" y="8"/>
                    <a:pt x="27" y="5"/>
                  </a:cubicBezTo>
                  <a:cubicBezTo>
                    <a:pt x="27" y="4"/>
                    <a:pt x="26" y="4"/>
                    <a:pt x="26" y="4"/>
                  </a:cubicBezTo>
                  <a:cubicBezTo>
                    <a:pt x="24" y="9"/>
                    <a:pt x="18" y="11"/>
                    <a:pt x="14" y="15"/>
                  </a:cubicBezTo>
                  <a:cubicBezTo>
                    <a:pt x="14" y="16"/>
                    <a:pt x="14" y="17"/>
                    <a:pt x="15" y="16"/>
                  </a:cubicBezTo>
                  <a:cubicBezTo>
                    <a:pt x="18" y="14"/>
                    <a:pt x="20" y="12"/>
                    <a:pt x="22" y="11"/>
                  </a:cubicBezTo>
                  <a:cubicBezTo>
                    <a:pt x="25" y="9"/>
                    <a:pt x="27" y="7"/>
                    <a:pt x="30" y="7"/>
                  </a:cubicBezTo>
                  <a:cubicBezTo>
                    <a:pt x="30" y="6"/>
                    <a:pt x="30" y="6"/>
                    <a:pt x="30" y="6"/>
                  </a:cubicBezTo>
                  <a:cubicBezTo>
                    <a:pt x="27" y="10"/>
                    <a:pt x="21" y="13"/>
                    <a:pt x="18" y="17"/>
                  </a:cubicBezTo>
                  <a:cubicBezTo>
                    <a:pt x="17" y="17"/>
                    <a:pt x="18" y="18"/>
                    <a:pt x="18" y="18"/>
                  </a:cubicBezTo>
                  <a:cubicBezTo>
                    <a:pt x="21" y="16"/>
                    <a:pt x="24" y="14"/>
                    <a:pt x="27" y="12"/>
                  </a:cubicBezTo>
                  <a:cubicBezTo>
                    <a:pt x="30" y="10"/>
                    <a:pt x="33" y="9"/>
                    <a:pt x="36" y="9"/>
                  </a:cubicBezTo>
                  <a:cubicBezTo>
                    <a:pt x="36" y="8"/>
                    <a:pt x="36" y="8"/>
                    <a:pt x="36" y="8"/>
                  </a:cubicBezTo>
                  <a:cubicBezTo>
                    <a:pt x="34" y="12"/>
                    <a:pt x="29" y="15"/>
                    <a:pt x="26" y="18"/>
                  </a:cubicBezTo>
                  <a:cubicBezTo>
                    <a:pt x="26" y="18"/>
                    <a:pt x="26" y="19"/>
                    <a:pt x="27" y="19"/>
                  </a:cubicBezTo>
                  <a:cubicBezTo>
                    <a:pt x="31" y="16"/>
                    <a:pt x="35" y="14"/>
                    <a:pt x="40" y="14"/>
                  </a:cubicBezTo>
                  <a:cubicBezTo>
                    <a:pt x="40" y="14"/>
                    <a:pt x="40" y="13"/>
                    <a:pt x="39" y="13"/>
                  </a:cubicBezTo>
                  <a:cubicBezTo>
                    <a:pt x="40" y="14"/>
                    <a:pt x="39" y="16"/>
                    <a:pt x="38" y="17"/>
                  </a:cubicBezTo>
                  <a:cubicBezTo>
                    <a:pt x="38" y="18"/>
                    <a:pt x="37" y="19"/>
                    <a:pt x="37" y="20"/>
                  </a:cubicBezTo>
                  <a:cubicBezTo>
                    <a:pt x="37" y="21"/>
                    <a:pt x="38" y="21"/>
                    <a:pt x="38" y="20"/>
                  </a:cubicBezTo>
                  <a:cubicBezTo>
                    <a:pt x="39" y="18"/>
                    <a:pt x="41" y="16"/>
                    <a:pt x="41" y="13"/>
                  </a:cubicBezTo>
                  <a:cubicBezTo>
                    <a:pt x="41" y="13"/>
                    <a:pt x="41" y="12"/>
                    <a:pt x="40" y="12"/>
                  </a:cubicBezTo>
                  <a:cubicBezTo>
                    <a:pt x="35" y="13"/>
                    <a:pt x="31" y="15"/>
                    <a:pt x="26" y="18"/>
                  </a:cubicBezTo>
                  <a:cubicBezTo>
                    <a:pt x="27" y="18"/>
                    <a:pt x="27" y="19"/>
                    <a:pt x="27" y="19"/>
                  </a:cubicBezTo>
                  <a:cubicBezTo>
                    <a:pt x="31" y="15"/>
                    <a:pt x="36" y="13"/>
                    <a:pt x="37" y="8"/>
                  </a:cubicBezTo>
                  <a:cubicBezTo>
                    <a:pt x="37" y="8"/>
                    <a:pt x="37" y="7"/>
                    <a:pt x="36" y="7"/>
                  </a:cubicBezTo>
                  <a:cubicBezTo>
                    <a:pt x="29" y="7"/>
                    <a:pt x="24" y="13"/>
                    <a:pt x="18" y="17"/>
                  </a:cubicBezTo>
                  <a:cubicBezTo>
                    <a:pt x="18" y="17"/>
                    <a:pt x="18" y="18"/>
                    <a:pt x="19" y="18"/>
                  </a:cubicBezTo>
                  <a:cubicBezTo>
                    <a:pt x="22" y="14"/>
                    <a:pt x="27" y="11"/>
                    <a:pt x="31" y="6"/>
                  </a:cubicBezTo>
                  <a:cubicBezTo>
                    <a:pt x="31" y="6"/>
                    <a:pt x="31" y="6"/>
                    <a:pt x="30" y="6"/>
                  </a:cubicBezTo>
                  <a:cubicBezTo>
                    <a:pt x="27" y="6"/>
                    <a:pt x="25" y="7"/>
                    <a:pt x="22" y="9"/>
                  </a:cubicBezTo>
                  <a:cubicBezTo>
                    <a:pt x="20" y="11"/>
                    <a:pt x="17" y="13"/>
                    <a:pt x="14" y="15"/>
                  </a:cubicBezTo>
                  <a:cubicBezTo>
                    <a:pt x="15" y="15"/>
                    <a:pt x="15" y="16"/>
                    <a:pt x="15" y="16"/>
                  </a:cubicBezTo>
                  <a:cubicBezTo>
                    <a:pt x="19" y="12"/>
                    <a:pt x="25" y="9"/>
                    <a:pt x="27" y="4"/>
                  </a:cubicBezTo>
                  <a:cubicBezTo>
                    <a:pt x="27" y="4"/>
                    <a:pt x="27" y="3"/>
                    <a:pt x="26" y="4"/>
                  </a:cubicBezTo>
                  <a:cubicBezTo>
                    <a:pt x="20" y="7"/>
                    <a:pt x="14" y="11"/>
                    <a:pt x="8" y="16"/>
                  </a:cubicBezTo>
                  <a:cubicBezTo>
                    <a:pt x="8" y="16"/>
                    <a:pt x="8" y="16"/>
                    <a:pt x="9" y="17"/>
                  </a:cubicBezTo>
                  <a:cubicBezTo>
                    <a:pt x="11" y="11"/>
                    <a:pt x="18" y="9"/>
                    <a:pt x="21" y="3"/>
                  </a:cubicBezTo>
                  <a:cubicBezTo>
                    <a:pt x="22" y="3"/>
                    <a:pt x="21" y="2"/>
                    <a:pt x="21" y="2"/>
                  </a:cubicBezTo>
                  <a:cubicBezTo>
                    <a:pt x="17" y="3"/>
                    <a:pt x="13" y="6"/>
                    <a:pt x="9" y="8"/>
                  </a:cubicBezTo>
                  <a:cubicBezTo>
                    <a:pt x="6" y="11"/>
                    <a:pt x="3" y="14"/>
                    <a:pt x="0" y="17"/>
                  </a:cubicBezTo>
                  <a:cubicBezTo>
                    <a:pt x="0" y="17"/>
                    <a:pt x="0" y="18"/>
                    <a:pt x="1" y="18"/>
                  </a:cubicBezTo>
                  <a:cubicBezTo>
                    <a:pt x="5" y="17"/>
                    <a:pt x="8" y="14"/>
                    <a:pt x="11" y="11"/>
                  </a:cubicBezTo>
                  <a:cubicBezTo>
                    <a:pt x="15" y="8"/>
                    <a:pt x="18" y="4"/>
                    <a:pt x="22" y="2"/>
                  </a:cubicBezTo>
                  <a:cubicBezTo>
                    <a:pt x="22" y="1"/>
                    <a:pt x="22" y="1"/>
                    <a:pt x="21" y="1"/>
                  </a:cubicBezTo>
                  <a:cubicBezTo>
                    <a:pt x="14" y="6"/>
                    <a:pt x="8" y="14"/>
                    <a:pt x="1" y="20"/>
                  </a:cubicBezTo>
                  <a:cubicBezTo>
                    <a:pt x="1" y="20"/>
                    <a:pt x="2" y="21"/>
                    <a:pt x="2" y="21"/>
                  </a:cubicBezTo>
                  <a:cubicBezTo>
                    <a:pt x="6" y="16"/>
                    <a:pt x="11" y="11"/>
                    <a:pt x="15" y="7"/>
                  </a:cubicBezTo>
                  <a:cubicBezTo>
                    <a:pt x="16" y="6"/>
                    <a:pt x="15" y="6"/>
                    <a:pt x="15" y="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23"/>
            <p:cNvSpPr/>
            <p:nvPr/>
          </p:nvSpPr>
          <p:spPr bwMode="auto">
            <a:xfrm>
              <a:off x="9569451" y="4851400"/>
              <a:ext cx="93663" cy="76200"/>
            </a:xfrm>
            <a:custGeom>
              <a:gdLst>
                <a:gd fmla="*/ 20 w 25" name="T0"/>
                <a:gd fmla="*/ 14 h 20" name="T1"/>
                <a:gd fmla="*/ 24 w 25" name="T2"/>
                <a:gd fmla="*/ 12 h 20" name="T3"/>
                <a:gd fmla="*/ 24 w 25" name="T4"/>
                <a:gd fmla="*/ 10 h 20" name="T5"/>
                <a:gd fmla="*/ 12 w 25" name="T6"/>
                <a:gd fmla="*/ 18 h 20" name="T7"/>
                <a:gd fmla="*/ 13 w 25" name="T8"/>
                <a:gd fmla="*/ 19 h 20" name="T9"/>
                <a:gd fmla="*/ 21 w 25" name="T10"/>
                <a:gd fmla="*/ 10 h 20" name="T11"/>
                <a:gd fmla="*/ 21 w 25" name="T12"/>
                <a:gd fmla="*/ 9 h 20" name="T13"/>
                <a:gd fmla="*/ 13 w 25" name="T14"/>
                <a:gd fmla="*/ 14 h 20" name="T15"/>
                <a:gd fmla="*/ 4 w 25" name="T16"/>
                <a:gd fmla="*/ 18 h 20" name="T17"/>
                <a:gd fmla="*/ 5 w 25" name="T18"/>
                <a:gd fmla="*/ 19 h 20" name="T19"/>
                <a:gd fmla="*/ 10 w 25" name="T20"/>
                <a:gd fmla="*/ 15 h 20" name="T21"/>
                <a:gd fmla="*/ 15 w 25" name="T22"/>
                <a:gd fmla="*/ 12 h 20" name="T23"/>
                <a:gd fmla="*/ 15 w 25" name="T24"/>
                <a:gd fmla="*/ 10 h 20" name="T25"/>
                <a:gd fmla="*/ 1 w 25" name="T26"/>
                <a:gd fmla="*/ 19 h 20" name="T27"/>
                <a:gd fmla="*/ 2 w 25" name="T28"/>
                <a:gd fmla="*/ 20 h 20" name="T29"/>
                <a:gd fmla="*/ 8 w 25" name="T30"/>
                <a:gd fmla="*/ 14 h 20" name="T31"/>
                <a:gd fmla="*/ 14 w 25" name="T32"/>
                <a:gd fmla="*/ 9 h 20" name="T33"/>
                <a:gd fmla="*/ 13 w 25" name="T34"/>
                <a:gd fmla="*/ 8 h 20" name="T35"/>
                <a:gd fmla="*/ 0 w 25" name="T36"/>
                <a:gd fmla="*/ 17 h 20" name="T37"/>
                <a:gd fmla="*/ 1 w 25" name="T38"/>
                <a:gd fmla="*/ 18 h 20" name="T39"/>
                <a:gd fmla="*/ 12 w 25" name="T40"/>
                <a:gd fmla="*/ 7 h 20" name="T41"/>
                <a:gd fmla="*/ 12 w 25" name="T42"/>
                <a:gd fmla="*/ 6 h 20" name="T43"/>
                <a:gd fmla="*/ 4 w 25" name="T44"/>
                <a:gd fmla="*/ 9 h 20" name="T45"/>
                <a:gd fmla="*/ 5 w 25" name="T46"/>
                <a:gd fmla="*/ 10 h 20" name="T47"/>
                <a:gd fmla="*/ 11 w 25" name="T48"/>
                <a:gd fmla="*/ 4 h 20" name="T49"/>
                <a:gd fmla="*/ 11 w 25" name="T50"/>
                <a:gd fmla="*/ 3 h 20" name="T51"/>
                <a:gd fmla="*/ 4 w 25" name="T52"/>
                <a:gd fmla="*/ 5 h 20" name="T53"/>
                <a:gd fmla="*/ 5 w 25" name="T54"/>
                <a:gd fmla="*/ 6 h 20" name="T55"/>
                <a:gd fmla="*/ 11 w 25" name="T56"/>
                <a:gd fmla="*/ 2 h 20" name="T57"/>
                <a:gd fmla="*/ 10 w 25" name="T58"/>
                <a:gd fmla="*/ 1 h 20" name="T59"/>
                <a:gd fmla="*/ 5 w 25" name="T60"/>
                <a:gd fmla="*/ 3 h 20" name="T61"/>
                <a:gd fmla="*/ 5 w 25" name="T62"/>
                <a:gd fmla="*/ 5 h 20" name="T63"/>
                <a:gd fmla="*/ 11 w 25" name="T64"/>
                <a:gd fmla="*/ 2 h 20" name="T65"/>
                <a:gd fmla="*/ 10 w 25" name="T66"/>
                <a:gd fmla="*/ 1 h 20" name="T67"/>
                <a:gd fmla="*/ 3 w 25" name="T68"/>
                <a:gd fmla="*/ 5 h 20" name="T69"/>
                <a:gd fmla="*/ 4 w 25" name="T70"/>
                <a:gd fmla="*/ 7 h 20" name="T71"/>
                <a:gd fmla="*/ 11 w 25" name="T72"/>
                <a:gd fmla="*/ 4 h 20" name="T73"/>
                <a:gd fmla="*/ 10 w 25" name="T74"/>
                <a:gd fmla="*/ 3 h 20" name="T75"/>
                <a:gd fmla="*/ 3 w 25" name="T76"/>
                <a:gd fmla="*/ 10 h 20" name="T77"/>
                <a:gd fmla="*/ 4 w 25" name="T78"/>
                <a:gd fmla="*/ 11 h 20" name="T79"/>
                <a:gd fmla="*/ 12 w 25" name="T80"/>
                <a:gd fmla="*/ 8 h 20" name="T81"/>
                <a:gd fmla="*/ 11 w 25" name="T82"/>
                <a:gd fmla="*/ 7 h 20" name="T83"/>
                <a:gd fmla="*/ 0 w 25" name="T84"/>
                <a:gd fmla="*/ 17 h 20" name="T85"/>
                <a:gd fmla="*/ 1 w 25" name="T86"/>
                <a:gd fmla="*/ 18 h 20" name="T87"/>
                <a:gd fmla="*/ 14 w 25" name="T88"/>
                <a:gd fmla="*/ 9 h 20" name="T89"/>
                <a:gd fmla="*/ 13 w 25" name="T90"/>
                <a:gd fmla="*/ 8 h 20" name="T91"/>
                <a:gd fmla="*/ 6 w 25" name="T92"/>
                <a:gd fmla="*/ 14 h 20" name="T93"/>
                <a:gd fmla="*/ 1 w 25" name="T94"/>
                <a:gd fmla="*/ 19 h 20" name="T95"/>
                <a:gd fmla="*/ 2 w 25" name="T96"/>
                <a:gd fmla="*/ 20 h 20" name="T97"/>
                <a:gd fmla="*/ 16 w 25" name="T98"/>
                <a:gd fmla="*/ 12 h 20" name="T99"/>
                <a:gd fmla="*/ 15 w 25" name="T100"/>
                <a:gd fmla="*/ 10 h 20" name="T101"/>
                <a:gd fmla="*/ 9 w 25" name="T102"/>
                <a:gd fmla="*/ 14 h 20" name="T103"/>
                <a:gd fmla="*/ 4 w 25" name="T104"/>
                <a:gd fmla="*/ 19 h 20" name="T105"/>
                <a:gd fmla="*/ 5 w 25" name="T106"/>
                <a:gd fmla="*/ 20 h 20" name="T107"/>
                <a:gd fmla="*/ 21 w 25" name="T108"/>
                <a:gd fmla="*/ 10 h 20" name="T109"/>
                <a:gd fmla="*/ 20 w 25" name="T110"/>
                <a:gd fmla="*/ 9 h 20" name="T111"/>
                <a:gd fmla="*/ 12 w 25" name="T112"/>
                <a:gd fmla="*/ 18 h 20" name="T113"/>
                <a:gd fmla="*/ 12 w 25" name="T114"/>
                <a:gd fmla="*/ 19 h 20" name="T115"/>
                <a:gd fmla="*/ 24 w 25" name="T116"/>
                <a:gd fmla="*/ 12 h 20" name="T117"/>
                <a:gd fmla="*/ 24 w 25" name="T118"/>
                <a:gd fmla="*/ 10 h 20" name="T119"/>
                <a:gd fmla="*/ 20 w 25" name="T120"/>
                <a:gd fmla="*/ 13 h 20" name="T121"/>
                <a:gd fmla="*/ 20 w 25" name="T122"/>
                <a:gd fmla="*/ 14 h 2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 w="25">
                  <a:moveTo>
                    <a:pt x="20" y="14"/>
                  </a:moveTo>
                  <a:cubicBezTo>
                    <a:pt x="22" y="13"/>
                    <a:pt x="23" y="12"/>
                    <a:pt x="24" y="12"/>
                  </a:cubicBezTo>
                  <a:cubicBezTo>
                    <a:pt x="24" y="11"/>
                    <a:pt x="24" y="11"/>
                    <a:pt x="24" y="10"/>
                  </a:cubicBezTo>
                  <a:cubicBezTo>
                    <a:pt x="20" y="13"/>
                    <a:pt x="16" y="16"/>
                    <a:pt x="12" y="18"/>
                  </a:cubicBezTo>
                  <a:cubicBezTo>
                    <a:pt x="12" y="18"/>
                    <a:pt x="12" y="18"/>
                    <a:pt x="13" y="19"/>
                  </a:cubicBezTo>
                  <a:cubicBezTo>
                    <a:pt x="15" y="15"/>
                    <a:pt x="18" y="12"/>
                    <a:pt x="21" y="10"/>
                  </a:cubicBezTo>
                  <a:cubicBezTo>
                    <a:pt x="22" y="9"/>
                    <a:pt x="21" y="9"/>
                    <a:pt x="21" y="9"/>
                  </a:cubicBezTo>
                  <a:cubicBezTo>
                    <a:pt x="18" y="10"/>
                    <a:pt x="15" y="12"/>
                    <a:pt x="13" y="14"/>
                  </a:cubicBezTo>
                  <a:cubicBezTo>
                    <a:pt x="10" y="16"/>
                    <a:pt x="7" y="18"/>
                    <a:pt x="4" y="18"/>
                  </a:cubicBezTo>
                  <a:cubicBezTo>
                    <a:pt x="5" y="19"/>
                    <a:pt x="5" y="19"/>
                    <a:pt x="5" y="19"/>
                  </a:cubicBezTo>
                  <a:cubicBezTo>
                    <a:pt x="6" y="17"/>
                    <a:pt x="8" y="16"/>
                    <a:pt x="10" y="15"/>
                  </a:cubicBezTo>
                  <a:cubicBezTo>
                    <a:pt x="12" y="14"/>
                    <a:pt x="14" y="12"/>
                    <a:pt x="15" y="12"/>
                  </a:cubicBezTo>
                  <a:cubicBezTo>
                    <a:pt x="15" y="11"/>
                    <a:pt x="15" y="11"/>
                    <a:pt x="15" y="10"/>
                  </a:cubicBezTo>
                  <a:cubicBezTo>
                    <a:pt x="11" y="14"/>
                    <a:pt x="6" y="17"/>
                    <a:pt x="1" y="19"/>
                  </a:cubicBezTo>
                  <a:cubicBezTo>
                    <a:pt x="2" y="19"/>
                    <a:pt x="2" y="19"/>
                    <a:pt x="2" y="20"/>
                  </a:cubicBezTo>
                  <a:cubicBezTo>
                    <a:pt x="3" y="17"/>
                    <a:pt x="6" y="16"/>
                    <a:pt x="8" y="14"/>
                  </a:cubicBezTo>
                  <a:cubicBezTo>
                    <a:pt x="10" y="13"/>
                    <a:pt x="12" y="11"/>
                    <a:pt x="14" y="9"/>
                  </a:cubicBezTo>
                  <a:cubicBezTo>
                    <a:pt x="15" y="9"/>
                    <a:pt x="14" y="8"/>
                    <a:pt x="13" y="8"/>
                  </a:cubicBezTo>
                  <a:cubicBezTo>
                    <a:pt x="9" y="12"/>
                    <a:pt x="5" y="14"/>
                    <a:pt x="0" y="17"/>
                  </a:cubicBezTo>
                  <a:cubicBezTo>
                    <a:pt x="1" y="17"/>
                    <a:pt x="1" y="17"/>
                    <a:pt x="1" y="18"/>
                  </a:cubicBezTo>
                  <a:cubicBezTo>
                    <a:pt x="3" y="13"/>
                    <a:pt x="9" y="10"/>
                    <a:pt x="12" y="7"/>
                  </a:cubicBezTo>
                  <a:cubicBezTo>
                    <a:pt x="13" y="7"/>
                    <a:pt x="12" y="6"/>
                    <a:pt x="12" y="6"/>
                  </a:cubicBezTo>
                  <a:cubicBezTo>
                    <a:pt x="9" y="7"/>
                    <a:pt x="7" y="9"/>
                    <a:pt x="4" y="9"/>
                  </a:cubicBezTo>
                  <a:cubicBezTo>
                    <a:pt x="4" y="10"/>
                    <a:pt x="4" y="10"/>
                    <a:pt x="5" y="10"/>
                  </a:cubicBezTo>
                  <a:cubicBezTo>
                    <a:pt x="6" y="8"/>
                    <a:pt x="9" y="6"/>
                    <a:pt x="11" y="4"/>
                  </a:cubicBezTo>
                  <a:cubicBezTo>
                    <a:pt x="12" y="4"/>
                    <a:pt x="11" y="3"/>
                    <a:pt x="11" y="3"/>
                  </a:cubicBezTo>
                  <a:cubicBezTo>
                    <a:pt x="8" y="3"/>
                    <a:pt x="6" y="5"/>
                    <a:pt x="4" y="5"/>
                  </a:cubicBezTo>
                  <a:cubicBezTo>
                    <a:pt x="4" y="5"/>
                    <a:pt x="4" y="6"/>
                    <a:pt x="5" y="6"/>
                  </a:cubicBezTo>
                  <a:cubicBezTo>
                    <a:pt x="6" y="4"/>
                    <a:pt x="9" y="3"/>
                    <a:pt x="11" y="2"/>
                  </a:cubicBezTo>
                  <a:cubicBezTo>
                    <a:pt x="11" y="2"/>
                    <a:pt x="10" y="1"/>
                    <a:pt x="10" y="1"/>
                  </a:cubicBezTo>
                  <a:cubicBezTo>
                    <a:pt x="9" y="2"/>
                    <a:pt x="7" y="3"/>
                    <a:pt x="5" y="3"/>
                  </a:cubicBezTo>
                  <a:cubicBezTo>
                    <a:pt x="4" y="3"/>
                    <a:pt x="4" y="4"/>
                    <a:pt x="5" y="5"/>
                  </a:cubicBezTo>
                  <a:cubicBezTo>
                    <a:pt x="7" y="5"/>
                    <a:pt x="10" y="3"/>
                    <a:pt x="11" y="2"/>
                  </a:cubicBezTo>
                  <a:cubicBezTo>
                    <a:pt x="12" y="1"/>
                    <a:pt x="11" y="0"/>
                    <a:pt x="10" y="1"/>
                  </a:cubicBezTo>
                  <a:cubicBezTo>
                    <a:pt x="8" y="2"/>
                    <a:pt x="5" y="3"/>
                    <a:pt x="3" y="5"/>
                  </a:cubicBezTo>
                  <a:cubicBezTo>
                    <a:pt x="3" y="6"/>
                    <a:pt x="4" y="7"/>
                    <a:pt x="4" y="7"/>
                  </a:cubicBezTo>
                  <a:cubicBezTo>
                    <a:pt x="6" y="6"/>
                    <a:pt x="8" y="4"/>
                    <a:pt x="11" y="4"/>
                  </a:cubicBezTo>
                  <a:cubicBezTo>
                    <a:pt x="10" y="4"/>
                    <a:pt x="10" y="3"/>
                    <a:pt x="10" y="3"/>
                  </a:cubicBezTo>
                  <a:cubicBezTo>
                    <a:pt x="8" y="5"/>
                    <a:pt x="5" y="7"/>
                    <a:pt x="3" y="10"/>
                  </a:cubicBezTo>
                  <a:cubicBezTo>
                    <a:pt x="3" y="10"/>
                    <a:pt x="3" y="11"/>
                    <a:pt x="4" y="11"/>
                  </a:cubicBezTo>
                  <a:cubicBezTo>
                    <a:pt x="7" y="11"/>
                    <a:pt x="9" y="8"/>
                    <a:pt x="12" y="8"/>
                  </a:cubicBezTo>
                  <a:cubicBezTo>
                    <a:pt x="12" y="7"/>
                    <a:pt x="12" y="7"/>
                    <a:pt x="11" y="7"/>
                  </a:cubicBezTo>
                  <a:cubicBezTo>
                    <a:pt x="7" y="10"/>
                    <a:pt x="2" y="12"/>
                    <a:pt x="0" y="17"/>
                  </a:cubicBezTo>
                  <a:cubicBezTo>
                    <a:pt x="0" y="18"/>
                    <a:pt x="0" y="18"/>
                    <a:pt x="1" y="18"/>
                  </a:cubicBezTo>
                  <a:cubicBezTo>
                    <a:pt x="6" y="15"/>
                    <a:pt x="10" y="13"/>
                    <a:pt x="14" y="9"/>
                  </a:cubicBezTo>
                  <a:cubicBezTo>
                    <a:pt x="14" y="9"/>
                    <a:pt x="14" y="9"/>
                    <a:pt x="13" y="8"/>
                  </a:cubicBezTo>
                  <a:cubicBezTo>
                    <a:pt x="11" y="10"/>
                    <a:pt x="9" y="12"/>
                    <a:pt x="6" y="14"/>
                  </a:cubicBezTo>
                  <a:cubicBezTo>
                    <a:pt x="4" y="15"/>
                    <a:pt x="2" y="17"/>
                    <a:pt x="1" y="19"/>
                  </a:cubicBezTo>
                  <a:cubicBezTo>
                    <a:pt x="1" y="20"/>
                    <a:pt x="1" y="20"/>
                    <a:pt x="2" y="20"/>
                  </a:cubicBezTo>
                  <a:cubicBezTo>
                    <a:pt x="7" y="18"/>
                    <a:pt x="12" y="15"/>
                    <a:pt x="16" y="12"/>
                  </a:cubicBezTo>
                  <a:cubicBezTo>
                    <a:pt x="16" y="11"/>
                    <a:pt x="15" y="10"/>
                    <a:pt x="15" y="10"/>
                  </a:cubicBezTo>
                  <a:cubicBezTo>
                    <a:pt x="12" y="12"/>
                    <a:pt x="11" y="13"/>
                    <a:pt x="9" y="14"/>
                  </a:cubicBezTo>
                  <a:cubicBezTo>
                    <a:pt x="7" y="15"/>
                    <a:pt x="5" y="17"/>
                    <a:pt x="4" y="19"/>
                  </a:cubicBezTo>
                  <a:cubicBezTo>
                    <a:pt x="4" y="19"/>
                    <a:pt x="4" y="20"/>
                    <a:pt x="5" y="20"/>
                  </a:cubicBezTo>
                  <a:cubicBezTo>
                    <a:pt x="11" y="19"/>
                    <a:pt x="16" y="13"/>
                    <a:pt x="21" y="10"/>
                  </a:cubicBezTo>
                  <a:cubicBezTo>
                    <a:pt x="21" y="10"/>
                    <a:pt x="21" y="9"/>
                    <a:pt x="20" y="9"/>
                  </a:cubicBezTo>
                  <a:cubicBezTo>
                    <a:pt x="17" y="12"/>
                    <a:pt x="14" y="14"/>
                    <a:pt x="12" y="18"/>
                  </a:cubicBezTo>
                  <a:cubicBezTo>
                    <a:pt x="11" y="18"/>
                    <a:pt x="12" y="19"/>
                    <a:pt x="12" y="19"/>
                  </a:cubicBezTo>
                  <a:cubicBezTo>
                    <a:pt x="17" y="18"/>
                    <a:pt x="20" y="14"/>
                    <a:pt x="24" y="12"/>
                  </a:cubicBezTo>
                  <a:cubicBezTo>
                    <a:pt x="25" y="11"/>
                    <a:pt x="24" y="10"/>
                    <a:pt x="24" y="10"/>
                  </a:cubicBezTo>
                  <a:cubicBezTo>
                    <a:pt x="22" y="11"/>
                    <a:pt x="21" y="12"/>
                    <a:pt x="20" y="13"/>
                  </a:cubicBezTo>
                  <a:cubicBezTo>
                    <a:pt x="19" y="13"/>
                    <a:pt x="20" y="14"/>
                    <a:pt x="20" y="1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24"/>
            <p:cNvSpPr/>
            <p:nvPr/>
          </p:nvSpPr>
          <p:spPr bwMode="auto">
            <a:xfrm>
              <a:off x="9156701" y="4521200"/>
              <a:ext cx="104775" cy="68263"/>
            </a:xfrm>
            <a:custGeom>
              <a:gdLst>
                <a:gd fmla="*/ 27 w 28" name="T0"/>
                <a:gd fmla="*/ 17 h 18" name="T1"/>
                <a:gd fmla="*/ 23 w 28" name="T2"/>
                <a:gd fmla="*/ 17 h 18" name="T3"/>
                <a:gd fmla="*/ 23 w 28" name="T4"/>
                <a:gd fmla="*/ 17 h 18" name="T5"/>
                <a:gd fmla="*/ 24 w 28" name="T6"/>
                <a:gd fmla="*/ 13 h 18" name="T7"/>
                <a:gd fmla="*/ 24 w 28" name="T8"/>
                <a:gd fmla="*/ 12 h 18" name="T9"/>
                <a:gd fmla="*/ 16 w 28" name="T10"/>
                <a:gd fmla="*/ 14 h 18" name="T11"/>
                <a:gd fmla="*/ 17 w 28" name="T12"/>
                <a:gd fmla="*/ 15 h 18" name="T13"/>
                <a:gd fmla="*/ 22 w 28" name="T14"/>
                <a:gd fmla="*/ 10 h 18" name="T15"/>
                <a:gd fmla="*/ 22 w 28" name="T16"/>
                <a:gd fmla="*/ 9 h 18" name="T17"/>
                <a:gd fmla="*/ 10 w 28" name="T18"/>
                <a:gd fmla="*/ 10 h 18" name="T19"/>
                <a:gd fmla="*/ 11 w 28" name="T20"/>
                <a:gd fmla="*/ 10 h 18" name="T21"/>
                <a:gd fmla="*/ 12 w 28" name="T22"/>
                <a:gd fmla="*/ 0 h 18" name="T23"/>
                <a:gd fmla="*/ 6 w 28" name="T24"/>
                <a:gd fmla="*/ 1 h 18" name="T25"/>
                <a:gd fmla="*/ 0 w 28" name="T26"/>
                <a:gd fmla="*/ 3 h 18" name="T27"/>
                <a:gd fmla="*/ 1 w 28" name="T28"/>
                <a:gd fmla="*/ 4 h 18" name="T29"/>
                <a:gd fmla="*/ 11 w 28" name="T30"/>
                <a:gd fmla="*/ 2 h 18" name="T31"/>
                <a:gd fmla="*/ 12 w 28" name="T32"/>
                <a:gd fmla="*/ 5 h 18" name="T33"/>
                <a:gd fmla="*/ 9 w 28" name="T34"/>
                <a:gd fmla="*/ 10 h 18" name="T35"/>
                <a:gd fmla="*/ 10 w 28" name="T36"/>
                <a:gd fmla="*/ 11 h 18" name="T37"/>
                <a:gd fmla="*/ 15 w 28" name="T38"/>
                <a:gd fmla="*/ 10 h 18" name="T39"/>
                <a:gd fmla="*/ 21 w 28" name="T40"/>
                <a:gd fmla="*/ 10 h 18" name="T41"/>
                <a:gd fmla="*/ 21 w 28" name="T42"/>
                <a:gd fmla="*/ 9 h 18" name="T43"/>
                <a:gd fmla="*/ 16 w 28" name="T44"/>
                <a:gd fmla="*/ 15 h 18" name="T45"/>
                <a:gd fmla="*/ 16 w 28" name="T46"/>
                <a:gd fmla="*/ 16 h 18" name="T47"/>
                <a:gd fmla="*/ 24 w 28" name="T48"/>
                <a:gd fmla="*/ 14 h 18" name="T49"/>
                <a:gd fmla="*/ 23 w 28" name="T50"/>
                <a:gd fmla="*/ 12 h 18" name="T51"/>
                <a:gd fmla="*/ 22 w 28" name="T52"/>
                <a:gd fmla="*/ 17 h 18" name="T53"/>
                <a:gd fmla="*/ 22 w 28" name="T54"/>
                <a:gd fmla="*/ 18 h 18" name="T55"/>
                <a:gd fmla="*/ 27 w 28" name="T56"/>
                <a:gd fmla="*/ 18 h 18" name="T57"/>
                <a:gd fmla="*/ 27 w 28" name="T58"/>
                <a:gd fmla="*/ 17 h 1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 w="28">
                  <a:moveTo>
                    <a:pt x="27" y="17"/>
                  </a:moveTo>
                  <a:cubicBezTo>
                    <a:pt x="25" y="17"/>
                    <a:pt x="24" y="17"/>
                    <a:pt x="23" y="17"/>
                  </a:cubicBezTo>
                  <a:cubicBezTo>
                    <a:pt x="23" y="17"/>
                    <a:pt x="23" y="17"/>
                    <a:pt x="23" y="17"/>
                  </a:cubicBezTo>
                  <a:cubicBezTo>
                    <a:pt x="23" y="16"/>
                    <a:pt x="24" y="15"/>
                    <a:pt x="24" y="13"/>
                  </a:cubicBezTo>
                  <a:cubicBezTo>
                    <a:pt x="25" y="13"/>
                    <a:pt x="25" y="12"/>
                    <a:pt x="24" y="12"/>
                  </a:cubicBezTo>
                  <a:cubicBezTo>
                    <a:pt x="21" y="12"/>
                    <a:pt x="19" y="14"/>
                    <a:pt x="16" y="14"/>
                  </a:cubicBezTo>
                  <a:cubicBezTo>
                    <a:pt x="16" y="14"/>
                    <a:pt x="17" y="15"/>
                    <a:pt x="17" y="15"/>
                  </a:cubicBezTo>
                  <a:cubicBezTo>
                    <a:pt x="17" y="13"/>
                    <a:pt x="20" y="12"/>
                    <a:pt x="22" y="10"/>
                  </a:cubicBezTo>
                  <a:cubicBezTo>
                    <a:pt x="22" y="10"/>
                    <a:pt x="22" y="9"/>
                    <a:pt x="22" y="9"/>
                  </a:cubicBezTo>
                  <a:cubicBezTo>
                    <a:pt x="18" y="7"/>
                    <a:pt x="14" y="10"/>
                    <a:pt x="10" y="10"/>
                  </a:cubicBezTo>
                  <a:cubicBezTo>
                    <a:pt x="10" y="10"/>
                    <a:pt x="10" y="10"/>
                    <a:pt x="11" y="10"/>
                  </a:cubicBezTo>
                  <a:cubicBezTo>
                    <a:pt x="11" y="8"/>
                    <a:pt x="18" y="2"/>
                    <a:pt x="12" y="0"/>
                  </a:cubicBezTo>
                  <a:cubicBezTo>
                    <a:pt x="11" y="0"/>
                    <a:pt x="8" y="1"/>
                    <a:pt x="6" y="1"/>
                  </a:cubicBezTo>
                  <a:cubicBezTo>
                    <a:pt x="4" y="2"/>
                    <a:pt x="2" y="2"/>
                    <a:pt x="0" y="3"/>
                  </a:cubicBezTo>
                  <a:cubicBezTo>
                    <a:pt x="0" y="3"/>
                    <a:pt x="0" y="5"/>
                    <a:pt x="1" y="4"/>
                  </a:cubicBezTo>
                  <a:cubicBezTo>
                    <a:pt x="4" y="3"/>
                    <a:pt x="8" y="2"/>
                    <a:pt x="11" y="2"/>
                  </a:cubicBezTo>
                  <a:cubicBezTo>
                    <a:pt x="14" y="2"/>
                    <a:pt x="13" y="4"/>
                    <a:pt x="12" y="5"/>
                  </a:cubicBezTo>
                  <a:cubicBezTo>
                    <a:pt x="11" y="7"/>
                    <a:pt x="9" y="8"/>
                    <a:pt x="9" y="10"/>
                  </a:cubicBezTo>
                  <a:cubicBezTo>
                    <a:pt x="9" y="11"/>
                    <a:pt x="10" y="11"/>
                    <a:pt x="10" y="11"/>
                  </a:cubicBezTo>
                  <a:cubicBezTo>
                    <a:pt x="12" y="11"/>
                    <a:pt x="14" y="11"/>
                    <a:pt x="15" y="10"/>
                  </a:cubicBezTo>
                  <a:cubicBezTo>
                    <a:pt x="17" y="10"/>
                    <a:pt x="19" y="9"/>
                    <a:pt x="21" y="10"/>
                  </a:cubicBezTo>
                  <a:cubicBezTo>
                    <a:pt x="21" y="10"/>
                    <a:pt x="21" y="9"/>
                    <a:pt x="21" y="9"/>
                  </a:cubicBezTo>
                  <a:cubicBezTo>
                    <a:pt x="19" y="11"/>
                    <a:pt x="16" y="12"/>
                    <a:pt x="16" y="15"/>
                  </a:cubicBezTo>
                  <a:cubicBezTo>
                    <a:pt x="15" y="15"/>
                    <a:pt x="16" y="16"/>
                    <a:pt x="16" y="16"/>
                  </a:cubicBezTo>
                  <a:cubicBezTo>
                    <a:pt x="19" y="15"/>
                    <a:pt x="21" y="14"/>
                    <a:pt x="24" y="14"/>
                  </a:cubicBezTo>
                  <a:cubicBezTo>
                    <a:pt x="24" y="13"/>
                    <a:pt x="24" y="13"/>
                    <a:pt x="23" y="12"/>
                  </a:cubicBezTo>
                  <a:cubicBezTo>
                    <a:pt x="22" y="14"/>
                    <a:pt x="22" y="15"/>
                    <a:pt x="22" y="17"/>
                  </a:cubicBezTo>
                  <a:cubicBezTo>
                    <a:pt x="22" y="17"/>
                    <a:pt x="22" y="18"/>
                    <a:pt x="22" y="18"/>
                  </a:cubicBezTo>
                  <a:cubicBezTo>
                    <a:pt x="24" y="18"/>
                    <a:pt x="25" y="18"/>
                    <a:pt x="27" y="18"/>
                  </a:cubicBezTo>
                  <a:cubicBezTo>
                    <a:pt x="28" y="18"/>
                    <a:pt x="27" y="17"/>
                    <a:pt x="27" y="1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25"/>
            <p:cNvSpPr/>
            <p:nvPr/>
          </p:nvSpPr>
          <p:spPr bwMode="auto">
            <a:xfrm>
              <a:off x="8672513" y="5494338"/>
              <a:ext cx="6350" cy="7938"/>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2"/>
                    <a:pt x="2" y="0"/>
                    <a:pt x="1" y="0"/>
                  </a:cubicBezTo>
                  <a:cubicBezTo>
                    <a:pt x="0" y="0"/>
                    <a:pt x="0" y="2"/>
                    <a:pt x="1" y="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326"/>
            <p:cNvSpPr/>
            <p:nvPr/>
          </p:nvSpPr>
          <p:spPr bwMode="auto">
            <a:xfrm>
              <a:off x="8678863" y="5472113"/>
              <a:ext cx="19050" cy="33338"/>
            </a:xfrm>
            <a:custGeom>
              <a:gdLst>
                <a:gd fmla="*/ 2 w 5" name="T0"/>
                <a:gd fmla="*/ 9 h 9" name="T1"/>
                <a:gd fmla="*/ 4 w 5" name="T2"/>
                <a:gd fmla="*/ 1 h 9" name="T3"/>
                <a:gd fmla="*/ 3 w 5" name="T4"/>
                <a:gd fmla="*/ 1 h 9" name="T5"/>
                <a:gd fmla="*/ 1 w 5" name="T6"/>
                <a:gd fmla="*/ 8 h 9" name="T7"/>
                <a:gd fmla="*/ 2 w 5" name="T8"/>
                <a:gd fmla="*/ 9 h 9" name="T9"/>
              </a:gdLst>
              <a:cxnLst>
                <a:cxn ang="0">
                  <a:pos x="T0" y="T1"/>
                </a:cxn>
                <a:cxn ang="0">
                  <a:pos x="T2" y="T3"/>
                </a:cxn>
                <a:cxn ang="0">
                  <a:pos x="T4" y="T5"/>
                </a:cxn>
                <a:cxn ang="0">
                  <a:pos x="T6" y="T7"/>
                </a:cxn>
                <a:cxn ang="0">
                  <a:pos x="T8" y="T9"/>
                </a:cxn>
              </a:cxnLst>
              <a:rect b="b" l="0" r="r" t="0"/>
              <a:pathLst>
                <a:path h="9" w="5">
                  <a:moveTo>
                    <a:pt x="2" y="9"/>
                  </a:moveTo>
                  <a:cubicBezTo>
                    <a:pt x="2" y="6"/>
                    <a:pt x="4" y="4"/>
                    <a:pt x="4" y="1"/>
                  </a:cubicBezTo>
                  <a:cubicBezTo>
                    <a:pt x="5" y="0"/>
                    <a:pt x="4" y="0"/>
                    <a:pt x="3" y="1"/>
                  </a:cubicBezTo>
                  <a:cubicBezTo>
                    <a:pt x="2" y="3"/>
                    <a:pt x="1" y="6"/>
                    <a:pt x="1" y="8"/>
                  </a:cubicBezTo>
                  <a:cubicBezTo>
                    <a:pt x="0" y="9"/>
                    <a:pt x="2" y="9"/>
                    <a:pt x="2" y="9"/>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327"/>
            <p:cNvSpPr/>
            <p:nvPr/>
          </p:nvSpPr>
          <p:spPr bwMode="auto">
            <a:xfrm>
              <a:off x="8709026" y="5478463"/>
              <a:ext cx="15875" cy="41275"/>
            </a:xfrm>
            <a:custGeom>
              <a:gdLst>
                <a:gd fmla="*/ 2 w 4" name="T0"/>
                <a:gd fmla="*/ 10 h 11" name="T1"/>
                <a:gd fmla="*/ 4 w 4" name="T2"/>
                <a:gd fmla="*/ 1 h 11" name="T3"/>
                <a:gd fmla="*/ 3 w 4" name="T4"/>
                <a:gd fmla="*/ 0 h 11" name="T5"/>
                <a:gd fmla="*/ 0 w 4" name="T6"/>
                <a:gd fmla="*/ 10 h 11" name="T7"/>
                <a:gd fmla="*/ 2 w 4" name="T8"/>
                <a:gd fmla="*/ 10 h 11" name="T9"/>
              </a:gdLst>
              <a:cxnLst>
                <a:cxn ang="0">
                  <a:pos x="T0" y="T1"/>
                </a:cxn>
                <a:cxn ang="0">
                  <a:pos x="T2" y="T3"/>
                </a:cxn>
                <a:cxn ang="0">
                  <a:pos x="T4" y="T5"/>
                </a:cxn>
                <a:cxn ang="0">
                  <a:pos x="T6" y="T7"/>
                </a:cxn>
                <a:cxn ang="0">
                  <a:pos x="T8" y="T9"/>
                </a:cxn>
              </a:cxnLst>
              <a:rect b="b" l="0" r="r" t="0"/>
              <a:pathLst>
                <a:path h="11" w="4">
                  <a:moveTo>
                    <a:pt x="2" y="10"/>
                  </a:moveTo>
                  <a:cubicBezTo>
                    <a:pt x="2" y="7"/>
                    <a:pt x="3" y="4"/>
                    <a:pt x="4" y="1"/>
                  </a:cubicBezTo>
                  <a:cubicBezTo>
                    <a:pt x="4" y="0"/>
                    <a:pt x="3" y="0"/>
                    <a:pt x="3" y="0"/>
                  </a:cubicBezTo>
                  <a:cubicBezTo>
                    <a:pt x="1" y="3"/>
                    <a:pt x="1" y="7"/>
                    <a:pt x="0" y="10"/>
                  </a:cubicBezTo>
                  <a:cubicBezTo>
                    <a:pt x="0" y="11"/>
                    <a:pt x="1" y="11"/>
                    <a:pt x="2" y="1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328"/>
            <p:cNvSpPr/>
            <p:nvPr/>
          </p:nvSpPr>
          <p:spPr bwMode="auto">
            <a:xfrm>
              <a:off x="8736013" y="5472113"/>
              <a:ext cx="11113" cy="44450"/>
            </a:xfrm>
            <a:custGeom>
              <a:gdLst>
                <a:gd fmla="*/ 2 w 3" name="T0"/>
                <a:gd fmla="*/ 11 h 12" name="T1"/>
                <a:gd fmla="*/ 3 w 3" name="T2"/>
                <a:gd fmla="*/ 2 h 12" name="T3"/>
                <a:gd fmla="*/ 2 w 3" name="T4"/>
                <a:gd fmla="*/ 1 h 12" name="T5"/>
                <a:gd fmla="*/ 1 w 3" name="T6"/>
                <a:gd fmla="*/ 11 h 12" name="T7"/>
                <a:gd fmla="*/ 2 w 3" name="T8"/>
                <a:gd fmla="*/ 11 h 12" name="T9"/>
              </a:gdLst>
              <a:cxnLst>
                <a:cxn ang="0">
                  <a:pos x="T0" y="T1"/>
                </a:cxn>
                <a:cxn ang="0">
                  <a:pos x="T2" y="T3"/>
                </a:cxn>
                <a:cxn ang="0">
                  <a:pos x="T4" y="T5"/>
                </a:cxn>
                <a:cxn ang="0">
                  <a:pos x="T6" y="T7"/>
                </a:cxn>
                <a:cxn ang="0">
                  <a:pos x="T8" y="T9"/>
                </a:cxn>
              </a:cxnLst>
              <a:rect b="b" l="0" r="r" t="0"/>
              <a:pathLst>
                <a:path h="12" w="3">
                  <a:moveTo>
                    <a:pt x="2" y="11"/>
                  </a:moveTo>
                  <a:cubicBezTo>
                    <a:pt x="2" y="8"/>
                    <a:pt x="2" y="5"/>
                    <a:pt x="3" y="2"/>
                  </a:cubicBezTo>
                  <a:cubicBezTo>
                    <a:pt x="3" y="1"/>
                    <a:pt x="2" y="0"/>
                    <a:pt x="2" y="1"/>
                  </a:cubicBezTo>
                  <a:cubicBezTo>
                    <a:pt x="0" y="4"/>
                    <a:pt x="1" y="8"/>
                    <a:pt x="1" y="11"/>
                  </a:cubicBezTo>
                  <a:cubicBezTo>
                    <a:pt x="1" y="12"/>
                    <a:pt x="2" y="12"/>
                    <a:pt x="2" y="1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329"/>
            <p:cNvSpPr/>
            <p:nvPr/>
          </p:nvSpPr>
          <p:spPr bwMode="auto">
            <a:xfrm>
              <a:off x="8763001" y="5453063"/>
              <a:ext cx="14288" cy="63500"/>
            </a:xfrm>
            <a:custGeom>
              <a:gdLst>
                <a:gd fmla="*/ 1 w 4" name="T0"/>
                <a:gd fmla="*/ 17 h 17" name="T1"/>
                <a:gd fmla="*/ 3 w 4" name="T2"/>
                <a:gd fmla="*/ 1 h 17" name="T3"/>
                <a:gd fmla="*/ 2 w 4" name="T4"/>
                <a:gd fmla="*/ 0 h 17" name="T5"/>
                <a:gd fmla="*/ 0 w 4" name="T6"/>
                <a:gd fmla="*/ 16 h 17" name="T7"/>
                <a:gd fmla="*/ 1 w 4" name="T8"/>
                <a:gd fmla="*/ 17 h 17" name="T9"/>
              </a:gdLst>
              <a:cxnLst>
                <a:cxn ang="0">
                  <a:pos x="T0" y="T1"/>
                </a:cxn>
                <a:cxn ang="0">
                  <a:pos x="T2" y="T3"/>
                </a:cxn>
                <a:cxn ang="0">
                  <a:pos x="T4" y="T5"/>
                </a:cxn>
                <a:cxn ang="0">
                  <a:pos x="T6" y="T7"/>
                </a:cxn>
                <a:cxn ang="0">
                  <a:pos x="T8" y="T9"/>
                </a:cxn>
              </a:cxnLst>
              <a:rect b="b" l="0" r="r" t="0"/>
              <a:pathLst>
                <a:path h="17" w="4">
                  <a:moveTo>
                    <a:pt x="1" y="17"/>
                  </a:moveTo>
                  <a:cubicBezTo>
                    <a:pt x="2" y="12"/>
                    <a:pt x="1" y="6"/>
                    <a:pt x="3" y="1"/>
                  </a:cubicBezTo>
                  <a:cubicBezTo>
                    <a:pt x="4" y="0"/>
                    <a:pt x="2" y="0"/>
                    <a:pt x="2" y="0"/>
                  </a:cubicBezTo>
                  <a:cubicBezTo>
                    <a:pt x="0" y="6"/>
                    <a:pt x="1" y="11"/>
                    <a:pt x="0" y="16"/>
                  </a:cubicBezTo>
                  <a:cubicBezTo>
                    <a:pt x="0" y="17"/>
                    <a:pt x="1" y="17"/>
                    <a:pt x="1" y="1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30"/>
            <p:cNvSpPr/>
            <p:nvPr/>
          </p:nvSpPr>
          <p:spPr bwMode="auto">
            <a:xfrm>
              <a:off x="8804276" y="5461000"/>
              <a:ext cx="17463" cy="58738"/>
            </a:xfrm>
            <a:custGeom>
              <a:gdLst>
                <a:gd fmla="*/ 2 w 5" name="T0"/>
                <a:gd fmla="*/ 15 h 16" name="T1"/>
                <a:gd fmla="*/ 4 w 5" name="T2"/>
                <a:gd fmla="*/ 1 h 16" name="T3"/>
                <a:gd fmla="*/ 3 w 5" name="T4"/>
                <a:gd fmla="*/ 0 h 16" name="T5"/>
                <a:gd fmla="*/ 1 w 5" name="T6"/>
                <a:gd fmla="*/ 14 h 16" name="T7"/>
                <a:gd fmla="*/ 2 w 5" name="T8"/>
                <a:gd fmla="*/ 15 h 16" name="T9"/>
              </a:gdLst>
              <a:cxnLst>
                <a:cxn ang="0">
                  <a:pos x="T0" y="T1"/>
                </a:cxn>
                <a:cxn ang="0">
                  <a:pos x="T2" y="T3"/>
                </a:cxn>
                <a:cxn ang="0">
                  <a:pos x="T4" y="T5"/>
                </a:cxn>
                <a:cxn ang="0">
                  <a:pos x="T6" y="T7"/>
                </a:cxn>
                <a:cxn ang="0">
                  <a:pos x="T8" y="T9"/>
                </a:cxn>
              </a:cxnLst>
              <a:rect b="b" l="0" r="r" t="0"/>
              <a:pathLst>
                <a:path h="16" w="5">
                  <a:moveTo>
                    <a:pt x="2" y="15"/>
                  </a:moveTo>
                  <a:cubicBezTo>
                    <a:pt x="3" y="10"/>
                    <a:pt x="2" y="5"/>
                    <a:pt x="4" y="1"/>
                  </a:cubicBezTo>
                  <a:cubicBezTo>
                    <a:pt x="5" y="0"/>
                    <a:pt x="4" y="0"/>
                    <a:pt x="3" y="0"/>
                  </a:cubicBezTo>
                  <a:cubicBezTo>
                    <a:pt x="1" y="5"/>
                    <a:pt x="1" y="10"/>
                    <a:pt x="1" y="14"/>
                  </a:cubicBezTo>
                  <a:cubicBezTo>
                    <a:pt x="0" y="15"/>
                    <a:pt x="2" y="16"/>
                    <a:pt x="2" y="1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31"/>
            <p:cNvSpPr/>
            <p:nvPr/>
          </p:nvSpPr>
          <p:spPr bwMode="auto">
            <a:xfrm>
              <a:off x="8856663" y="5445125"/>
              <a:ext cx="11113" cy="63500"/>
            </a:xfrm>
            <a:custGeom>
              <a:gdLst>
                <a:gd fmla="*/ 1 w 3" name="T0"/>
                <a:gd fmla="*/ 16 h 17" name="T1"/>
                <a:gd fmla="*/ 3 w 3" name="T2"/>
                <a:gd fmla="*/ 1 h 17" name="T3"/>
                <a:gd fmla="*/ 2 w 3" name="T4"/>
                <a:gd fmla="*/ 1 h 17" name="T5"/>
                <a:gd fmla="*/ 0 w 3" name="T6"/>
                <a:gd fmla="*/ 16 h 17" name="T7"/>
                <a:gd fmla="*/ 1 w 3" name="T8"/>
                <a:gd fmla="*/ 16 h 17" name="T9"/>
              </a:gdLst>
              <a:cxnLst>
                <a:cxn ang="0">
                  <a:pos x="T0" y="T1"/>
                </a:cxn>
                <a:cxn ang="0">
                  <a:pos x="T2" y="T3"/>
                </a:cxn>
                <a:cxn ang="0">
                  <a:pos x="T4" y="T5"/>
                </a:cxn>
                <a:cxn ang="0">
                  <a:pos x="T6" y="T7"/>
                </a:cxn>
                <a:cxn ang="0">
                  <a:pos x="T8" y="T9"/>
                </a:cxn>
              </a:cxnLst>
              <a:rect b="b" l="0" r="r" t="0"/>
              <a:pathLst>
                <a:path h="17" w="3">
                  <a:moveTo>
                    <a:pt x="1" y="16"/>
                  </a:moveTo>
                  <a:cubicBezTo>
                    <a:pt x="2" y="11"/>
                    <a:pt x="2" y="6"/>
                    <a:pt x="3" y="1"/>
                  </a:cubicBezTo>
                  <a:cubicBezTo>
                    <a:pt x="3" y="0"/>
                    <a:pt x="2" y="0"/>
                    <a:pt x="2" y="1"/>
                  </a:cubicBezTo>
                  <a:cubicBezTo>
                    <a:pt x="1" y="6"/>
                    <a:pt x="1" y="11"/>
                    <a:pt x="0" y="16"/>
                  </a:cubicBezTo>
                  <a:cubicBezTo>
                    <a:pt x="0" y="17"/>
                    <a:pt x="1" y="17"/>
                    <a:pt x="1" y="1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332"/>
            <p:cNvSpPr/>
            <p:nvPr/>
          </p:nvSpPr>
          <p:spPr bwMode="auto">
            <a:xfrm>
              <a:off x="8904288" y="5430838"/>
              <a:ext cx="11113" cy="85725"/>
            </a:xfrm>
            <a:custGeom>
              <a:gdLst>
                <a:gd fmla="*/ 1 w 3" name="T0"/>
                <a:gd fmla="*/ 22 h 23" name="T1"/>
                <a:gd fmla="*/ 3 w 3" name="T2"/>
                <a:gd fmla="*/ 2 h 23" name="T3"/>
                <a:gd fmla="*/ 2 w 3" name="T4"/>
                <a:gd fmla="*/ 1 h 23" name="T5"/>
                <a:gd fmla="*/ 0 w 3" name="T6"/>
                <a:gd fmla="*/ 21 h 23" name="T7"/>
                <a:gd fmla="*/ 1 w 3" name="T8"/>
                <a:gd fmla="*/ 22 h 23" name="T9"/>
              </a:gdLst>
              <a:cxnLst>
                <a:cxn ang="0">
                  <a:pos x="T0" y="T1"/>
                </a:cxn>
                <a:cxn ang="0">
                  <a:pos x="T2" y="T3"/>
                </a:cxn>
                <a:cxn ang="0">
                  <a:pos x="T4" y="T5"/>
                </a:cxn>
                <a:cxn ang="0">
                  <a:pos x="T6" y="T7"/>
                </a:cxn>
                <a:cxn ang="0">
                  <a:pos x="T8" y="T9"/>
                </a:cxn>
              </a:cxnLst>
              <a:rect b="b" l="0" r="r" t="0"/>
              <a:pathLst>
                <a:path h="23" w="3">
                  <a:moveTo>
                    <a:pt x="1" y="22"/>
                  </a:moveTo>
                  <a:cubicBezTo>
                    <a:pt x="2" y="15"/>
                    <a:pt x="2" y="8"/>
                    <a:pt x="3" y="2"/>
                  </a:cubicBezTo>
                  <a:cubicBezTo>
                    <a:pt x="3" y="1"/>
                    <a:pt x="2" y="0"/>
                    <a:pt x="2" y="1"/>
                  </a:cubicBezTo>
                  <a:cubicBezTo>
                    <a:pt x="0" y="8"/>
                    <a:pt x="1" y="15"/>
                    <a:pt x="0" y="21"/>
                  </a:cubicBezTo>
                  <a:cubicBezTo>
                    <a:pt x="0" y="22"/>
                    <a:pt x="1" y="23"/>
                    <a:pt x="1" y="2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333"/>
            <p:cNvSpPr/>
            <p:nvPr/>
          </p:nvSpPr>
          <p:spPr bwMode="auto">
            <a:xfrm>
              <a:off x="8923338" y="5422900"/>
              <a:ext cx="19050" cy="85725"/>
            </a:xfrm>
            <a:custGeom>
              <a:gdLst>
                <a:gd fmla="*/ 3 w 5" name="T0"/>
                <a:gd fmla="*/ 22 h 23" name="T1"/>
                <a:gd fmla="*/ 5 w 5" name="T2"/>
                <a:gd fmla="*/ 1 h 23" name="T3"/>
                <a:gd fmla="*/ 4 w 5" name="T4"/>
                <a:gd fmla="*/ 1 h 23" name="T5"/>
                <a:gd fmla="*/ 2 w 5" name="T6"/>
                <a:gd fmla="*/ 22 h 23" name="T7"/>
                <a:gd fmla="*/ 3 w 5" name="T8"/>
                <a:gd fmla="*/ 22 h 23" name="T9"/>
              </a:gdLst>
              <a:cxnLst>
                <a:cxn ang="0">
                  <a:pos x="T0" y="T1"/>
                </a:cxn>
                <a:cxn ang="0">
                  <a:pos x="T2" y="T3"/>
                </a:cxn>
                <a:cxn ang="0">
                  <a:pos x="T4" y="T5"/>
                </a:cxn>
                <a:cxn ang="0">
                  <a:pos x="T6" y="T7"/>
                </a:cxn>
                <a:cxn ang="0">
                  <a:pos x="T8" y="T9"/>
                </a:cxn>
              </a:cxnLst>
              <a:rect b="b" l="0" r="r" t="0"/>
              <a:pathLst>
                <a:path h="23" w="5">
                  <a:moveTo>
                    <a:pt x="3" y="22"/>
                  </a:moveTo>
                  <a:cubicBezTo>
                    <a:pt x="3" y="15"/>
                    <a:pt x="2" y="8"/>
                    <a:pt x="5" y="1"/>
                  </a:cubicBezTo>
                  <a:cubicBezTo>
                    <a:pt x="5" y="1"/>
                    <a:pt x="4" y="0"/>
                    <a:pt x="4" y="1"/>
                  </a:cubicBezTo>
                  <a:cubicBezTo>
                    <a:pt x="0" y="7"/>
                    <a:pt x="2" y="15"/>
                    <a:pt x="2" y="22"/>
                  </a:cubicBezTo>
                  <a:cubicBezTo>
                    <a:pt x="2" y="23"/>
                    <a:pt x="3" y="23"/>
                    <a:pt x="3" y="2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34"/>
            <p:cNvSpPr/>
            <p:nvPr/>
          </p:nvSpPr>
          <p:spPr bwMode="auto">
            <a:xfrm>
              <a:off x="8969376" y="5414963"/>
              <a:ext cx="22225" cy="101600"/>
            </a:xfrm>
            <a:custGeom>
              <a:gdLst>
                <a:gd fmla="*/ 2 w 6" name="T0"/>
                <a:gd fmla="*/ 27 h 27" name="T1"/>
                <a:gd fmla="*/ 6 w 6" name="T2"/>
                <a:gd fmla="*/ 1 h 27" name="T3"/>
                <a:gd fmla="*/ 4 w 6" name="T4"/>
                <a:gd fmla="*/ 1 h 27" name="T5"/>
                <a:gd fmla="*/ 1 w 6" name="T6"/>
                <a:gd fmla="*/ 27 h 27" name="T7"/>
                <a:gd fmla="*/ 2 w 6" name="T8"/>
                <a:gd fmla="*/ 27 h 27" name="T9"/>
              </a:gdLst>
              <a:cxnLst>
                <a:cxn ang="0">
                  <a:pos x="T0" y="T1"/>
                </a:cxn>
                <a:cxn ang="0">
                  <a:pos x="T2" y="T3"/>
                </a:cxn>
                <a:cxn ang="0">
                  <a:pos x="T4" y="T5"/>
                </a:cxn>
                <a:cxn ang="0">
                  <a:pos x="T6" y="T7"/>
                </a:cxn>
                <a:cxn ang="0">
                  <a:pos x="T8" y="T9"/>
                </a:cxn>
              </a:cxnLst>
              <a:rect b="b" l="0" r="r" t="0"/>
              <a:pathLst>
                <a:path h="27" w="6">
                  <a:moveTo>
                    <a:pt x="2" y="27"/>
                  </a:moveTo>
                  <a:cubicBezTo>
                    <a:pt x="3" y="18"/>
                    <a:pt x="1" y="9"/>
                    <a:pt x="6" y="1"/>
                  </a:cubicBezTo>
                  <a:cubicBezTo>
                    <a:pt x="6" y="0"/>
                    <a:pt x="5" y="0"/>
                    <a:pt x="4" y="1"/>
                  </a:cubicBezTo>
                  <a:cubicBezTo>
                    <a:pt x="0" y="8"/>
                    <a:pt x="2" y="18"/>
                    <a:pt x="1" y="27"/>
                  </a:cubicBezTo>
                  <a:cubicBezTo>
                    <a:pt x="1" y="27"/>
                    <a:pt x="2" y="27"/>
                    <a:pt x="2" y="2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335"/>
            <p:cNvSpPr/>
            <p:nvPr/>
          </p:nvSpPr>
          <p:spPr bwMode="auto">
            <a:xfrm>
              <a:off x="9032876" y="5407025"/>
              <a:ext cx="14288" cy="106363"/>
            </a:xfrm>
            <a:custGeom>
              <a:gdLst>
                <a:gd fmla="*/ 1 w 4" name="T0"/>
                <a:gd fmla="*/ 27 h 28" name="T1"/>
                <a:gd fmla="*/ 3 w 4" name="T2"/>
                <a:gd fmla="*/ 1 h 28" name="T3"/>
                <a:gd fmla="*/ 2 w 4" name="T4"/>
                <a:gd fmla="*/ 1 h 28" name="T5"/>
                <a:gd fmla="*/ 0 w 4" name="T6"/>
                <a:gd fmla="*/ 27 h 28" name="T7"/>
                <a:gd fmla="*/ 1 w 4" name="T8"/>
                <a:gd fmla="*/ 27 h 28" name="T9"/>
              </a:gdLst>
              <a:cxnLst>
                <a:cxn ang="0">
                  <a:pos x="T0" y="T1"/>
                </a:cxn>
                <a:cxn ang="0">
                  <a:pos x="T2" y="T3"/>
                </a:cxn>
                <a:cxn ang="0">
                  <a:pos x="T4" y="T5"/>
                </a:cxn>
                <a:cxn ang="0">
                  <a:pos x="T6" y="T7"/>
                </a:cxn>
                <a:cxn ang="0">
                  <a:pos x="T8" y="T9"/>
                </a:cxn>
              </a:cxnLst>
              <a:rect b="b" l="0" r="r" t="0"/>
              <a:pathLst>
                <a:path h="28" w="4">
                  <a:moveTo>
                    <a:pt x="1" y="27"/>
                  </a:moveTo>
                  <a:cubicBezTo>
                    <a:pt x="1" y="19"/>
                    <a:pt x="2" y="10"/>
                    <a:pt x="3" y="1"/>
                  </a:cubicBezTo>
                  <a:cubicBezTo>
                    <a:pt x="4" y="0"/>
                    <a:pt x="2" y="0"/>
                    <a:pt x="2" y="1"/>
                  </a:cubicBezTo>
                  <a:cubicBezTo>
                    <a:pt x="1" y="10"/>
                    <a:pt x="0" y="18"/>
                    <a:pt x="0" y="27"/>
                  </a:cubicBezTo>
                  <a:cubicBezTo>
                    <a:pt x="0" y="28"/>
                    <a:pt x="1" y="28"/>
                    <a:pt x="1" y="2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336"/>
            <p:cNvSpPr/>
            <p:nvPr/>
          </p:nvSpPr>
          <p:spPr bwMode="auto">
            <a:xfrm>
              <a:off x="9066213" y="5403850"/>
              <a:ext cx="14288" cy="104775"/>
            </a:xfrm>
            <a:custGeom>
              <a:gdLst>
                <a:gd fmla="*/ 2 w 4" name="T0"/>
                <a:gd fmla="*/ 27 h 28" name="T1"/>
                <a:gd fmla="*/ 4 w 4" name="T2"/>
                <a:gd fmla="*/ 1 h 28" name="T3"/>
                <a:gd fmla="*/ 3 w 4" name="T4"/>
                <a:gd fmla="*/ 1 h 28" name="T5"/>
                <a:gd fmla="*/ 1 w 4" name="T6"/>
                <a:gd fmla="*/ 27 h 28" name="T7"/>
                <a:gd fmla="*/ 2 w 4" name="T8"/>
                <a:gd fmla="*/ 27 h 28" name="T9"/>
              </a:gdLst>
              <a:cxnLst>
                <a:cxn ang="0">
                  <a:pos x="T0" y="T1"/>
                </a:cxn>
                <a:cxn ang="0">
                  <a:pos x="T2" y="T3"/>
                </a:cxn>
                <a:cxn ang="0">
                  <a:pos x="T4" y="T5"/>
                </a:cxn>
                <a:cxn ang="0">
                  <a:pos x="T6" y="T7"/>
                </a:cxn>
                <a:cxn ang="0">
                  <a:pos x="T8" y="T9"/>
                </a:cxn>
              </a:cxnLst>
              <a:rect b="b" l="0" r="r" t="0"/>
              <a:pathLst>
                <a:path h="28" w="4">
                  <a:moveTo>
                    <a:pt x="2" y="27"/>
                  </a:moveTo>
                  <a:cubicBezTo>
                    <a:pt x="1" y="19"/>
                    <a:pt x="2" y="10"/>
                    <a:pt x="4" y="1"/>
                  </a:cubicBezTo>
                  <a:cubicBezTo>
                    <a:pt x="4" y="1"/>
                    <a:pt x="3" y="0"/>
                    <a:pt x="3" y="1"/>
                  </a:cubicBezTo>
                  <a:cubicBezTo>
                    <a:pt x="0" y="10"/>
                    <a:pt x="0" y="19"/>
                    <a:pt x="1" y="27"/>
                  </a:cubicBezTo>
                  <a:cubicBezTo>
                    <a:pt x="1" y="28"/>
                    <a:pt x="2" y="28"/>
                    <a:pt x="2" y="2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37"/>
            <p:cNvSpPr/>
            <p:nvPr/>
          </p:nvSpPr>
          <p:spPr bwMode="auto">
            <a:xfrm>
              <a:off x="9110663" y="5403850"/>
              <a:ext cx="11113" cy="101600"/>
            </a:xfrm>
            <a:custGeom>
              <a:gdLst>
                <a:gd fmla="*/ 3 w 3" name="T0"/>
                <a:gd fmla="*/ 26 h 27" name="T1"/>
                <a:gd fmla="*/ 3 w 3" name="T2"/>
                <a:gd fmla="*/ 1 h 27" name="T3"/>
                <a:gd fmla="*/ 2 w 3" name="T4"/>
                <a:gd fmla="*/ 1 h 27" name="T5"/>
                <a:gd fmla="*/ 1 w 3" name="T6"/>
                <a:gd fmla="*/ 26 h 27" name="T7"/>
                <a:gd fmla="*/ 3 w 3" name="T8"/>
                <a:gd fmla="*/ 26 h 27" name="T9"/>
              </a:gdLst>
              <a:cxnLst>
                <a:cxn ang="0">
                  <a:pos x="T0" y="T1"/>
                </a:cxn>
                <a:cxn ang="0">
                  <a:pos x="T2" y="T3"/>
                </a:cxn>
                <a:cxn ang="0">
                  <a:pos x="T4" y="T5"/>
                </a:cxn>
                <a:cxn ang="0">
                  <a:pos x="T6" y="T7"/>
                </a:cxn>
                <a:cxn ang="0">
                  <a:pos x="T8" y="T9"/>
                </a:cxn>
              </a:cxnLst>
              <a:rect b="b" l="0" r="r" t="0"/>
              <a:pathLst>
                <a:path h="27" w="3">
                  <a:moveTo>
                    <a:pt x="3" y="26"/>
                  </a:moveTo>
                  <a:cubicBezTo>
                    <a:pt x="2" y="18"/>
                    <a:pt x="3" y="10"/>
                    <a:pt x="3" y="1"/>
                  </a:cubicBezTo>
                  <a:cubicBezTo>
                    <a:pt x="3" y="0"/>
                    <a:pt x="2" y="0"/>
                    <a:pt x="2" y="1"/>
                  </a:cubicBezTo>
                  <a:cubicBezTo>
                    <a:pt x="2" y="10"/>
                    <a:pt x="0" y="18"/>
                    <a:pt x="1" y="26"/>
                  </a:cubicBezTo>
                  <a:cubicBezTo>
                    <a:pt x="1" y="27"/>
                    <a:pt x="3" y="27"/>
                    <a:pt x="3" y="2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338"/>
            <p:cNvSpPr/>
            <p:nvPr/>
          </p:nvSpPr>
          <p:spPr bwMode="auto">
            <a:xfrm>
              <a:off x="9151938" y="5414963"/>
              <a:ext cx="11113" cy="93663"/>
            </a:xfrm>
            <a:custGeom>
              <a:gdLst>
                <a:gd fmla="*/ 1 w 3" name="T0"/>
                <a:gd fmla="*/ 24 h 25" name="T1"/>
                <a:gd fmla="*/ 3 w 3" name="T2"/>
                <a:gd fmla="*/ 2 h 25" name="T3"/>
                <a:gd fmla="*/ 2 w 3" name="T4"/>
                <a:gd fmla="*/ 1 h 25" name="T5"/>
                <a:gd fmla="*/ 0 w 3" name="T6"/>
                <a:gd fmla="*/ 24 h 25" name="T7"/>
                <a:gd fmla="*/ 1 w 3" name="T8"/>
                <a:gd fmla="*/ 24 h 25" name="T9"/>
              </a:gdLst>
              <a:cxnLst>
                <a:cxn ang="0">
                  <a:pos x="T0" y="T1"/>
                </a:cxn>
                <a:cxn ang="0">
                  <a:pos x="T2" y="T3"/>
                </a:cxn>
                <a:cxn ang="0">
                  <a:pos x="T4" y="T5"/>
                </a:cxn>
                <a:cxn ang="0">
                  <a:pos x="T6" y="T7"/>
                </a:cxn>
                <a:cxn ang="0">
                  <a:pos x="T8" y="T9"/>
                </a:cxn>
              </a:cxnLst>
              <a:rect b="b" l="0" r="r" t="0"/>
              <a:pathLst>
                <a:path h="25" w="3">
                  <a:moveTo>
                    <a:pt x="1" y="24"/>
                  </a:moveTo>
                  <a:cubicBezTo>
                    <a:pt x="2" y="16"/>
                    <a:pt x="2" y="9"/>
                    <a:pt x="3" y="2"/>
                  </a:cubicBezTo>
                  <a:cubicBezTo>
                    <a:pt x="3" y="1"/>
                    <a:pt x="2" y="0"/>
                    <a:pt x="2" y="1"/>
                  </a:cubicBezTo>
                  <a:cubicBezTo>
                    <a:pt x="1" y="9"/>
                    <a:pt x="1" y="16"/>
                    <a:pt x="0" y="24"/>
                  </a:cubicBezTo>
                  <a:cubicBezTo>
                    <a:pt x="0" y="24"/>
                    <a:pt x="1" y="25"/>
                    <a:pt x="1" y="2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339"/>
            <p:cNvSpPr/>
            <p:nvPr/>
          </p:nvSpPr>
          <p:spPr bwMode="auto">
            <a:xfrm>
              <a:off x="9201151" y="5422900"/>
              <a:ext cx="15875" cy="90488"/>
            </a:xfrm>
            <a:custGeom>
              <a:gdLst>
                <a:gd fmla="*/ 1 w 4" name="T0"/>
                <a:gd fmla="*/ 23 h 24" name="T1"/>
                <a:gd fmla="*/ 4 w 4" name="T2"/>
                <a:gd fmla="*/ 1 h 24" name="T3"/>
                <a:gd fmla="*/ 2 w 4" name="T4"/>
                <a:gd fmla="*/ 1 h 24" name="T5"/>
                <a:gd fmla="*/ 0 w 4" name="T6"/>
                <a:gd fmla="*/ 23 h 24" name="T7"/>
                <a:gd fmla="*/ 1 w 4" name="T8"/>
                <a:gd fmla="*/ 23 h 24" name="T9"/>
              </a:gdLst>
              <a:cxnLst>
                <a:cxn ang="0">
                  <a:pos x="T0" y="T1"/>
                </a:cxn>
                <a:cxn ang="0">
                  <a:pos x="T2" y="T3"/>
                </a:cxn>
                <a:cxn ang="0">
                  <a:pos x="T4" y="T5"/>
                </a:cxn>
                <a:cxn ang="0">
                  <a:pos x="T6" y="T7"/>
                </a:cxn>
                <a:cxn ang="0">
                  <a:pos x="T8" y="T9"/>
                </a:cxn>
              </a:cxnLst>
              <a:rect b="b" l="0" r="r" t="0"/>
              <a:pathLst>
                <a:path h="24" w="4">
                  <a:moveTo>
                    <a:pt x="1" y="23"/>
                  </a:moveTo>
                  <a:cubicBezTo>
                    <a:pt x="2" y="16"/>
                    <a:pt x="2" y="8"/>
                    <a:pt x="4" y="1"/>
                  </a:cubicBezTo>
                  <a:cubicBezTo>
                    <a:pt x="4" y="0"/>
                    <a:pt x="3" y="0"/>
                    <a:pt x="2" y="1"/>
                  </a:cubicBezTo>
                  <a:cubicBezTo>
                    <a:pt x="1" y="8"/>
                    <a:pt x="1" y="15"/>
                    <a:pt x="0" y="23"/>
                  </a:cubicBezTo>
                  <a:cubicBezTo>
                    <a:pt x="0" y="24"/>
                    <a:pt x="1" y="24"/>
                    <a:pt x="1" y="2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340"/>
            <p:cNvSpPr/>
            <p:nvPr/>
          </p:nvSpPr>
          <p:spPr bwMode="auto">
            <a:xfrm>
              <a:off x="9250363" y="5430838"/>
              <a:ext cx="19050" cy="82550"/>
            </a:xfrm>
            <a:custGeom>
              <a:gdLst>
                <a:gd fmla="*/ 2 w 5" name="T0"/>
                <a:gd fmla="*/ 21 h 22" name="T1"/>
                <a:gd fmla="*/ 4 w 5" name="T2"/>
                <a:gd fmla="*/ 2 h 22" name="T3"/>
                <a:gd fmla="*/ 3 w 5" name="T4"/>
                <a:gd fmla="*/ 1 h 22" name="T5"/>
                <a:gd fmla="*/ 0 w 5" name="T6"/>
                <a:gd fmla="*/ 21 h 22" name="T7"/>
                <a:gd fmla="*/ 2 w 5" name="T8"/>
                <a:gd fmla="*/ 21 h 22" name="T9"/>
              </a:gdLst>
              <a:cxnLst>
                <a:cxn ang="0">
                  <a:pos x="T0" y="T1"/>
                </a:cxn>
                <a:cxn ang="0">
                  <a:pos x="T2" y="T3"/>
                </a:cxn>
                <a:cxn ang="0">
                  <a:pos x="T4" y="T5"/>
                </a:cxn>
                <a:cxn ang="0">
                  <a:pos x="T6" y="T7"/>
                </a:cxn>
                <a:cxn ang="0">
                  <a:pos x="T8" y="T9"/>
                </a:cxn>
              </a:cxnLst>
              <a:rect b="b" l="0" r="r" t="0"/>
              <a:pathLst>
                <a:path h="22" w="5">
                  <a:moveTo>
                    <a:pt x="2" y="21"/>
                  </a:moveTo>
                  <a:cubicBezTo>
                    <a:pt x="2" y="15"/>
                    <a:pt x="2" y="8"/>
                    <a:pt x="4" y="2"/>
                  </a:cubicBezTo>
                  <a:cubicBezTo>
                    <a:pt x="5" y="1"/>
                    <a:pt x="3" y="0"/>
                    <a:pt x="3" y="1"/>
                  </a:cubicBezTo>
                  <a:cubicBezTo>
                    <a:pt x="0" y="8"/>
                    <a:pt x="1" y="15"/>
                    <a:pt x="0" y="21"/>
                  </a:cubicBezTo>
                  <a:cubicBezTo>
                    <a:pt x="0" y="22"/>
                    <a:pt x="2" y="22"/>
                    <a:pt x="2" y="2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341"/>
            <p:cNvSpPr/>
            <p:nvPr/>
          </p:nvSpPr>
          <p:spPr bwMode="auto">
            <a:xfrm>
              <a:off x="9310688" y="5430838"/>
              <a:ext cx="14288" cy="71438"/>
            </a:xfrm>
            <a:custGeom>
              <a:gdLst>
                <a:gd fmla="*/ 2 w 4" name="T0"/>
                <a:gd fmla="*/ 18 h 19" name="T1"/>
                <a:gd fmla="*/ 4 w 4" name="T2"/>
                <a:gd fmla="*/ 1 h 19" name="T3"/>
                <a:gd fmla="*/ 3 w 4" name="T4"/>
                <a:gd fmla="*/ 1 h 19" name="T5"/>
                <a:gd fmla="*/ 1 w 4" name="T6"/>
                <a:gd fmla="*/ 18 h 19" name="T7"/>
                <a:gd fmla="*/ 2 w 4" name="T8"/>
                <a:gd fmla="*/ 18 h 19" name="T9"/>
              </a:gdLst>
              <a:cxnLst>
                <a:cxn ang="0">
                  <a:pos x="T0" y="T1"/>
                </a:cxn>
                <a:cxn ang="0">
                  <a:pos x="T2" y="T3"/>
                </a:cxn>
                <a:cxn ang="0">
                  <a:pos x="T4" y="T5"/>
                </a:cxn>
                <a:cxn ang="0">
                  <a:pos x="T6" y="T7"/>
                </a:cxn>
                <a:cxn ang="0">
                  <a:pos x="T8" y="T9"/>
                </a:cxn>
              </a:cxnLst>
              <a:rect b="b" l="0" r="r" t="0"/>
              <a:pathLst>
                <a:path h="19" w="4">
                  <a:moveTo>
                    <a:pt x="2" y="18"/>
                  </a:moveTo>
                  <a:cubicBezTo>
                    <a:pt x="3" y="12"/>
                    <a:pt x="1" y="6"/>
                    <a:pt x="4" y="1"/>
                  </a:cubicBezTo>
                  <a:cubicBezTo>
                    <a:pt x="4" y="1"/>
                    <a:pt x="3" y="0"/>
                    <a:pt x="3" y="1"/>
                  </a:cubicBezTo>
                  <a:cubicBezTo>
                    <a:pt x="0" y="6"/>
                    <a:pt x="1" y="12"/>
                    <a:pt x="1" y="18"/>
                  </a:cubicBezTo>
                  <a:cubicBezTo>
                    <a:pt x="1" y="19"/>
                    <a:pt x="2" y="19"/>
                    <a:pt x="2" y="1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42"/>
            <p:cNvSpPr/>
            <p:nvPr/>
          </p:nvSpPr>
          <p:spPr bwMode="auto">
            <a:xfrm>
              <a:off x="9355138" y="5453063"/>
              <a:ext cx="11113" cy="49213"/>
            </a:xfrm>
            <a:custGeom>
              <a:gdLst>
                <a:gd fmla="*/ 2 w 3" name="T0"/>
                <a:gd fmla="*/ 12 h 13" name="T1"/>
                <a:gd fmla="*/ 2 w 3" name="T2"/>
                <a:gd fmla="*/ 1 h 13" name="T3"/>
                <a:gd fmla="*/ 1 w 3" name="T4"/>
                <a:gd fmla="*/ 1 h 13" name="T5"/>
                <a:gd fmla="*/ 1 w 3" name="T6"/>
                <a:gd fmla="*/ 12 h 13" name="T7"/>
                <a:gd fmla="*/ 2 w 3" name="T8"/>
                <a:gd fmla="*/ 12 h 13" name="T9"/>
              </a:gdLst>
              <a:cxnLst>
                <a:cxn ang="0">
                  <a:pos x="T0" y="T1"/>
                </a:cxn>
                <a:cxn ang="0">
                  <a:pos x="T2" y="T3"/>
                </a:cxn>
                <a:cxn ang="0">
                  <a:pos x="T4" y="T5"/>
                </a:cxn>
                <a:cxn ang="0">
                  <a:pos x="T6" y="T7"/>
                </a:cxn>
                <a:cxn ang="0">
                  <a:pos x="T8" y="T9"/>
                </a:cxn>
              </a:cxnLst>
              <a:rect b="b" l="0" r="r" t="0"/>
              <a:pathLst>
                <a:path h="13" w="3">
                  <a:moveTo>
                    <a:pt x="2" y="12"/>
                  </a:moveTo>
                  <a:cubicBezTo>
                    <a:pt x="1" y="8"/>
                    <a:pt x="2" y="5"/>
                    <a:pt x="2" y="1"/>
                  </a:cubicBezTo>
                  <a:cubicBezTo>
                    <a:pt x="3" y="0"/>
                    <a:pt x="1" y="0"/>
                    <a:pt x="1" y="1"/>
                  </a:cubicBezTo>
                  <a:cubicBezTo>
                    <a:pt x="1" y="5"/>
                    <a:pt x="0" y="9"/>
                    <a:pt x="1" y="12"/>
                  </a:cubicBezTo>
                  <a:cubicBezTo>
                    <a:pt x="1" y="13"/>
                    <a:pt x="2" y="13"/>
                    <a:pt x="2" y="1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343"/>
            <p:cNvSpPr/>
            <p:nvPr/>
          </p:nvSpPr>
          <p:spPr bwMode="auto">
            <a:xfrm>
              <a:off x="9388476" y="5448300"/>
              <a:ext cx="11113" cy="46038"/>
            </a:xfrm>
            <a:custGeom>
              <a:gdLst>
                <a:gd fmla="*/ 3 w 3" name="T0"/>
                <a:gd fmla="*/ 11 h 12" name="T1"/>
                <a:gd fmla="*/ 3 w 3" name="T2"/>
                <a:gd fmla="*/ 1 h 12" name="T3"/>
                <a:gd fmla="*/ 1 w 3" name="T4"/>
                <a:gd fmla="*/ 1 h 12" name="T5"/>
                <a:gd fmla="*/ 1 w 3" name="T6"/>
                <a:gd fmla="*/ 11 h 12" name="T7"/>
                <a:gd fmla="*/ 3 w 3" name="T8"/>
                <a:gd fmla="*/ 11 h 12" name="T9"/>
              </a:gdLst>
              <a:cxnLst>
                <a:cxn ang="0">
                  <a:pos x="T0" y="T1"/>
                </a:cxn>
                <a:cxn ang="0">
                  <a:pos x="T2" y="T3"/>
                </a:cxn>
                <a:cxn ang="0">
                  <a:pos x="T4" y="T5"/>
                </a:cxn>
                <a:cxn ang="0">
                  <a:pos x="T6" y="T7"/>
                </a:cxn>
                <a:cxn ang="0">
                  <a:pos x="T8" y="T9"/>
                </a:cxn>
              </a:cxnLst>
              <a:rect b="b" l="0" r="r" t="0"/>
              <a:pathLst>
                <a:path h="12" w="3">
                  <a:moveTo>
                    <a:pt x="3" y="11"/>
                  </a:moveTo>
                  <a:cubicBezTo>
                    <a:pt x="2" y="8"/>
                    <a:pt x="2" y="4"/>
                    <a:pt x="3" y="1"/>
                  </a:cubicBezTo>
                  <a:cubicBezTo>
                    <a:pt x="3" y="0"/>
                    <a:pt x="2" y="0"/>
                    <a:pt x="1" y="1"/>
                  </a:cubicBezTo>
                  <a:cubicBezTo>
                    <a:pt x="0" y="4"/>
                    <a:pt x="0" y="8"/>
                    <a:pt x="1" y="11"/>
                  </a:cubicBezTo>
                  <a:cubicBezTo>
                    <a:pt x="1" y="12"/>
                    <a:pt x="3" y="12"/>
                    <a:pt x="3" y="1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344"/>
            <p:cNvSpPr/>
            <p:nvPr/>
          </p:nvSpPr>
          <p:spPr bwMode="auto">
            <a:xfrm>
              <a:off x="9429751" y="5464175"/>
              <a:ext cx="7938" cy="33338"/>
            </a:xfrm>
            <a:custGeom>
              <a:gdLst>
                <a:gd fmla="*/ 2 w 2" name="T0"/>
                <a:gd fmla="*/ 8 h 9" name="T1"/>
                <a:gd fmla="*/ 2 w 2" name="T2"/>
                <a:gd fmla="*/ 1 h 9" name="T3"/>
                <a:gd fmla="*/ 0 w 2" name="T4"/>
                <a:gd fmla="*/ 1 h 9" name="T5"/>
                <a:gd fmla="*/ 1 w 2" name="T6"/>
                <a:gd fmla="*/ 8 h 9" name="T7"/>
                <a:gd fmla="*/ 2 w 2" name="T8"/>
                <a:gd fmla="*/ 8 h 9" name="T9"/>
              </a:gdLst>
              <a:cxnLst>
                <a:cxn ang="0">
                  <a:pos x="T0" y="T1"/>
                </a:cxn>
                <a:cxn ang="0">
                  <a:pos x="T2" y="T3"/>
                </a:cxn>
                <a:cxn ang="0">
                  <a:pos x="T4" y="T5"/>
                </a:cxn>
                <a:cxn ang="0">
                  <a:pos x="T6" y="T7"/>
                </a:cxn>
                <a:cxn ang="0">
                  <a:pos x="T8" y="T9"/>
                </a:cxn>
              </a:cxnLst>
              <a:rect b="b" l="0" r="r" t="0"/>
              <a:pathLst>
                <a:path h="9" w="2">
                  <a:moveTo>
                    <a:pt x="2" y="8"/>
                  </a:moveTo>
                  <a:cubicBezTo>
                    <a:pt x="2" y="5"/>
                    <a:pt x="1" y="3"/>
                    <a:pt x="2" y="1"/>
                  </a:cubicBezTo>
                  <a:cubicBezTo>
                    <a:pt x="2" y="0"/>
                    <a:pt x="0" y="0"/>
                    <a:pt x="0" y="1"/>
                  </a:cubicBezTo>
                  <a:cubicBezTo>
                    <a:pt x="0" y="3"/>
                    <a:pt x="0" y="6"/>
                    <a:pt x="1" y="8"/>
                  </a:cubicBezTo>
                  <a:cubicBezTo>
                    <a:pt x="1" y="9"/>
                    <a:pt x="2" y="8"/>
                    <a:pt x="2" y="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345"/>
            <p:cNvSpPr/>
            <p:nvPr/>
          </p:nvSpPr>
          <p:spPr bwMode="auto">
            <a:xfrm>
              <a:off x="9471026" y="5472113"/>
              <a:ext cx="4763" cy="22225"/>
            </a:xfrm>
            <a:custGeom>
              <a:gdLst>
                <a:gd fmla="*/ 1 w 1" name="T0"/>
                <a:gd fmla="*/ 5 h 6" name="T1"/>
                <a:gd fmla="*/ 1 w 1" name="T2"/>
                <a:gd fmla="*/ 1 h 6" name="T3"/>
                <a:gd fmla="*/ 0 w 1" name="T4"/>
                <a:gd fmla="*/ 1 h 6" name="T5"/>
                <a:gd fmla="*/ 0 w 1" name="T6"/>
                <a:gd fmla="*/ 5 h 6" name="T7"/>
                <a:gd fmla="*/ 1 w 1" name="T8"/>
                <a:gd fmla="*/ 5 h 6" name="T9"/>
              </a:gdLst>
              <a:cxnLst>
                <a:cxn ang="0">
                  <a:pos x="T0" y="T1"/>
                </a:cxn>
                <a:cxn ang="0">
                  <a:pos x="T2" y="T3"/>
                </a:cxn>
                <a:cxn ang="0">
                  <a:pos x="T4" y="T5"/>
                </a:cxn>
                <a:cxn ang="0">
                  <a:pos x="T6" y="T7"/>
                </a:cxn>
                <a:cxn ang="0">
                  <a:pos x="T8" y="T9"/>
                </a:cxn>
              </a:cxnLst>
              <a:rect b="b" l="0" r="r" t="0"/>
              <a:pathLst>
                <a:path h="6" w="1">
                  <a:moveTo>
                    <a:pt x="1" y="5"/>
                  </a:moveTo>
                  <a:cubicBezTo>
                    <a:pt x="1" y="4"/>
                    <a:pt x="1" y="2"/>
                    <a:pt x="1" y="1"/>
                  </a:cubicBezTo>
                  <a:cubicBezTo>
                    <a:pt x="1" y="0"/>
                    <a:pt x="0" y="0"/>
                    <a:pt x="0" y="1"/>
                  </a:cubicBezTo>
                  <a:cubicBezTo>
                    <a:pt x="0" y="2"/>
                    <a:pt x="0" y="4"/>
                    <a:pt x="0" y="5"/>
                  </a:cubicBezTo>
                  <a:cubicBezTo>
                    <a:pt x="0" y="6"/>
                    <a:pt x="1" y="6"/>
                    <a:pt x="1" y="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346"/>
            <p:cNvSpPr/>
            <p:nvPr/>
          </p:nvSpPr>
          <p:spPr bwMode="auto">
            <a:xfrm>
              <a:off x="9509126" y="5461000"/>
              <a:ext cx="11113" cy="33338"/>
            </a:xfrm>
            <a:custGeom>
              <a:gdLst>
                <a:gd fmla="*/ 1 w 3" name="T0"/>
                <a:gd fmla="*/ 8 h 9" name="T1"/>
                <a:gd fmla="*/ 2 w 3" name="T2"/>
                <a:gd fmla="*/ 1 h 9" name="T3"/>
                <a:gd fmla="*/ 1 w 3" name="T4"/>
                <a:gd fmla="*/ 1 h 9" name="T5"/>
                <a:gd fmla="*/ 0 w 3" name="T6"/>
                <a:gd fmla="*/ 8 h 9" name="T7"/>
                <a:gd fmla="*/ 1 w 3" name="T8"/>
                <a:gd fmla="*/ 8 h 9" name="T9"/>
              </a:gdLst>
              <a:cxnLst>
                <a:cxn ang="0">
                  <a:pos x="T0" y="T1"/>
                </a:cxn>
                <a:cxn ang="0">
                  <a:pos x="T2" y="T3"/>
                </a:cxn>
                <a:cxn ang="0">
                  <a:pos x="T4" y="T5"/>
                </a:cxn>
                <a:cxn ang="0">
                  <a:pos x="T6" y="T7"/>
                </a:cxn>
                <a:cxn ang="0">
                  <a:pos x="T8" y="T9"/>
                </a:cxn>
              </a:cxnLst>
              <a:rect b="b" l="0" r="r" t="0"/>
              <a:pathLst>
                <a:path h="9" w="3">
                  <a:moveTo>
                    <a:pt x="1" y="8"/>
                  </a:moveTo>
                  <a:cubicBezTo>
                    <a:pt x="2" y="5"/>
                    <a:pt x="2" y="3"/>
                    <a:pt x="2" y="1"/>
                  </a:cubicBezTo>
                  <a:cubicBezTo>
                    <a:pt x="3" y="0"/>
                    <a:pt x="1" y="0"/>
                    <a:pt x="1" y="1"/>
                  </a:cubicBezTo>
                  <a:cubicBezTo>
                    <a:pt x="0" y="3"/>
                    <a:pt x="0" y="5"/>
                    <a:pt x="0" y="8"/>
                  </a:cubicBezTo>
                  <a:cubicBezTo>
                    <a:pt x="0" y="9"/>
                    <a:pt x="1" y="9"/>
                    <a:pt x="1" y="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347"/>
            <p:cNvSpPr/>
            <p:nvPr/>
          </p:nvSpPr>
          <p:spPr bwMode="auto">
            <a:xfrm>
              <a:off x="9550401" y="5472113"/>
              <a:ext cx="11113" cy="22225"/>
            </a:xfrm>
            <a:custGeom>
              <a:gdLst>
                <a:gd fmla="*/ 2 w 3" name="T0"/>
                <a:gd fmla="*/ 5 h 6" name="T1"/>
                <a:gd fmla="*/ 3 w 3" name="T2"/>
                <a:gd fmla="*/ 2 h 6" name="T3"/>
                <a:gd fmla="*/ 2 w 3" name="T4"/>
                <a:gd fmla="*/ 1 h 6" name="T5"/>
                <a:gd fmla="*/ 1 w 3" name="T6"/>
                <a:gd fmla="*/ 4 h 6" name="T7"/>
                <a:gd fmla="*/ 2 w 3" name="T8"/>
                <a:gd fmla="*/ 5 h 6" name="T9"/>
              </a:gdLst>
              <a:cxnLst>
                <a:cxn ang="0">
                  <a:pos x="T0" y="T1"/>
                </a:cxn>
                <a:cxn ang="0">
                  <a:pos x="T2" y="T3"/>
                </a:cxn>
                <a:cxn ang="0">
                  <a:pos x="T4" y="T5"/>
                </a:cxn>
                <a:cxn ang="0">
                  <a:pos x="T6" y="T7"/>
                </a:cxn>
                <a:cxn ang="0">
                  <a:pos x="T8" y="T9"/>
                </a:cxn>
              </a:cxnLst>
              <a:rect b="b" l="0" r="r" t="0"/>
              <a:pathLst>
                <a:path h="6" w="3">
                  <a:moveTo>
                    <a:pt x="2" y="5"/>
                  </a:moveTo>
                  <a:cubicBezTo>
                    <a:pt x="2" y="4"/>
                    <a:pt x="2" y="2"/>
                    <a:pt x="3" y="2"/>
                  </a:cubicBezTo>
                  <a:cubicBezTo>
                    <a:pt x="3" y="1"/>
                    <a:pt x="2" y="0"/>
                    <a:pt x="2" y="1"/>
                  </a:cubicBezTo>
                  <a:cubicBezTo>
                    <a:pt x="1" y="2"/>
                    <a:pt x="1" y="3"/>
                    <a:pt x="1" y="4"/>
                  </a:cubicBezTo>
                  <a:cubicBezTo>
                    <a:pt x="0" y="5"/>
                    <a:pt x="2" y="6"/>
                    <a:pt x="2" y="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3" name="组合 72"/>
          <p:cNvGrpSpPr>
            <a:grpSpLocks noChangeAspect="1"/>
          </p:cNvGrpSpPr>
          <p:nvPr/>
        </p:nvGrpSpPr>
        <p:grpSpPr>
          <a:xfrm>
            <a:off x="1155692" y="5212010"/>
            <a:ext cx="521400" cy="696677"/>
            <a:chOff x="5286376" y="6901584"/>
            <a:chExt cx="467571" cy="624753"/>
          </a:xfrm>
        </p:grpSpPr>
        <p:sp>
          <p:nvSpPr>
            <p:cNvPr id="70" name="Freeform 5"/>
            <p:cNvSpPr/>
            <p:nvPr/>
          </p:nvSpPr>
          <p:spPr bwMode="auto">
            <a:xfrm>
              <a:off x="5286376" y="7153274"/>
              <a:ext cx="461963" cy="373063"/>
            </a:xfrm>
            <a:custGeom>
              <a:gdLst>
                <a:gd fmla="*/ 5 w 123" name="T0"/>
                <a:gd fmla="*/ 96 h 99" name="T1"/>
                <a:gd fmla="*/ 46 w 123" name="T2"/>
                <a:gd fmla="*/ 96 h 99" name="T3"/>
                <a:gd fmla="*/ 112 w 123" name="T4"/>
                <a:gd fmla="*/ 96 h 99" name="T5"/>
                <a:gd fmla="*/ 118 w 123" name="T6"/>
                <a:gd fmla="*/ 57 h 99" name="T7"/>
                <a:gd fmla="*/ 112 w 123" name="T8"/>
                <a:gd fmla="*/ 5 h 99" name="T9"/>
                <a:gd fmla="*/ 39 w 123" name="T10"/>
                <a:gd fmla="*/ 8 h 99" name="T11"/>
                <a:gd fmla="*/ 3 w 123" name="T12"/>
                <a:gd fmla="*/ 48 h 99" name="T13"/>
                <a:gd fmla="*/ 15 w 123" name="T14"/>
                <a:gd fmla="*/ 95 h 99" name="T15"/>
                <a:gd fmla="*/ 95 w 123" name="T16"/>
                <a:gd fmla="*/ 93 h 99" name="T17"/>
                <a:gd fmla="*/ 121 w 123" name="T18"/>
                <a:gd fmla="*/ 51 h 99" name="T19"/>
                <a:gd fmla="*/ 116 w 123" name="T20"/>
                <a:gd fmla="*/ 6 h 99" name="T21"/>
                <a:gd fmla="*/ 43 w 123" name="T22"/>
                <a:gd fmla="*/ 7 h 99" name="T23"/>
                <a:gd fmla="*/ 1 w 123" name="T24"/>
                <a:gd fmla="*/ 35 h 99" name="T25"/>
                <a:gd fmla="*/ 17 w 123" name="T26"/>
                <a:gd fmla="*/ 95 h 99" name="T27"/>
                <a:gd fmla="*/ 84 w 123" name="T28"/>
                <a:gd fmla="*/ 91 h 99" name="T29"/>
                <a:gd fmla="*/ 121 w 123" name="T30"/>
                <a:gd fmla="*/ 67 h 99" name="T31"/>
                <a:gd fmla="*/ 116 w 123" name="T32"/>
                <a:gd fmla="*/ 7 h 99" name="T33"/>
                <a:gd fmla="*/ 19 w 123" name="T34"/>
                <a:gd fmla="*/ 7 h 99" name="T35"/>
                <a:gd fmla="*/ 2 w 123" name="T36"/>
                <a:gd fmla="*/ 43 h 99" name="T37"/>
                <a:gd fmla="*/ 4 w 123" name="T38"/>
                <a:gd fmla="*/ 97 h 99" name="T39"/>
                <a:gd fmla="*/ 51 w 123" name="T40"/>
                <a:gd fmla="*/ 94 h 99" name="T41"/>
                <a:gd fmla="*/ 115 w 123" name="T42"/>
                <a:gd fmla="*/ 91 h 99" name="T43"/>
                <a:gd fmla="*/ 122 w 123" name="T44"/>
                <a:gd fmla="*/ 37 h 99" name="T45"/>
                <a:gd fmla="*/ 114 w 123" name="T46"/>
                <a:gd fmla="*/ 4 h 99" name="T47"/>
                <a:gd fmla="*/ 9 w 123" name="T48"/>
                <a:gd fmla="*/ 8 h 99" name="T49"/>
                <a:gd fmla="*/ 1 w 123" name="T50"/>
                <a:gd fmla="*/ 40 h 99" name="T51"/>
                <a:gd fmla="*/ 6 w 123" name="T52"/>
                <a:gd fmla="*/ 10 h 99" name="T53"/>
                <a:gd fmla="*/ 83 w 123" name="T54"/>
                <a:gd fmla="*/ 3 h 99" name="T55"/>
                <a:gd fmla="*/ 119 w 123" name="T56"/>
                <a:gd fmla="*/ 17 h 99" name="T57"/>
                <a:gd fmla="*/ 117 w 123" name="T58"/>
                <a:gd fmla="*/ 87 h 99" name="T59"/>
                <a:gd fmla="*/ 79 w 123" name="T60"/>
                <a:gd fmla="*/ 91 h 99" name="T61"/>
                <a:gd fmla="*/ 6 w 123" name="T62"/>
                <a:gd fmla="*/ 96 h 99" name="T63"/>
                <a:gd fmla="*/ 4 w 123" name="T64"/>
                <a:gd fmla="*/ 66 h 99" name="T65"/>
                <a:gd fmla="*/ 3 w 123" name="T66"/>
                <a:gd fmla="*/ 15 h 99" name="T67"/>
                <a:gd fmla="*/ 49 w 123" name="T68"/>
                <a:gd fmla="*/ 7 h 99" name="T69"/>
                <a:gd fmla="*/ 109 w 123" name="T70"/>
                <a:gd fmla="*/ 4 h 99" name="T71"/>
                <a:gd fmla="*/ 117 w 123" name="T72"/>
                <a:gd fmla="*/ 85 h 99" name="T73"/>
                <a:gd fmla="*/ 42 w 123" name="T74"/>
                <a:gd fmla="*/ 92 h 99" name="T75"/>
                <a:gd fmla="*/ 4 w 123" name="T76"/>
                <a:gd fmla="*/ 86 h 99" name="T77"/>
                <a:gd fmla="*/ 2 w 123" name="T78"/>
                <a:gd fmla="*/ 20 h 99" name="T79"/>
                <a:gd fmla="*/ 72 w 123" name="T80"/>
                <a:gd fmla="*/ 6 h 99" name="T81"/>
                <a:gd fmla="*/ 117 w 123" name="T82"/>
                <a:gd fmla="*/ 11 h 99" name="T83"/>
                <a:gd fmla="*/ 120 w 123" name="T84"/>
                <a:gd fmla="*/ 62 h 99" name="T85"/>
                <a:gd fmla="*/ 111 w 123" name="T86"/>
                <a:gd fmla="*/ 92 h 99" name="T87"/>
                <a:gd fmla="*/ 19 w 123" name="T88"/>
                <a:gd fmla="*/ 93 h 99" name="T89"/>
                <a:gd fmla="*/ 5 w 123" name="T90"/>
                <a:gd fmla="*/ 84 h 99" name="T91"/>
                <a:gd fmla="*/ 3 w 123" name="T92"/>
                <a:gd fmla="*/ 13 h 99" name="T93"/>
                <a:gd fmla="*/ 68 w 123" name="T94"/>
                <a:gd fmla="*/ 6 h 99" name="T95"/>
                <a:gd fmla="*/ 116 w 123" name="T96"/>
                <a:gd fmla="*/ 15 h 99" name="T97"/>
                <a:gd fmla="*/ 117 w 123" name="T98"/>
                <a:gd fmla="*/ 56 h 99" name="T99"/>
                <a:gd fmla="*/ 100 w 123" name="T100"/>
                <a:gd fmla="*/ 93 h 99" name="T101"/>
                <a:gd fmla="*/ 30 w 123" name="T102"/>
                <a:gd fmla="*/ 96 h 99" name="T103"/>
                <a:gd fmla="*/ 5 w 123" name="T104"/>
                <a:gd fmla="*/ 62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123">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6"/>
            <p:cNvSpPr/>
            <p:nvPr/>
          </p:nvSpPr>
          <p:spPr bwMode="auto">
            <a:xfrm>
              <a:off x="5332413" y="6901584"/>
              <a:ext cx="341313" cy="280988"/>
            </a:xfrm>
            <a:custGeom>
              <a:gdLst>
                <a:gd fmla="*/ 89 w 91" name="T0"/>
                <a:gd fmla="*/ 54 h 75" name="T1"/>
                <a:gd fmla="*/ 72 w 91" name="T2"/>
                <a:gd fmla="*/ 9 h 75" name="T3"/>
                <a:gd fmla="*/ 22 w 91" name="T4"/>
                <a:gd fmla="*/ 5 h 75" name="T5"/>
                <a:gd fmla="*/ 4 w 91" name="T6"/>
                <a:gd fmla="*/ 38 h 75" name="T7"/>
                <a:gd fmla="*/ 4 w 91" name="T8"/>
                <a:gd fmla="*/ 63 h 75" name="T9"/>
                <a:gd fmla="*/ 2 w 91" name="T10"/>
                <a:gd fmla="*/ 47 h 75" name="T11"/>
                <a:gd fmla="*/ 13 w 91" name="T12"/>
                <a:gd fmla="*/ 14 h 75" name="T13"/>
                <a:gd fmla="*/ 61 w 91" name="T14"/>
                <a:gd fmla="*/ 5 h 75" name="T15"/>
                <a:gd fmla="*/ 85 w 91" name="T16"/>
                <a:gd fmla="*/ 25 h 75" name="T17"/>
                <a:gd fmla="*/ 89 w 91" name="T18"/>
                <a:gd fmla="*/ 61 h 75" name="T19"/>
                <a:gd fmla="*/ 88 w 91" name="T20"/>
                <a:gd fmla="*/ 73 h 75" name="T21"/>
                <a:gd fmla="*/ 89 w 91" name="T22"/>
                <a:gd fmla="*/ 54 h 75" name="T23"/>
                <a:gd fmla="*/ 83 w 91" name="T24"/>
                <a:gd fmla="*/ 23 h 75" name="T25"/>
                <a:gd fmla="*/ 69 w 91" name="T26"/>
                <a:gd fmla="*/ 6 h 75" name="T27"/>
                <a:gd fmla="*/ 10 w 91" name="T28"/>
                <a:gd fmla="*/ 19 h 75" name="T29"/>
                <a:gd fmla="*/ 4 w 91" name="T30"/>
                <a:gd fmla="*/ 50 h 75" name="T31"/>
                <a:gd fmla="*/ 6 w 91" name="T32"/>
                <a:gd fmla="*/ 62 h 75" name="T33"/>
                <a:gd fmla="*/ 5 w 91" name="T34"/>
                <a:gd fmla="*/ 34 h 75" name="T35"/>
                <a:gd fmla="*/ 23 w 91" name="T36"/>
                <a:gd fmla="*/ 7 h 75" name="T37"/>
                <a:gd fmla="*/ 77 w 91" name="T38"/>
                <a:gd fmla="*/ 12 h 75" name="T39"/>
                <a:gd fmla="*/ 84 w 91" name="T40"/>
                <a:gd fmla="*/ 29 h 75" name="T41"/>
                <a:gd fmla="*/ 86 w 91" name="T42"/>
                <a:gd fmla="*/ 65 h 75" name="T43"/>
                <a:gd fmla="*/ 87 w 91" name="T44"/>
                <a:gd fmla="*/ 75 h 75" name="T45"/>
                <a:gd fmla="*/ 83 w 91" name="T46"/>
                <a:gd fmla="*/ 30 h 75" name="T47"/>
                <a:gd fmla="*/ 73 w 91" name="T48"/>
                <a:gd fmla="*/ 8 h 75" name="T49"/>
                <a:gd fmla="*/ 49 w 91" name="T50"/>
                <a:gd fmla="*/ 2 h 75" name="T51"/>
                <a:gd fmla="*/ 8 w 91" name="T52"/>
                <a:gd fmla="*/ 19 h 75" name="T53"/>
                <a:gd fmla="*/ 5 w 91" name="T54"/>
                <a:gd fmla="*/ 58 h 75" name="T55"/>
                <a:gd fmla="*/ 38 w 91" name="T56"/>
                <a:gd fmla="*/ 3 h 75" name="T57"/>
                <a:gd fmla="*/ 71 w 91" name="T58"/>
                <a:gd fmla="*/ 7 h 75" name="T59"/>
                <a:gd fmla="*/ 84 w 91" name="T60"/>
                <a:gd fmla="*/ 41 h 75" name="T61"/>
                <a:gd fmla="*/ 88 w 91" name="T62"/>
                <a:gd fmla="*/ 74 h 75" name="T63"/>
                <a:gd fmla="*/ 87 w 91" name="T64"/>
                <a:gd fmla="*/ 69 h 75" name="T65"/>
                <a:gd fmla="*/ 87 w 91" name="T66"/>
                <a:gd fmla="*/ 53 h 75" name="T67"/>
                <a:gd fmla="*/ 82 w 91" name="T68"/>
                <a:gd fmla="*/ 21 h 75" name="T69"/>
                <a:gd fmla="*/ 74 w 91" name="T70"/>
                <a:gd fmla="*/ 8 h 75" name="T71"/>
                <a:gd fmla="*/ 55 w 91" name="T72"/>
                <a:gd fmla="*/ 3 h 75" name="T73"/>
                <a:gd fmla="*/ 29 w 91" name="T74"/>
                <a:gd fmla="*/ 4 h 75" name="T75"/>
                <a:gd fmla="*/ 6 w 91" name="T76"/>
                <a:gd fmla="*/ 25 h 75" name="T77"/>
                <a:gd fmla="*/ 1 w 91" name="T78"/>
                <a:gd fmla="*/ 55 h 75" name="T79"/>
                <a:gd fmla="*/ 6 w 91" name="T80"/>
                <a:gd fmla="*/ 63 h 75" name="T81"/>
                <a:gd fmla="*/ 9 w 91" name="T82"/>
                <a:gd fmla="*/ 22 h 75" name="T83"/>
                <a:gd fmla="*/ 69 w 91" name="T84"/>
                <a:gd fmla="*/ 8 h 75" name="T85"/>
                <a:gd fmla="*/ 83 w 91" name="T86"/>
                <a:gd fmla="*/ 27 h 75" name="T87"/>
                <a:gd fmla="*/ 88 w 91" name="T88"/>
                <a:gd fmla="*/ 56 h 75" name="T89"/>
                <a:gd fmla="*/ 89 w 91" name="T90"/>
                <a:gd fmla="*/ 73 h 75" name="T91"/>
                <a:gd fmla="*/ 90 w 91" name="T92"/>
                <a:gd fmla="*/ 51 h 75" name="T93"/>
                <a:gd fmla="*/ 80 w 91" name="T94"/>
                <a:gd fmla="*/ 13 h 75" name="T95"/>
                <a:gd fmla="*/ 52 w 91" name="T96"/>
                <a:gd fmla="*/ 3 h 75" name="T97"/>
                <a:gd fmla="*/ 8 w 91" name="T98"/>
                <a:gd fmla="*/ 18 h 75" name="T99"/>
                <a:gd fmla="*/ 1 w 91" name="T100"/>
                <a:gd fmla="*/ 54 h 75" name="T101"/>
                <a:gd fmla="*/ 5 w 91" name="T102"/>
                <a:gd fmla="*/ 63 h 75" name="T103"/>
                <a:gd fmla="*/ 20 w 91" name="T104"/>
                <a:gd fmla="*/ 7 h 75" name="T105"/>
                <a:gd fmla="*/ 71 w 91" name="T106"/>
                <a:gd fmla="*/ 9 h 75" name="T107"/>
                <a:gd fmla="*/ 88 w 91" name="T108"/>
                <a:gd fmla="*/ 53 h 75" name="T109"/>
                <a:gd fmla="*/ 90 w 91" name="T110"/>
                <a:gd fmla="*/ 70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91">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7"/>
            <p:cNvSpPr/>
            <p:nvPr/>
          </p:nvSpPr>
          <p:spPr bwMode="auto">
            <a:xfrm>
              <a:off x="5464176" y="7229476"/>
              <a:ext cx="100013" cy="195263"/>
            </a:xfrm>
            <a:custGeom>
              <a:gdLst>
                <a:gd fmla="*/ 7 w 27" name="T0"/>
                <a:gd fmla="*/ 23 h 52" name="T1"/>
                <a:gd fmla="*/ 20 w 27" name="T2"/>
                <a:gd fmla="*/ 9 h 52" name="T3"/>
                <a:gd fmla="*/ 16 w 27" name="T4"/>
                <a:gd fmla="*/ 34 h 52" name="T5"/>
                <a:gd fmla="*/ 10 w 27" name="T6"/>
                <a:gd fmla="*/ 43 h 52" name="T7"/>
                <a:gd fmla="*/ 9 w 27" name="T8"/>
                <a:gd fmla="*/ 7 h 52" name="T9"/>
                <a:gd fmla="*/ 22 w 27" name="T10"/>
                <a:gd fmla="*/ 15 h 52" name="T11"/>
                <a:gd fmla="*/ 17 w 27" name="T12"/>
                <a:gd fmla="*/ 37 h 52" name="T13"/>
                <a:gd fmla="*/ 8 w 27" name="T14"/>
                <a:gd fmla="*/ 33 h 52" name="T15"/>
                <a:gd fmla="*/ 8 w 27" name="T16"/>
                <a:gd fmla="*/ 8 h 52" name="T17"/>
                <a:gd fmla="*/ 18 w 27" name="T18"/>
                <a:gd fmla="*/ 24 h 52" name="T19"/>
                <a:gd fmla="*/ 15 w 27" name="T20"/>
                <a:gd fmla="*/ 2 h 52" name="T21"/>
                <a:gd fmla="*/ 6 w 27" name="T22"/>
                <a:gd fmla="*/ 28 h 52" name="T23"/>
                <a:gd fmla="*/ 12 w 27" name="T24"/>
                <a:gd fmla="*/ 49 h 52" name="T25"/>
                <a:gd fmla="*/ 18 w 27" name="T26"/>
                <a:gd fmla="*/ 30 h 52" name="T27"/>
                <a:gd fmla="*/ 8 w 27" name="T28"/>
                <a:gd fmla="*/ 4 h 52" name="T29"/>
                <a:gd fmla="*/ 8 w 27" name="T30"/>
                <a:gd fmla="*/ 46 h 52" name="T31"/>
                <a:gd fmla="*/ 16 w 27" name="T32"/>
                <a:gd fmla="*/ 37 h 52" name="T33"/>
                <a:gd fmla="*/ 18 w 27" name="T34"/>
                <a:gd fmla="*/ 4 h 52" name="T35"/>
                <a:gd fmla="*/ 5 w 27" name="T36"/>
                <a:gd fmla="*/ 23 h 52" name="T37"/>
                <a:gd fmla="*/ 23 w 27" name="T38"/>
                <a:gd fmla="*/ 12 h 52" name="T39"/>
                <a:gd fmla="*/ 18 w 27" name="T40"/>
                <a:gd fmla="*/ 4 h 52" name="T41"/>
                <a:gd fmla="*/ 8 w 27" name="T42"/>
                <a:gd fmla="*/ 27 h 52" name="T43"/>
                <a:gd fmla="*/ 12 w 27" name="T44"/>
                <a:gd fmla="*/ 48 h 52" name="T45"/>
                <a:gd fmla="*/ 24 w 27" name="T46"/>
                <a:gd fmla="*/ 21 h 52" name="T47"/>
                <a:gd fmla="*/ 7 w 27" name="T48"/>
                <a:gd fmla="*/ 5 h 52" name="T49"/>
                <a:gd fmla="*/ 7 w 27" name="T50"/>
                <a:gd fmla="*/ 24 h 52" name="T51"/>
                <a:gd fmla="*/ 22 w 27" name="T52"/>
                <a:gd fmla="*/ 11 h 52" name="T53"/>
                <a:gd fmla="*/ 14 w 27" name="T54"/>
                <a:gd fmla="*/ 45 h 52" name="T55"/>
                <a:gd fmla="*/ 9 w 27" name="T56"/>
                <a:gd fmla="*/ 34 h 52" name="T57"/>
                <a:gd fmla="*/ 7 w 27" name="T58"/>
                <a:gd fmla="*/ 8 h 52" name="T59"/>
                <a:gd fmla="*/ 21 w 27" name="T60"/>
                <a:gd fmla="*/ 22 h 52" name="T61"/>
                <a:gd fmla="*/ 16 w 27" name="T62"/>
                <a:gd fmla="*/ 4 h 52" name="T63"/>
                <a:gd fmla="*/ 6 w 27" name="T64"/>
                <a:gd fmla="*/ 23 h 52" name="T65"/>
                <a:gd fmla="*/ 21 w 27" name="T66"/>
                <a:gd fmla="*/ 8 h 52" name="T67"/>
                <a:gd fmla="*/ 15 w 27" name="T68"/>
                <a:gd fmla="*/ 43 h 52" name="T69"/>
                <a:gd fmla="*/ 9 w 27" name="T70"/>
                <a:gd fmla="*/ 35 h 52" name="T71"/>
                <a:gd fmla="*/ 5 w 27" name="T72"/>
                <a:gd fmla="*/ 7 h 52" name="T73"/>
                <a:gd fmla="*/ 22 w 27" name="T74"/>
                <a:gd fmla="*/ 14 h 52" name="T75"/>
                <a:gd fmla="*/ 15 w 27" name="T76"/>
                <a:gd fmla="*/ 39 h 52" name="T77"/>
                <a:gd fmla="*/ 10 w 27" name="T78"/>
                <a:gd fmla="*/ 47 h 52" name="T79"/>
                <a:gd fmla="*/ 8 w 27" name="T80"/>
                <a:gd fmla="*/ 29 h 52" name="T81"/>
                <a:gd fmla="*/ 6 w 27" name="T82"/>
                <a:gd fmla="*/ 6 h 52" name="T83"/>
                <a:gd fmla="*/ 18 w 27" name="T84"/>
                <a:gd fmla="*/ 24 h 52" name="T85"/>
                <a:gd fmla="*/ 21 w 27" name="T86"/>
                <a:gd fmla="*/ 6 h 52" name="T87"/>
                <a:gd fmla="*/ 6 w 27" name="T88"/>
                <a:gd fmla="*/ 26 h 52" name="T89"/>
                <a:gd fmla="*/ 10 w 27" name="T90"/>
                <a:gd fmla="*/ 50 h 52" name="T91"/>
                <a:gd fmla="*/ 20 w 27" name="T92"/>
                <a:gd fmla="*/ 27 h 52" name="T93"/>
                <a:gd fmla="*/ 10 w 27" name="T94"/>
                <a:gd fmla="*/ 5 h 52" name="T95"/>
                <a:gd fmla="*/ 8 w 27" name="T96"/>
                <a:gd fmla="*/ 39 h 52" name="T97"/>
                <a:gd fmla="*/ 17 w 27" name="T98"/>
                <a:gd fmla="*/ 30 h 52" name="T99"/>
                <a:gd fmla="*/ 7 w 27" name="T100"/>
                <a:gd fmla="*/ 7 h 52" name="T101"/>
                <a:gd fmla="*/ 9 w 27" name="T102"/>
                <a:gd fmla="*/ 42 h 5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2" w="27">
                  <a:moveTo>
                    <a:pt x="10" y="42"/>
                  </a:moveTo>
                  <a:cubicBezTo>
                    <a:pt x="11" y="39"/>
                    <a:pt x="11" y="36"/>
                    <a:pt x="10" y="32"/>
                  </a:cubicBezTo>
                  <a:cubicBezTo>
                    <a:pt x="10" y="29"/>
                    <a:pt x="9" y="26"/>
                    <a:pt x="7" y="23"/>
                  </a:cubicBezTo>
                  <a:cubicBezTo>
                    <a:pt x="6" y="19"/>
                    <a:pt x="4" y="13"/>
                    <a:pt x="6" y="9"/>
                  </a:cubicBezTo>
                  <a:cubicBezTo>
                    <a:pt x="8" y="7"/>
                    <a:pt x="11" y="6"/>
                    <a:pt x="14" y="6"/>
                  </a:cubicBezTo>
                  <a:cubicBezTo>
                    <a:pt x="16" y="5"/>
                    <a:pt x="18" y="7"/>
                    <a:pt x="20" y="9"/>
                  </a:cubicBezTo>
                  <a:cubicBezTo>
                    <a:pt x="21" y="11"/>
                    <a:pt x="22" y="14"/>
                    <a:pt x="22" y="16"/>
                  </a:cubicBezTo>
                  <a:cubicBezTo>
                    <a:pt x="21" y="20"/>
                    <a:pt x="20" y="22"/>
                    <a:pt x="18" y="26"/>
                  </a:cubicBezTo>
                  <a:cubicBezTo>
                    <a:pt x="17" y="28"/>
                    <a:pt x="16" y="31"/>
                    <a:pt x="16" y="34"/>
                  </a:cubicBezTo>
                  <a:cubicBezTo>
                    <a:pt x="16" y="36"/>
                    <a:pt x="16" y="39"/>
                    <a:pt x="16" y="41"/>
                  </a:cubicBezTo>
                  <a:cubicBezTo>
                    <a:pt x="15" y="43"/>
                    <a:pt x="15" y="46"/>
                    <a:pt x="13" y="47"/>
                  </a:cubicBezTo>
                  <a:cubicBezTo>
                    <a:pt x="11" y="47"/>
                    <a:pt x="10" y="44"/>
                    <a:pt x="10" y="43"/>
                  </a:cubicBezTo>
                  <a:cubicBezTo>
                    <a:pt x="9" y="40"/>
                    <a:pt x="9" y="38"/>
                    <a:pt x="9" y="35"/>
                  </a:cubicBezTo>
                  <a:cubicBezTo>
                    <a:pt x="8" y="31"/>
                    <a:pt x="8" y="27"/>
                    <a:pt x="7" y="24"/>
                  </a:cubicBezTo>
                  <a:cubicBezTo>
                    <a:pt x="6" y="18"/>
                    <a:pt x="4" y="11"/>
                    <a:pt x="9" y="7"/>
                  </a:cubicBezTo>
                  <a:cubicBezTo>
                    <a:pt x="11" y="6"/>
                    <a:pt x="14" y="5"/>
                    <a:pt x="17" y="5"/>
                  </a:cubicBezTo>
                  <a:cubicBezTo>
                    <a:pt x="19" y="5"/>
                    <a:pt x="21" y="7"/>
                    <a:pt x="22" y="9"/>
                  </a:cubicBezTo>
                  <a:cubicBezTo>
                    <a:pt x="23" y="10"/>
                    <a:pt x="23" y="13"/>
                    <a:pt x="22" y="15"/>
                  </a:cubicBezTo>
                  <a:cubicBezTo>
                    <a:pt x="22" y="17"/>
                    <a:pt x="22" y="20"/>
                    <a:pt x="21" y="22"/>
                  </a:cubicBezTo>
                  <a:cubicBezTo>
                    <a:pt x="20" y="25"/>
                    <a:pt x="18" y="27"/>
                    <a:pt x="17" y="30"/>
                  </a:cubicBezTo>
                  <a:cubicBezTo>
                    <a:pt x="16" y="32"/>
                    <a:pt x="16" y="34"/>
                    <a:pt x="17" y="37"/>
                  </a:cubicBezTo>
                  <a:cubicBezTo>
                    <a:pt x="17" y="39"/>
                    <a:pt x="17" y="41"/>
                    <a:pt x="17" y="44"/>
                  </a:cubicBezTo>
                  <a:cubicBezTo>
                    <a:pt x="17" y="46"/>
                    <a:pt x="16" y="48"/>
                    <a:pt x="14" y="49"/>
                  </a:cubicBezTo>
                  <a:cubicBezTo>
                    <a:pt x="8" y="52"/>
                    <a:pt x="8" y="36"/>
                    <a:pt x="8" y="33"/>
                  </a:cubicBezTo>
                  <a:cubicBezTo>
                    <a:pt x="8" y="30"/>
                    <a:pt x="8" y="27"/>
                    <a:pt x="7" y="25"/>
                  </a:cubicBezTo>
                  <a:cubicBezTo>
                    <a:pt x="6" y="22"/>
                    <a:pt x="5" y="20"/>
                    <a:pt x="4" y="17"/>
                  </a:cubicBezTo>
                  <a:cubicBezTo>
                    <a:pt x="4" y="13"/>
                    <a:pt x="5" y="10"/>
                    <a:pt x="8" y="8"/>
                  </a:cubicBezTo>
                  <a:cubicBezTo>
                    <a:pt x="10" y="6"/>
                    <a:pt x="14" y="4"/>
                    <a:pt x="18" y="5"/>
                  </a:cubicBezTo>
                  <a:cubicBezTo>
                    <a:pt x="20" y="5"/>
                    <a:pt x="22" y="7"/>
                    <a:pt x="22" y="10"/>
                  </a:cubicBezTo>
                  <a:cubicBezTo>
                    <a:pt x="24" y="15"/>
                    <a:pt x="22" y="21"/>
                    <a:pt x="18" y="24"/>
                  </a:cubicBezTo>
                  <a:cubicBezTo>
                    <a:pt x="18" y="24"/>
                    <a:pt x="18" y="25"/>
                    <a:pt x="19" y="25"/>
                  </a:cubicBezTo>
                  <a:cubicBezTo>
                    <a:pt x="26" y="23"/>
                    <a:pt x="25" y="13"/>
                    <a:pt x="22" y="8"/>
                  </a:cubicBezTo>
                  <a:cubicBezTo>
                    <a:pt x="21" y="5"/>
                    <a:pt x="18" y="2"/>
                    <a:pt x="15" y="2"/>
                  </a:cubicBezTo>
                  <a:cubicBezTo>
                    <a:pt x="11" y="0"/>
                    <a:pt x="7" y="3"/>
                    <a:pt x="4" y="6"/>
                  </a:cubicBezTo>
                  <a:cubicBezTo>
                    <a:pt x="2" y="10"/>
                    <a:pt x="0" y="15"/>
                    <a:pt x="2" y="20"/>
                  </a:cubicBezTo>
                  <a:cubicBezTo>
                    <a:pt x="3" y="22"/>
                    <a:pt x="5" y="25"/>
                    <a:pt x="6" y="28"/>
                  </a:cubicBezTo>
                  <a:cubicBezTo>
                    <a:pt x="7" y="31"/>
                    <a:pt x="8" y="35"/>
                    <a:pt x="8" y="38"/>
                  </a:cubicBezTo>
                  <a:cubicBezTo>
                    <a:pt x="8" y="41"/>
                    <a:pt x="8" y="44"/>
                    <a:pt x="8" y="46"/>
                  </a:cubicBezTo>
                  <a:cubicBezTo>
                    <a:pt x="9" y="48"/>
                    <a:pt x="10" y="50"/>
                    <a:pt x="12" y="49"/>
                  </a:cubicBezTo>
                  <a:cubicBezTo>
                    <a:pt x="16" y="48"/>
                    <a:pt x="16" y="42"/>
                    <a:pt x="16" y="39"/>
                  </a:cubicBezTo>
                  <a:cubicBezTo>
                    <a:pt x="16" y="37"/>
                    <a:pt x="16" y="36"/>
                    <a:pt x="16" y="35"/>
                  </a:cubicBezTo>
                  <a:cubicBezTo>
                    <a:pt x="16" y="33"/>
                    <a:pt x="17" y="31"/>
                    <a:pt x="18" y="30"/>
                  </a:cubicBezTo>
                  <a:cubicBezTo>
                    <a:pt x="19" y="27"/>
                    <a:pt x="21" y="25"/>
                    <a:pt x="22" y="22"/>
                  </a:cubicBezTo>
                  <a:cubicBezTo>
                    <a:pt x="24" y="17"/>
                    <a:pt x="24" y="11"/>
                    <a:pt x="21" y="7"/>
                  </a:cubicBezTo>
                  <a:cubicBezTo>
                    <a:pt x="18" y="2"/>
                    <a:pt x="13" y="2"/>
                    <a:pt x="8" y="4"/>
                  </a:cubicBezTo>
                  <a:cubicBezTo>
                    <a:pt x="4" y="5"/>
                    <a:pt x="3" y="9"/>
                    <a:pt x="3" y="13"/>
                  </a:cubicBezTo>
                  <a:cubicBezTo>
                    <a:pt x="4" y="20"/>
                    <a:pt x="9" y="27"/>
                    <a:pt x="8" y="35"/>
                  </a:cubicBezTo>
                  <a:cubicBezTo>
                    <a:pt x="7" y="39"/>
                    <a:pt x="7" y="42"/>
                    <a:pt x="8" y="46"/>
                  </a:cubicBezTo>
                  <a:cubicBezTo>
                    <a:pt x="8" y="47"/>
                    <a:pt x="9" y="48"/>
                    <a:pt x="10" y="49"/>
                  </a:cubicBezTo>
                  <a:cubicBezTo>
                    <a:pt x="12" y="50"/>
                    <a:pt x="13" y="49"/>
                    <a:pt x="15" y="48"/>
                  </a:cubicBezTo>
                  <a:cubicBezTo>
                    <a:pt x="18" y="45"/>
                    <a:pt x="16" y="40"/>
                    <a:pt x="16" y="37"/>
                  </a:cubicBezTo>
                  <a:cubicBezTo>
                    <a:pt x="15" y="32"/>
                    <a:pt x="17" y="28"/>
                    <a:pt x="19" y="25"/>
                  </a:cubicBezTo>
                  <a:cubicBezTo>
                    <a:pt x="21" y="21"/>
                    <a:pt x="24" y="17"/>
                    <a:pt x="24" y="13"/>
                  </a:cubicBezTo>
                  <a:cubicBezTo>
                    <a:pt x="25" y="9"/>
                    <a:pt x="22" y="5"/>
                    <a:pt x="18" y="4"/>
                  </a:cubicBezTo>
                  <a:cubicBezTo>
                    <a:pt x="13" y="2"/>
                    <a:pt x="8" y="3"/>
                    <a:pt x="5" y="7"/>
                  </a:cubicBezTo>
                  <a:cubicBezTo>
                    <a:pt x="4" y="9"/>
                    <a:pt x="3" y="12"/>
                    <a:pt x="4" y="15"/>
                  </a:cubicBezTo>
                  <a:cubicBezTo>
                    <a:pt x="4" y="17"/>
                    <a:pt x="5" y="20"/>
                    <a:pt x="5" y="23"/>
                  </a:cubicBezTo>
                  <a:cubicBezTo>
                    <a:pt x="5" y="23"/>
                    <a:pt x="6" y="23"/>
                    <a:pt x="6" y="23"/>
                  </a:cubicBezTo>
                  <a:cubicBezTo>
                    <a:pt x="1" y="16"/>
                    <a:pt x="7" y="5"/>
                    <a:pt x="16" y="5"/>
                  </a:cubicBezTo>
                  <a:cubicBezTo>
                    <a:pt x="20" y="5"/>
                    <a:pt x="23" y="8"/>
                    <a:pt x="23" y="12"/>
                  </a:cubicBezTo>
                  <a:cubicBezTo>
                    <a:pt x="24" y="15"/>
                    <a:pt x="22" y="19"/>
                    <a:pt x="20" y="22"/>
                  </a:cubicBezTo>
                  <a:cubicBezTo>
                    <a:pt x="20" y="23"/>
                    <a:pt x="21" y="24"/>
                    <a:pt x="22" y="23"/>
                  </a:cubicBezTo>
                  <a:cubicBezTo>
                    <a:pt x="27" y="17"/>
                    <a:pt x="24" y="8"/>
                    <a:pt x="18" y="4"/>
                  </a:cubicBezTo>
                  <a:cubicBezTo>
                    <a:pt x="14" y="2"/>
                    <a:pt x="11" y="3"/>
                    <a:pt x="8" y="5"/>
                  </a:cubicBezTo>
                  <a:cubicBezTo>
                    <a:pt x="4" y="9"/>
                    <a:pt x="4" y="15"/>
                    <a:pt x="5" y="20"/>
                  </a:cubicBezTo>
                  <a:cubicBezTo>
                    <a:pt x="6" y="22"/>
                    <a:pt x="7" y="25"/>
                    <a:pt x="8" y="27"/>
                  </a:cubicBezTo>
                  <a:cubicBezTo>
                    <a:pt x="9" y="31"/>
                    <a:pt x="8" y="35"/>
                    <a:pt x="7" y="38"/>
                  </a:cubicBezTo>
                  <a:cubicBezTo>
                    <a:pt x="7" y="41"/>
                    <a:pt x="7" y="44"/>
                    <a:pt x="8" y="46"/>
                  </a:cubicBezTo>
                  <a:cubicBezTo>
                    <a:pt x="9" y="48"/>
                    <a:pt x="10" y="49"/>
                    <a:pt x="12" y="48"/>
                  </a:cubicBezTo>
                  <a:cubicBezTo>
                    <a:pt x="15" y="47"/>
                    <a:pt x="15" y="45"/>
                    <a:pt x="15" y="42"/>
                  </a:cubicBezTo>
                  <a:cubicBezTo>
                    <a:pt x="15" y="39"/>
                    <a:pt x="15" y="37"/>
                    <a:pt x="17" y="34"/>
                  </a:cubicBezTo>
                  <a:cubicBezTo>
                    <a:pt x="19" y="30"/>
                    <a:pt x="23" y="26"/>
                    <a:pt x="24" y="21"/>
                  </a:cubicBezTo>
                  <a:cubicBezTo>
                    <a:pt x="25" y="17"/>
                    <a:pt x="24" y="13"/>
                    <a:pt x="23" y="10"/>
                  </a:cubicBezTo>
                  <a:cubicBezTo>
                    <a:pt x="22" y="6"/>
                    <a:pt x="20" y="3"/>
                    <a:pt x="17" y="1"/>
                  </a:cubicBezTo>
                  <a:cubicBezTo>
                    <a:pt x="14" y="0"/>
                    <a:pt x="10" y="2"/>
                    <a:pt x="7" y="5"/>
                  </a:cubicBezTo>
                  <a:cubicBezTo>
                    <a:pt x="4" y="9"/>
                    <a:pt x="2" y="15"/>
                    <a:pt x="3" y="20"/>
                  </a:cubicBezTo>
                  <a:cubicBezTo>
                    <a:pt x="4" y="22"/>
                    <a:pt x="5" y="24"/>
                    <a:pt x="6" y="25"/>
                  </a:cubicBezTo>
                  <a:cubicBezTo>
                    <a:pt x="6" y="26"/>
                    <a:pt x="7" y="25"/>
                    <a:pt x="7" y="24"/>
                  </a:cubicBezTo>
                  <a:cubicBezTo>
                    <a:pt x="3" y="20"/>
                    <a:pt x="4" y="13"/>
                    <a:pt x="6" y="8"/>
                  </a:cubicBezTo>
                  <a:cubicBezTo>
                    <a:pt x="8" y="5"/>
                    <a:pt x="13" y="1"/>
                    <a:pt x="17" y="2"/>
                  </a:cubicBezTo>
                  <a:cubicBezTo>
                    <a:pt x="20" y="4"/>
                    <a:pt x="22" y="8"/>
                    <a:pt x="22" y="11"/>
                  </a:cubicBezTo>
                  <a:cubicBezTo>
                    <a:pt x="23" y="15"/>
                    <a:pt x="23" y="20"/>
                    <a:pt x="22" y="23"/>
                  </a:cubicBezTo>
                  <a:cubicBezTo>
                    <a:pt x="20" y="28"/>
                    <a:pt x="15" y="32"/>
                    <a:pt x="14" y="37"/>
                  </a:cubicBezTo>
                  <a:cubicBezTo>
                    <a:pt x="14" y="40"/>
                    <a:pt x="15" y="43"/>
                    <a:pt x="14" y="45"/>
                  </a:cubicBezTo>
                  <a:cubicBezTo>
                    <a:pt x="14" y="46"/>
                    <a:pt x="12" y="48"/>
                    <a:pt x="10" y="47"/>
                  </a:cubicBezTo>
                  <a:cubicBezTo>
                    <a:pt x="9" y="47"/>
                    <a:pt x="9" y="46"/>
                    <a:pt x="8" y="45"/>
                  </a:cubicBezTo>
                  <a:cubicBezTo>
                    <a:pt x="8" y="41"/>
                    <a:pt x="9" y="37"/>
                    <a:pt x="9" y="34"/>
                  </a:cubicBezTo>
                  <a:cubicBezTo>
                    <a:pt x="10" y="31"/>
                    <a:pt x="10" y="28"/>
                    <a:pt x="9" y="26"/>
                  </a:cubicBezTo>
                  <a:cubicBezTo>
                    <a:pt x="8" y="23"/>
                    <a:pt x="7" y="20"/>
                    <a:pt x="6" y="17"/>
                  </a:cubicBezTo>
                  <a:cubicBezTo>
                    <a:pt x="6" y="14"/>
                    <a:pt x="6" y="11"/>
                    <a:pt x="7" y="8"/>
                  </a:cubicBezTo>
                  <a:cubicBezTo>
                    <a:pt x="8" y="6"/>
                    <a:pt x="11" y="4"/>
                    <a:pt x="14" y="4"/>
                  </a:cubicBezTo>
                  <a:cubicBezTo>
                    <a:pt x="16" y="4"/>
                    <a:pt x="18" y="6"/>
                    <a:pt x="20" y="7"/>
                  </a:cubicBezTo>
                  <a:cubicBezTo>
                    <a:pt x="23" y="11"/>
                    <a:pt x="25" y="18"/>
                    <a:pt x="21" y="22"/>
                  </a:cubicBezTo>
                  <a:cubicBezTo>
                    <a:pt x="21" y="22"/>
                    <a:pt x="21" y="23"/>
                    <a:pt x="22" y="23"/>
                  </a:cubicBezTo>
                  <a:cubicBezTo>
                    <a:pt x="23" y="20"/>
                    <a:pt x="25" y="15"/>
                    <a:pt x="24" y="11"/>
                  </a:cubicBezTo>
                  <a:cubicBezTo>
                    <a:pt x="24" y="7"/>
                    <a:pt x="20" y="4"/>
                    <a:pt x="16" y="4"/>
                  </a:cubicBezTo>
                  <a:cubicBezTo>
                    <a:pt x="7" y="3"/>
                    <a:pt x="0" y="15"/>
                    <a:pt x="5" y="23"/>
                  </a:cubicBezTo>
                  <a:cubicBezTo>
                    <a:pt x="5" y="23"/>
                    <a:pt x="5" y="23"/>
                    <a:pt x="5" y="23"/>
                  </a:cubicBezTo>
                  <a:cubicBezTo>
                    <a:pt x="5" y="24"/>
                    <a:pt x="6" y="24"/>
                    <a:pt x="6" y="23"/>
                  </a:cubicBezTo>
                  <a:cubicBezTo>
                    <a:pt x="7" y="21"/>
                    <a:pt x="6" y="18"/>
                    <a:pt x="5" y="15"/>
                  </a:cubicBezTo>
                  <a:cubicBezTo>
                    <a:pt x="4" y="12"/>
                    <a:pt x="5" y="9"/>
                    <a:pt x="7" y="7"/>
                  </a:cubicBezTo>
                  <a:cubicBezTo>
                    <a:pt x="11" y="3"/>
                    <a:pt x="18" y="4"/>
                    <a:pt x="21" y="8"/>
                  </a:cubicBezTo>
                  <a:cubicBezTo>
                    <a:pt x="24" y="11"/>
                    <a:pt x="23" y="16"/>
                    <a:pt x="21" y="20"/>
                  </a:cubicBezTo>
                  <a:cubicBezTo>
                    <a:pt x="19" y="23"/>
                    <a:pt x="16" y="27"/>
                    <a:pt x="15" y="32"/>
                  </a:cubicBezTo>
                  <a:cubicBezTo>
                    <a:pt x="14" y="35"/>
                    <a:pt x="15" y="39"/>
                    <a:pt x="15" y="43"/>
                  </a:cubicBezTo>
                  <a:cubicBezTo>
                    <a:pt x="15" y="45"/>
                    <a:pt x="14" y="47"/>
                    <a:pt x="12" y="48"/>
                  </a:cubicBezTo>
                  <a:cubicBezTo>
                    <a:pt x="10" y="48"/>
                    <a:pt x="10" y="47"/>
                    <a:pt x="9" y="46"/>
                  </a:cubicBezTo>
                  <a:cubicBezTo>
                    <a:pt x="8" y="43"/>
                    <a:pt x="9" y="39"/>
                    <a:pt x="9" y="35"/>
                  </a:cubicBezTo>
                  <a:cubicBezTo>
                    <a:pt x="9" y="32"/>
                    <a:pt x="9" y="29"/>
                    <a:pt x="8" y="25"/>
                  </a:cubicBezTo>
                  <a:cubicBezTo>
                    <a:pt x="6" y="21"/>
                    <a:pt x="5" y="17"/>
                    <a:pt x="4" y="13"/>
                  </a:cubicBezTo>
                  <a:cubicBezTo>
                    <a:pt x="4" y="11"/>
                    <a:pt x="4" y="9"/>
                    <a:pt x="5" y="7"/>
                  </a:cubicBezTo>
                  <a:cubicBezTo>
                    <a:pt x="7" y="5"/>
                    <a:pt x="9" y="5"/>
                    <a:pt x="11" y="4"/>
                  </a:cubicBezTo>
                  <a:cubicBezTo>
                    <a:pt x="14" y="3"/>
                    <a:pt x="17" y="4"/>
                    <a:pt x="19" y="6"/>
                  </a:cubicBezTo>
                  <a:cubicBezTo>
                    <a:pt x="21" y="8"/>
                    <a:pt x="22" y="11"/>
                    <a:pt x="22" y="14"/>
                  </a:cubicBezTo>
                  <a:cubicBezTo>
                    <a:pt x="23" y="17"/>
                    <a:pt x="22" y="20"/>
                    <a:pt x="20" y="22"/>
                  </a:cubicBezTo>
                  <a:cubicBezTo>
                    <a:pt x="19" y="25"/>
                    <a:pt x="17" y="27"/>
                    <a:pt x="16" y="30"/>
                  </a:cubicBezTo>
                  <a:cubicBezTo>
                    <a:pt x="15" y="33"/>
                    <a:pt x="15" y="36"/>
                    <a:pt x="15" y="39"/>
                  </a:cubicBezTo>
                  <a:cubicBezTo>
                    <a:pt x="15" y="41"/>
                    <a:pt x="15" y="43"/>
                    <a:pt x="14" y="45"/>
                  </a:cubicBezTo>
                  <a:cubicBezTo>
                    <a:pt x="14" y="46"/>
                    <a:pt x="14" y="47"/>
                    <a:pt x="13" y="48"/>
                  </a:cubicBezTo>
                  <a:cubicBezTo>
                    <a:pt x="12" y="48"/>
                    <a:pt x="10" y="48"/>
                    <a:pt x="10" y="47"/>
                  </a:cubicBezTo>
                  <a:cubicBezTo>
                    <a:pt x="9" y="46"/>
                    <a:pt x="9" y="45"/>
                    <a:pt x="9" y="43"/>
                  </a:cubicBezTo>
                  <a:cubicBezTo>
                    <a:pt x="9" y="42"/>
                    <a:pt x="9" y="41"/>
                    <a:pt x="9" y="39"/>
                  </a:cubicBezTo>
                  <a:cubicBezTo>
                    <a:pt x="9" y="36"/>
                    <a:pt x="9" y="32"/>
                    <a:pt x="8" y="29"/>
                  </a:cubicBezTo>
                  <a:cubicBezTo>
                    <a:pt x="7" y="26"/>
                    <a:pt x="6" y="24"/>
                    <a:pt x="4" y="21"/>
                  </a:cubicBezTo>
                  <a:cubicBezTo>
                    <a:pt x="3" y="19"/>
                    <a:pt x="2" y="16"/>
                    <a:pt x="3" y="13"/>
                  </a:cubicBezTo>
                  <a:cubicBezTo>
                    <a:pt x="3" y="11"/>
                    <a:pt x="4" y="8"/>
                    <a:pt x="6" y="6"/>
                  </a:cubicBezTo>
                  <a:cubicBezTo>
                    <a:pt x="8" y="3"/>
                    <a:pt x="12" y="2"/>
                    <a:pt x="15" y="3"/>
                  </a:cubicBezTo>
                  <a:cubicBezTo>
                    <a:pt x="18" y="4"/>
                    <a:pt x="20" y="6"/>
                    <a:pt x="21" y="9"/>
                  </a:cubicBezTo>
                  <a:cubicBezTo>
                    <a:pt x="23" y="13"/>
                    <a:pt x="24" y="22"/>
                    <a:pt x="18" y="24"/>
                  </a:cubicBezTo>
                  <a:cubicBezTo>
                    <a:pt x="18" y="24"/>
                    <a:pt x="19" y="25"/>
                    <a:pt x="19" y="25"/>
                  </a:cubicBezTo>
                  <a:cubicBezTo>
                    <a:pt x="22" y="22"/>
                    <a:pt x="23" y="19"/>
                    <a:pt x="24" y="15"/>
                  </a:cubicBezTo>
                  <a:cubicBezTo>
                    <a:pt x="24" y="12"/>
                    <a:pt x="24" y="8"/>
                    <a:pt x="21" y="6"/>
                  </a:cubicBezTo>
                  <a:cubicBezTo>
                    <a:pt x="18" y="2"/>
                    <a:pt x="13" y="3"/>
                    <a:pt x="10" y="5"/>
                  </a:cubicBezTo>
                  <a:cubicBezTo>
                    <a:pt x="5" y="8"/>
                    <a:pt x="2" y="13"/>
                    <a:pt x="3" y="19"/>
                  </a:cubicBezTo>
                  <a:cubicBezTo>
                    <a:pt x="4" y="21"/>
                    <a:pt x="6" y="23"/>
                    <a:pt x="6" y="26"/>
                  </a:cubicBezTo>
                  <a:cubicBezTo>
                    <a:pt x="6" y="27"/>
                    <a:pt x="6" y="28"/>
                    <a:pt x="6" y="30"/>
                  </a:cubicBezTo>
                  <a:cubicBezTo>
                    <a:pt x="7" y="33"/>
                    <a:pt x="7" y="37"/>
                    <a:pt x="7" y="41"/>
                  </a:cubicBezTo>
                  <a:cubicBezTo>
                    <a:pt x="8" y="44"/>
                    <a:pt x="8" y="47"/>
                    <a:pt x="10" y="50"/>
                  </a:cubicBezTo>
                  <a:cubicBezTo>
                    <a:pt x="12" y="52"/>
                    <a:pt x="16" y="50"/>
                    <a:pt x="17" y="47"/>
                  </a:cubicBezTo>
                  <a:cubicBezTo>
                    <a:pt x="19" y="44"/>
                    <a:pt x="18" y="39"/>
                    <a:pt x="18" y="35"/>
                  </a:cubicBezTo>
                  <a:cubicBezTo>
                    <a:pt x="18" y="32"/>
                    <a:pt x="18" y="29"/>
                    <a:pt x="20" y="27"/>
                  </a:cubicBezTo>
                  <a:cubicBezTo>
                    <a:pt x="21" y="24"/>
                    <a:pt x="22" y="22"/>
                    <a:pt x="23" y="19"/>
                  </a:cubicBezTo>
                  <a:cubicBezTo>
                    <a:pt x="24" y="15"/>
                    <a:pt x="25" y="10"/>
                    <a:pt x="22" y="7"/>
                  </a:cubicBezTo>
                  <a:cubicBezTo>
                    <a:pt x="20" y="3"/>
                    <a:pt x="14" y="4"/>
                    <a:pt x="10" y="5"/>
                  </a:cubicBezTo>
                  <a:cubicBezTo>
                    <a:pt x="6" y="7"/>
                    <a:pt x="5" y="12"/>
                    <a:pt x="5" y="17"/>
                  </a:cubicBezTo>
                  <a:cubicBezTo>
                    <a:pt x="5" y="20"/>
                    <a:pt x="6" y="24"/>
                    <a:pt x="6" y="28"/>
                  </a:cubicBezTo>
                  <a:cubicBezTo>
                    <a:pt x="7" y="32"/>
                    <a:pt x="8" y="35"/>
                    <a:pt x="8" y="39"/>
                  </a:cubicBezTo>
                  <a:cubicBezTo>
                    <a:pt x="8" y="42"/>
                    <a:pt x="8" y="48"/>
                    <a:pt x="12" y="48"/>
                  </a:cubicBezTo>
                  <a:cubicBezTo>
                    <a:pt x="16" y="48"/>
                    <a:pt x="17" y="41"/>
                    <a:pt x="17" y="38"/>
                  </a:cubicBezTo>
                  <a:cubicBezTo>
                    <a:pt x="17" y="36"/>
                    <a:pt x="16" y="33"/>
                    <a:pt x="17" y="30"/>
                  </a:cubicBezTo>
                  <a:cubicBezTo>
                    <a:pt x="18" y="27"/>
                    <a:pt x="20" y="24"/>
                    <a:pt x="22" y="21"/>
                  </a:cubicBezTo>
                  <a:cubicBezTo>
                    <a:pt x="24" y="16"/>
                    <a:pt x="23" y="11"/>
                    <a:pt x="20" y="7"/>
                  </a:cubicBezTo>
                  <a:cubicBezTo>
                    <a:pt x="16" y="3"/>
                    <a:pt x="11" y="4"/>
                    <a:pt x="7" y="7"/>
                  </a:cubicBezTo>
                  <a:cubicBezTo>
                    <a:pt x="3" y="10"/>
                    <a:pt x="4" y="15"/>
                    <a:pt x="5" y="19"/>
                  </a:cubicBezTo>
                  <a:cubicBezTo>
                    <a:pt x="6" y="22"/>
                    <a:pt x="7" y="26"/>
                    <a:pt x="8" y="29"/>
                  </a:cubicBezTo>
                  <a:cubicBezTo>
                    <a:pt x="9" y="33"/>
                    <a:pt x="10" y="37"/>
                    <a:pt x="9" y="42"/>
                  </a:cubicBezTo>
                  <a:cubicBezTo>
                    <a:pt x="9" y="43"/>
                    <a:pt x="10" y="43"/>
                    <a:pt x="10" y="4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6"/>
            <p:cNvSpPr/>
            <p:nvPr/>
          </p:nvSpPr>
          <p:spPr bwMode="auto">
            <a:xfrm>
              <a:off x="5353951" y="6912382"/>
              <a:ext cx="341313" cy="280988"/>
            </a:xfrm>
            <a:custGeom>
              <a:gdLst>
                <a:gd fmla="*/ 89 w 91" name="T0"/>
                <a:gd fmla="*/ 54 h 75" name="T1"/>
                <a:gd fmla="*/ 72 w 91" name="T2"/>
                <a:gd fmla="*/ 9 h 75" name="T3"/>
                <a:gd fmla="*/ 22 w 91" name="T4"/>
                <a:gd fmla="*/ 5 h 75" name="T5"/>
                <a:gd fmla="*/ 4 w 91" name="T6"/>
                <a:gd fmla="*/ 38 h 75" name="T7"/>
                <a:gd fmla="*/ 4 w 91" name="T8"/>
                <a:gd fmla="*/ 63 h 75" name="T9"/>
                <a:gd fmla="*/ 2 w 91" name="T10"/>
                <a:gd fmla="*/ 47 h 75" name="T11"/>
                <a:gd fmla="*/ 13 w 91" name="T12"/>
                <a:gd fmla="*/ 14 h 75" name="T13"/>
                <a:gd fmla="*/ 61 w 91" name="T14"/>
                <a:gd fmla="*/ 5 h 75" name="T15"/>
                <a:gd fmla="*/ 85 w 91" name="T16"/>
                <a:gd fmla="*/ 25 h 75" name="T17"/>
                <a:gd fmla="*/ 89 w 91" name="T18"/>
                <a:gd fmla="*/ 61 h 75" name="T19"/>
                <a:gd fmla="*/ 88 w 91" name="T20"/>
                <a:gd fmla="*/ 73 h 75" name="T21"/>
                <a:gd fmla="*/ 89 w 91" name="T22"/>
                <a:gd fmla="*/ 54 h 75" name="T23"/>
                <a:gd fmla="*/ 83 w 91" name="T24"/>
                <a:gd fmla="*/ 23 h 75" name="T25"/>
                <a:gd fmla="*/ 69 w 91" name="T26"/>
                <a:gd fmla="*/ 6 h 75" name="T27"/>
                <a:gd fmla="*/ 10 w 91" name="T28"/>
                <a:gd fmla="*/ 19 h 75" name="T29"/>
                <a:gd fmla="*/ 4 w 91" name="T30"/>
                <a:gd fmla="*/ 50 h 75" name="T31"/>
                <a:gd fmla="*/ 6 w 91" name="T32"/>
                <a:gd fmla="*/ 62 h 75" name="T33"/>
                <a:gd fmla="*/ 5 w 91" name="T34"/>
                <a:gd fmla="*/ 34 h 75" name="T35"/>
                <a:gd fmla="*/ 23 w 91" name="T36"/>
                <a:gd fmla="*/ 7 h 75" name="T37"/>
                <a:gd fmla="*/ 77 w 91" name="T38"/>
                <a:gd fmla="*/ 12 h 75" name="T39"/>
                <a:gd fmla="*/ 84 w 91" name="T40"/>
                <a:gd fmla="*/ 29 h 75" name="T41"/>
                <a:gd fmla="*/ 86 w 91" name="T42"/>
                <a:gd fmla="*/ 65 h 75" name="T43"/>
                <a:gd fmla="*/ 87 w 91" name="T44"/>
                <a:gd fmla="*/ 75 h 75" name="T45"/>
                <a:gd fmla="*/ 83 w 91" name="T46"/>
                <a:gd fmla="*/ 30 h 75" name="T47"/>
                <a:gd fmla="*/ 73 w 91" name="T48"/>
                <a:gd fmla="*/ 8 h 75" name="T49"/>
                <a:gd fmla="*/ 49 w 91" name="T50"/>
                <a:gd fmla="*/ 2 h 75" name="T51"/>
                <a:gd fmla="*/ 8 w 91" name="T52"/>
                <a:gd fmla="*/ 19 h 75" name="T53"/>
                <a:gd fmla="*/ 5 w 91" name="T54"/>
                <a:gd fmla="*/ 58 h 75" name="T55"/>
                <a:gd fmla="*/ 38 w 91" name="T56"/>
                <a:gd fmla="*/ 3 h 75" name="T57"/>
                <a:gd fmla="*/ 71 w 91" name="T58"/>
                <a:gd fmla="*/ 7 h 75" name="T59"/>
                <a:gd fmla="*/ 84 w 91" name="T60"/>
                <a:gd fmla="*/ 41 h 75" name="T61"/>
                <a:gd fmla="*/ 88 w 91" name="T62"/>
                <a:gd fmla="*/ 74 h 75" name="T63"/>
                <a:gd fmla="*/ 87 w 91" name="T64"/>
                <a:gd fmla="*/ 69 h 75" name="T65"/>
                <a:gd fmla="*/ 87 w 91" name="T66"/>
                <a:gd fmla="*/ 53 h 75" name="T67"/>
                <a:gd fmla="*/ 82 w 91" name="T68"/>
                <a:gd fmla="*/ 21 h 75" name="T69"/>
                <a:gd fmla="*/ 74 w 91" name="T70"/>
                <a:gd fmla="*/ 8 h 75" name="T71"/>
                <a:gd fmla="*/ 55 w 91" name="T72"/>
                <a:gd fmla="*/ 3 h 75" name="T73"/>
                <a:gd fmla="*/ 29 w 91" name="T74"/>
                <a:gd fmla="*/ 4 h 75" name="T75"/>
                <a:gd fmla="*/ 6 w 91" name="T76"/>
                <a:gd fmla="*/ 25 h 75" name="T77"/>
                <a:gd fmla="*/ 1 w 91" name="T78"/>
                <a:gd fmla="*/ 55 h 75" name="T79"/>
                <a:gd fmla="*/ 6 w 91" name="T80"/>
                <a:gd fmla="*/ 63 h 75" name="T81"/>
                <a:gd fmla="*/ 9 w 91" name="T82"/>
                <a:gd fmla="*/ 22 h 75" name="T83"/>
                <a:gd fmla="*/ 69 w 91" name="T84"/>
                <a:gd fmla="*/ 8 h 75" name="T85"/>
                <a:gd fmla="*/ 83 w 91" name="T86"/>
                <a:gd fmla="*/ 27 h 75" name="T87"/>
                <a:gd fmla="*/ 88 w 91" name="T88"/>
                <a:gd fmla="*/ 56 h 75" name="T89"/>
                <a:gd fmla="*/ 89 w 91" name="T90"/>
                <a:gd fmla="*/ 73 h 75" name="T91"/>
                <a:gd fmla="*/ 90 w 91" name="T92"/>
                <a:gd fmla="*/ 51 h 75" name="T93"/>
                <a:gd fmla="*/ 80 w 91" name="T94"/>
                <a:gd fmla="*/ 13 h 75" name="T95"/>
                <a:gd fmla="*/ 52 w 91" name="T96"/>
                <a:gd fmla="*/ 3 h 75" name="T97"/>
                <a:gd fmla="*/ 8 w 91" name="T98"/>
                <a:gd fmla="*/ 18 h 75" name="T99"/>
                <a:gd fmla="*/ 1 w 91" name="T100"/>
                <a:gd fmla="*/ 54 h 75" name="T101"/>
                <a:gd fmla="*/ 5 w 91" name="T102"/>
                <a:gd fmla="*/ 63 h 75" name="T103"/>
                <a:gd fmla="*/ 20 w 91" name="T104"/>
                <a:gd fmla="*/ 7 h 75" name="T105"/>
                <a:gd fmla="*/ 71 w 91" name="T106"/>
                <a:gd fmla="*/ 9 h 75" name="T107"/>
                <a:gd fmla="*/ 88 w 91" name="T108"/>
                <a:gd fmla="*/ 53 h 75" name="T109"/>
                <a:gd fmla="*/ 90 w 91" name="T110"/>
                <a:gd fmla="*/ 70 h 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5" w="91">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5"/>
            <p:cNvSpPr/>
            <p:nvPr/>
          </p:nvSpPr>
          <p:spPr bwMode="auto">
            <a:xfrm flipH="1" rot="21338292">
              <a:off x="5291984" y="7144269"/>
              <a:ext cx="461963" cy="373063"/>
            </a:xfrm>
            <a:custGeom>
              <a:gdLst>
                <a:gd fmla="*/ 5 w 123" name="T0"/>
                <a:gd fmla="*/ 96 h 99" name="T1"/>
                <a:gd fmla="*/ 46 w 123" name="T2"/>
                <a:gd fmla="*/ 96 h 99" name="T3"/>
                <a:gd fmla="*/ 112 w 123" name="T4"/>
                <a:gd fmla="*/ 96 h 99" name="T5"/>
                <a:gd fmla="*/ 118 w 123" name="T6"/>
                <a:gd fmla="*/ 57 h 99" name="T7"/>
                <a:gd fmla="*/ 112 w 123" name="T8"/>
                <a:gd fmla="*/ 5 h 99" name="T9"/>
                <a:gd fmla="*/ 39 w 123" name="T10"/>
                <a:gd fmla="*/ 8 h 99" name="T11"/>
                <a:gd fmla="*/ 3 w 123" name="T12"/>
                <a:gd fmla="*/ 48 h 99" name="T13"/>
                <a:gd fmla="*/ 15 w 123" name="T14"/>
                <a:gd fmla="*/ 95 h 99" name="T15"/>
                <a:gd fmla="*/ 95 w 123" name="T16"/>
                <a:gd fmla="*/ 93 h 99" name="T17"/>
                <a:gd fmla="*/ 121 w 123" name="T18"/>
                <a:gd fmla="*/ 51 h 99" name="T19"/>
                <a:gd fmla="*/ 116 w 123" name="T20"/>
                <a:gd fmla="*/ 6 h 99" name="T21"/>
                <a:gd fmla="*/ 43 w 123" name="T22"/>
                <a:gd fmla="*/ 7 h 99" name="T23"/>
                <a:gd fmla="*/ 1 w 123" name="T24"/>
                <a:gd fmla="*/ 35 h 99" name="T25"/>
                <a:gd fmla="*/ 17 w 123" name="T26"/>
                <a:gd fmla="*/ 95 h 99" name="T27"/>
                <a:gd fmla="*/ 84 w 123" name="T28"/>
                <a:gd fmla="*/ 91 h 99" name="T29"/>
                <a:gd fmla="*/ 121 w 123" name="T30"/>
                <a:gd fmla="*/ 67 h 99" name="T31"/>
                <a:gd fmla="*/ 116 w 123" name="T32"/>
                <a:gd fmla="*/ 7 h 99" name="T33"/>
                <a:gd fmla="*/ 19 w 123" name="T34"/>
                <a:gd fmla="*/ 7 h 99" name="T35"/>
                <a:gd fmla="*/ 2 w 123" name="T36"/>
                <a:gd fmla="*/ 43 h 99" name="T37"/>
                <a:gd fmla="*/ 4 w 123" name="T38"/>
                <a:gd fmla="*/ 97 h 99" name="T39"/>
                <a:gd fmla="*/ 51 w 123" name="T40"/>
                <a:gd fmla="*/ 94 h 99" name="T41"/>
                <a:gd fmla="*/ 115 w 123" name="T42"/>
                <a:gd fmla="*/ 91 h 99" name="T43"/>
                <a:gd fmla="*/ 122 w 123" name="T44"/>
                <a:gd fmla="*/ 37 h 99" name="T45"/>
                <a:gd fmla="*/ 114 w 123" name="T46"/>
                <a:gd fmla="*/ 4 h 99" name="T47"/>
                <a:gd fmla="*/ 9 w 123" name="T48"/>
                <a:gd fmla="*/ 8 h 99" name="T49"/>
                <a:gd fmla="*/ 1 w 123" name="T50"/>
                <a:gd fmla="*/ 40 h 99" name="T51"/>
                <a:gd fmla="*/ 6 w 123" name="T52"/>
                <a:gd fmla="*/ 10 h 99" name="T53"/>
                <a:gd fmla="*/ 83 w 123" name="T54"/>
                <a:gd fmla="*/ 3 h 99" name="T55"/>
                <a:gd fmla="*/ 119 w 123" name="T56"/>
                <a:gd fmla="*/ 17 h 99" name="T57"/>
                <a:gd fmla="*/ 117 w 123" name="T58"/>
                <a:gd fmla="*/ 87 h 99" name="T59"/>
                <a:gd fmla="*/ 79 w 123" name="T60"/>
                <a:gd fmla="*/ 91 h 99" name="T61"/>
                <a:gd fmla="*/ 6 w 123" name="T62"/>
                <a:gd fmla="*/ 96 h 99" name="T63"/>
                <a:gd fmla="*/ 4 w 123" name="T64"/>
                <a:gd fmla="*/ 66 h 99" name="T65"/>
                <a:gd fmla="*/ 3 w 123" name="T66"/>
                <a:gd fmla="*/ 15 h 99" name="T67"/>
                <a:gd fmla="*/ 49 w 123" name="T68"/>
                <a:gd fmla="*/ 7 h 99" name="T69"/>
                <a:gd fmla="*/ 109 w 123" name="T70"/>
                <a:gd fmla="*/ 4 h 99" name="T71"/>
                <a:gd fmla="*/ 117 w 123" name="T72"/>
                <a:gd fmla="*/ 85 h 99" name="T73"/>
                <a:gd fmla="*/ 42 w 123" name="T74"/>
                <a:gd fmla="*/ 92 h 99" name="T75"/>
                <a:gd fmla="*/ 4 w 123" name="T76"/>
                <a:gd fmla="*/ 86 h 99" name="T77"/>
                <a:gd fmla="*/ 2 w 123" name="T78"/>
                <a:gd fmla="*/ 20 h 99" name="T79"/>
                <a:gd fmla="*/ 72 w 123" name="T80"/>
                <a:gd fmla="*/ 6 h 99" name="T81"/>
                <a:gd fmla="*/ 117 w 123" name="T82"/>
                <a:gd fmla="*/ 11 h 99" name="T83"/>
                <a:gd fmla="*/ 120 w 123" name="T84"/>
                <a:gd fmla="*/ 62 h 99" name="T85"/>
                <a:gd fmla="*/ 111 w 123" name="T86"/>
                <a:gd fmla="*/ 92 h 99" name="T87"/>
                <a:gd fmla="*/ 19 w 123" name="T88"/>
                <a:gd fmla="*/ 93 h 99" name="T89"/>
                <a:gd fmla="*/ 5 w 123" name="T90"/>
                <a:gd fmla="*/ 84 h 99" name="T91"/>
                <a:gd fmla="*/ 3 w 123" name="T92"/>
                <a:gd fmla="*/ 13 h 99" name="T93"/>
                <a:gd fmla="*/ 68 w 123" name="T94"/>
                <a:gd fmla="*/ 6 h 99" name="T95"/>
                <a:gd fmla="*/ 116 w 123" name="T96"/>
                <a:gd fmla="*/ 15 h 99" name="T97"/>
                <a:gd fmla="*/ 117 w 123" name="T98"/>
                <a:gd fmla="*/ 56 h 99" name="T99"/>
                <a:gd fmla="*/ 100 w 123" name="T100"/>
                <a:gd fmla="*/ 93 h 99" name="T101"/>
                <a:gd fmla="*/ 30 w 123" name="T102"/>
                <a:gd fmla="*/ 96 h 99" name="T103"/>
                <a:gd fmla="*/ 5 w 123" name="T104"/>
                <a:gd fmla="*/ 62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123">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76" name="矩形 47"/>
          <p:cNvSpPr>
            <a:spLocks noChangeArrowheads="1"/>
          </p:cNvSpPr>
          <p:nvPr/>
        </p:nvSpPr>
        <p:spPr bwMode="auto">
          <a:xfrm>
            <a:off x="1995220" y="2456892"/>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77" name="矩形 47"/>
          <p:cNvSpPr>
            <a:spLocks noChangeArrowheads="1"/>
          </p:cNvSpPr>
          <p:nvPr/>
        </p:nvSpPr>
        <p:spPr bwMode="auto">
          <a:xfrm>
            <a:off x="1995220" y="3727006"/>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78" name="矩形 47"/>
          <p:cNvSpPr>
            <a:spLocks noChangeArrowheads="1"/>
          </p:cNvSpPr>
          <p:nvPr/>
        </p:nvSpPr>
        <p:spPr bwMode="auto">
          <a:xfrm>
            <a:off x="1995220" y="4997121"/>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Tree>
    <p:extLst>
      <p:ext uri="{BB962C8B-B14F-4D97-AF65-F5344CB8AC3E}">
        <p14:creationId val="70834532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childTnLst>
                          </p:cTn>
                        </p:par>
                        <p:par>
                          <p:cTn fill="hold" id="13" nodeType="afterGroup">
                            <p:stCondLst>
                              <p:cond delay="1000"/>
                            </p:stCondLst>
                            <p:childTnLst>
                              <p:par>
                                <p:cTn fill="hold" id="14" nodeType="afterEffect" presetClass="entr" presetID="52" presetSubtype="0">
                                  <p:stCondLst>
                                    <p:cond delay="0"/>
                                  </p:stCondLst>
                                  <p:childTnLst>
                                    <p:set>
                                      <p:cBhvr>
                                        <p:cTn dur="1" fill="hold" id="15">
                                          <p:stCondLst>
                                            <p:cond delay="0"/>
                                          </p:stCondLst>
                                        </p:cTn>
                                        <p:tgtEl>
                                          <p:spTgt spid="2"/>
                                        </p:tgtEl>
                                        <p:attrNameLst>
                                          <p:attrName>style.visibility</p:attrName>
                                        </p:attrNameLst>
                                      </p:cBhvr>
                                      <p:to>
                                        <p:strVal val="visible"/>
                                      </p:to>
                                    </p:set>
                                    <p:animScale>
                                      <p:cBhvr>
                                        <p:cTn decel="50000" dur="1000" fill="hold" id="16">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2"/>
                                        </p:tgtEl>
                                        <p:attrNameLst>
                                          <p:attrName>ppt_x</p:attrName>
                                          <p:attrName>ppt_y</p:attrName>
                                        </p:attrNameLst>
                                      </p:cBhvr>
                                    </p:animMotion>
                                    <p:animEffect filter="fade" transition="in">
                                      <p:cBhvr>
                                        <p:cTn dur="1000" id="18"/>
                                        <p:tgtEl>
                                          <p:spTgt spid="2"/>
                                        </p:tgtEl>
                                      </p:cBhvr>
                                    </p:animEffect>
                                  </p:childTnLst>
                                </p:cTn>
                              </p:par>
                            </p:childTnLst>
                          </p:cTn>
                        </p:par>
                        <p:par>
                          <p:cTn fill="hold" id="19" nodeType="afterGroup">
                            <p:stCondLst>
                              <p:cond delay="2000"/>
                            </p:stCondLst>
                            <p:childTnLst>
                              <p:par>
                                <p:cTn decel="100000" fill="hold" id="20" nodeType="afterEffect" presetClass="entr" presetID="2" presetSubtype="3">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750" fill="hold" id="22"/>
                                        <p:tgtEl>
                                          <p:spTgt spid="3"/>
                                        </p:tgtEl>
                                        <p:attrNameLst>
                                          <p:attrName>ppt_x</p:attrName>
                                        </p:attrNameLst>
                                      </p:cBhvr>
                                      <p:tavLst>
                                        <p:tav tm="0">
                                          <p:val>
                                            <p:strVal val="1+#ppt_w/2"/>
                                          </p:val>
                                        </p:tav>
                                        <p:tav tm="100000">
                                          <p:val>
                                            <p:strVal val="#ppt_x"/>
                                          </p:val>
                                        </p:tav>
                                      </p:tavLst>
                                    </p:anim>
                                    <p:anim calcmode="lin" valueType="num">
                                      <p:cBhvr additive="base">
                                        <p:cTn dur="750" fill="hold" id="23"/>
                                        <p:tgtEl>
                                          <p:spTgt spid="3"/>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750"/>
                            </p:stCondLst>
                            <p:childTnLst>
                              <p:par>
                                <p:cTn decel="100000" fill="hold" id="25" nodeType="afterEffect" presetClass="entr" presetID="49" presetSubtype="0">
                                  <p:stCondLst>
                                    <p:cond delay="0"/>
                                  </p:stCondLst>
                                  <p:childTnLst>
                                    <p:set>
                                      <p:cBhvr>
                                        <p:cTn dur="1" fill="hold" id="26">
                                          <p:stCondLst>
                                            <p:cond delay="0"/>
                                          </p:stCondLst>
                                        </p:cTn>
                                        <p:tgtEl>
                                          <p:spTgt spid="69"/>
                                        </p:tgtEl>
                                        <p:attrNameLst>
                                          <p:attrName>style.visibility</p:attrName>
                                        </p:attrNameLst>
                                      </p:cBhvr>
                                      <p:to>
                                        <p:strVal val="visible"/>
                                      </p:to>
                                    </p:set>
                                    <p:anim calcmode="lin" valueType="num">
                                      <p:cBhvr>
                                        <p:cTn dur="500" fill="hold" id="27"/>
                                        <p:tgtEl>
                                          <p:spTgt spid="69"/>
                                        </p:tgtEl>
                                        <p:attrNameLst>
                                          <p:attrName>ppt_w</p:attrName>
                                        </p:attrNameLst>
                                      </p:cBhvr>
                                      <p:tavLst>
                                        <p:tav tm="0">
                                          <p:val>
                                            <p:fltVal val="0"/>
                                          </p:val>
                                        </p:tav>
                                        <p:tav tm="100000">
                                          <p:val>
                                            <p:strVal val="#ppt_w"/>
                                          </p:val>
                                        </p:tav>
                                      </p:tavLst>
                                    </p:anim>
                                    <p:anim calcmode="lin" valueType="num">
                                      <p:cBhvr>
                                        <p:cTn dur="500" fill="hold" id="28"/>
                                        <p:tgtEl>
                                          <p:spTgt spid="69"/>
                                        </p:tgtEl>
                                        <p:attrNameLst>
                                          <p:attrName>ppt_h</p:attrName>
                                        </p:attrNameLst>
                                      </p:cBhvr>
                                      <p:tavLst>
                                        <p:tav tm="0">
                                          <p:val>
                                            <p:fltVal val="0"/>
                                          </p:val>
                                        </p:tav>
                                        <p:tav tm="100000">
                                          <p:val>
                                            <p:strVal val="#ppt_h"/>
                                          </p:val>
                                        </p:tav>
                                      </p:tavLst>
                                    </p:anim>
                                    <p:anim calcmode="lin" valueType="num">
                                      <p:cBhvr>
                                        <p:cTn dur="500" fill="hold" id="29"/>
                                        <p:tgtEl>
                                          <p:spTgt spid="69"/>
                                        </p:tgtEl>
                                        <p:attrNameLst>
                                          <p:attrName>style.rotation</p:attrName>
                                        </p:attrNameLst>
                                      </p:cBhvr>
                                      <p:tavLst>
                                        <p:tav tm="0">
                                          <p:val>
                                            <p:fltVal val="360"/>
                                          </p:val>
                                        </p:tav>
                                        <p:tav tm="100000">
                                          <p:val>
                                            <p:fltVal val="0"/>
                                          </p:val>
                                        </p:tav>
                                      </p:tavLst>
                                    </p:anim>
                                    <p:animEffect filter="fade" transition="in">
                                      <p:cBhvr>
                                        <p:cTn dur="500" id="30"/>
                                        <p:tgtEl>
                                          <p:spTgt spid="69"/>
                                        </p:tgtEl>
                                      </p:cBhvr>
                                    </p:animEffect>
                                  </p:childTnLst>
                                </p:cTn>
                              </p:par>
                            </p:childTnLst>
                          </p:cTn>
                        </p:par>
                        <p:par>
                          <p:cTn fill="hold" id="31" nodeType="afterGroup">
                            <p:stCondLst>
                              <p:cond delay="3250"/>
                            </p:stCondLst>
                            <p:childTnLst>
                              <p:par>
                                <p:cTn fill="hold" grpId="0" id="32" nodeType="afterEffect" presetClass="entr" presetID="22" presetSubtype="8">
                                  <p:stCondLst>
                                    <p:cond delay="0"/>
                                  </p:stCondLst>
                                  <p:childTnLst>
                                    <p:set>
                                      <p:cBhvr>
                                        <p:cTn dur="1" fill="hold" id="33">
                                          <p:stCondLst>
                                            <p:cond delay="0"/>
                                          </p:stCondLst>
                                        </p:cTn>
                                        <p:tgtEl>
                                          <p:spTgt spid="76"/>
                                        </p:tgtEl>
                                        <p:attrNameLst>
                                          <p:attrName>style.visibility</p:attrName>
                                        </p:attrNameLst>
                                      </p:cBhvr>
                                      <p:to>
                                        <p:strVal val="visible"/>
                                      </p:to>
                                    </p:set>
                                    <p:animEffect filter="wipe(left)" transition="in">
                                      <p:cBhvr>
                                        <p:cTn dur="500" id="34"/>
                                        <p:tgtEl>
                                          <p:spTgt spid="76"/>
                                        </p:tgtEl>
                                      </p:cBhvr>
                                    </p:animEffect>
                                  </p:childTnLst>
                                </p:cTn>
                              </p:par>
                            </p:childTnLst>
                          </p:cTn>
                        </p:par>
                        <p:par>
                          <p:cTn fill="hold" id="35" nodeType="afterGroup">
                            <p:stCondLst>
                              <p:cond delay="3750"/>
                            </p:stCondLst>
                            <p:childTnLst>
                              <p:par>
                                <p:cTn decel="100000" fill="hold" grpId="0" id="36" nodeType="afterEffect" presetClass="entr" presetID="49" presetSubtype="0">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 calcmode="lin" valueType="num">
                                      <p:cBhvr>
                                        <p:cTn dur="500" fill="hold" id="40"/>
                                        <p:tgtEl>
                                          <p:spTgt spid="29"/>
                                        </p:tgtEl>
                                        <p:attrNameLst>
                                          <p:attrName>style.rotation</p:attrName>
                                        </p:attrNameLst>
                                      </p:cBhvr>
                                      <p:tavLst>
                                        <p:tav tm="0">
                                          <p:val>
                                            <p:fltVal val="360"/>
                                          </p:val>
                                        </p:tav>
                                        <p:tav tm="100000">
                                          <p:val>
                                            <p:fltVal val="0"/>
                                          </p:val>
                                        </p:tav>
                                      </p:tavLst>
                                    </p:anim>
                                    <p:animEffect filter="fade" transition="in">
                                      <p:cBhvr>
                                        <p:cTn dur="500" id="41"/>
                                        <p:tgtEl>
                                          <p:spTgt spid="29"/>
                                        </p:tgtEl>
                                      </p:cBhvr>
                                    </p:animEffect>
                                  </p:childTnLst>
                                </p:cTn>
                              </p:par>
                            </p:childTnLst>
                          </p:cTn>
                        </p:par>
                        <p:par>
                          <p:cTn fill="hold" id="42" nodeType="afterGroup">
                            <p:stCondLst>
                              <p:cond delay="4250"/>
                            </p:stCondLst>
                            <p:childTnLst>
                              <p:par>
                                <p:cTn fill="hold" grpId="0" id="43" nodeType="afterEffect" presetClass="entr" presetID="22" presetSubtype="8">
                                  <p:stCondLst>
                                    <p:cond delay="0"/>
                                  </p:stCondLst>
                                  <p:childTnLst>
                                    <p:set>
                                      <p:cBhvr>
                                        <p:cTn dur="1" fill="hold" id="44">
                                          <p:stCondLst>
                                            <p:cond delay="0"/>
                                          </p:stCondLst>
                                        </p:cTn>
                                        <p:tgtEl>
                                          <p:spTgt spid="77"/>
                                        </p:tgtEl>
                                        <p:attrNameLst>
                                          <p:attrName>style.visibility</p:attrName>
                                        </p:attrNameLst>
                                      </p:cBhvr>
                                      <p:to>
                                        <p:strVal val="visible"/>
                                      </p:to>
                                    </p:set>
                                    <p:animEffect filter="wipe(left)" transition="in">
                                      <p:cBhvr>
                                        <p:cTn dur="500" id="45"/>
                                        <p:tgtEl>
                                          <p:spTgt spid="77"/>
                                        </p:tgtEl>
                                      </p:cBhvr>
                                    </p:animEffect>
                                  </p:childTnLst>
                                </p:cTn>
                              </p:par>
                            </p:childTnLst>
                          </p:cTn>
                        </p:par>
                        <p:par>
                          <p:cTn fill="hold" id="46" nodeType="afterGroup">
                            <p:stCondLst>
                              <p:cond delay="4750"/>
                            </p:stCondLst>
                            <p:childTnLst>
                              <p:par>
                                <p:cTn decel="100000" fill="hold" id="47" nodeType="afterEffect" presetClass="entr" presetID="49" presetSubtype="0">
                                  <p:stCondLst>
                                    <p:cond delay="0"/>
                                  </p:stCondLst>
                                  <p:childTnLst>
                                    <p:set>
                                      <p:cBhvr>
                                        <p:cTn dur="1" fill="hold" id="48">
                                          <p:stCondLst>
                                            <p:cond delay="0"/>
                                          </p:stCondLst>
                                        </p:cTn>
                                        <p:tgtEl>
                                          <p:spTgt spid="73"/>
                                        </p:tgtEl>
                                        <p:attrNameLst>
                                          <p:attrName>style.visibility</p:attrName>
                                        </p:attrNameLst>
                                      </p:cBhvr>
                                      <p:to>
                                        <p:strVal val="visible"/>
                                      </p:to>
                                    </p:set>
                                    <p:anim calcmode="lin" valueType="num">
                                      <p:cBhvr>
                                        <p:cTn dur="500" fill="hold" id="49"/>
                                        <p:tgtEl>
                                          <p:spTgt spid="73"/>
                                        </p:tgtEl>
                                        <p:attrNameLst>
                                          <p:attrName>ppt_w</p:attrName>
                                        </p:attrNameLst>
                                      </p:cBhvr>
                                      <p:tavLst>
                                        <p:tav tm="0">
                                          <p:val>
                                            <p:fltVal val="0"/>
                                          </p:val>
                                        </p:tav>
                                        <p:tav tm="100000">
                                          <p:val>
                                            <p:strVal val="#ppt_w"/>
                                          </p:val>
                                        </p:tav>
                                      </p:tavLst>
                                    </p:anim>
                                    <p:anim calcmode="lin" valueType="num">
                                      <p:cBhvr>
                                        <p:cTn dur="500" fill="hold" id="50"/>
                                        <p:tgtEl>
                                          <p:spTgt spid="73"/>
                                        </p:tgtEl>
                                        <p:attrNameLst>
                                          <p:attrName>ppt_h</p:attrName>
                                        </p:attrNameLst>
                                      </p:cBhvr>
                                      <p:tavLst>
                                        <p:tav tm="0">
                                          <p:val>
                                            <p:fltVal val="0"/>
                                          </p:val>
                                        </p:tav>
                                        <p:tav tm="100000">
                                          <p:val>
                                            <p:strVal val="#ppt_h"/>
                                          </p:val>
                                        </p:tav>
                                      </p:tavLst>
                                    </p:anim>
                                    <p:anim calcmode="lin" valueType="num">
                                      <p:cBhvr>
                                        <p:cTn dur="500" fill="hold" id="51"/>
                                        <p:tgtEl>
                                          <p:spTgt spid="73"/>
                                        </p:tgtEl>
                                        <p:attrNameLst>
                                          <p:attrName>style.rotation</p:attrName>
                                        </p:attrNameLst>
                                      </p:cBhvr>
                                      <p:tavLst>
                                        <p:tav tm="0">
                                          <p:val>
                                            <p:fltVal val="360"/>
                                          </p:val>
                                        </p:tav>
                                        <p:tav tm="100000">
                                          <p:val>
                                            <p:fltVal val="0"/>
                                          </p:val>
                                        </p:tav>
                                      </p:tavLst>
                                    </p:anim>
                                    <p:animEffect filter="fade" transition="in">
                                      <p:cBhvr>
                                        <p:cTn dur="500" id="52"/>
                                        <p:tgtEl>
                                          <p:spTgt spid="73"/>
                                        </p:tgtEl>
                                      </p:cBhvr>
                                    </p:animEffect>
                                  </p:childTnLst>
                                </p:cTn>
                              </p:par>
                            </p:childTnLst>
                          </p:cTn>
                        </p:par>
                        <p:par>
                          <p:cTn fill="hold" id="53" nodeType="afterGroup">
                            <p:stCondLst>
                              <p:cond delay="5250"/>
                            </p:stCondLst>
                            <p:childTnLst>
                              <p:par>
                                <p:cTn fill="hold" grpId="0" id="54" nodeType="afterEffect" presetClass="entr" presetID="22" presetSubtype="8">
                                  <p:stCondLst>
                                    <p:cond delay="0"/>
                                  </p:stCondLst>
                                  <p:childTnLst>
                                    <p:set>
                                      <p:cBhvr>
                                        <p:cTn dur="1" fill="hold" id="55">
                                          <p:stCondLst>
                                            <p:cond delay="0"/>
                                          </p:stCondLst>
                                        </p:cTn>
                                        <p:tgtEl>
                                          <p:spTgt spid="78"/>
                                        </p:tgtEl>
                                        <p:attrNameLst>
                                          <p:attrName>style.visibility</p:attrName>
                                        </p:attrNameLst>
                                      </p:cBhvr>
                                      <p:to>
                                        <p:strVal val="visible"/>
                                      </p:to>
                                    </p:set>
                                    <p:animEffect filter="wipe(left)" transition="in">
                                      <p:cBhvr>
                                        <p:cTn dur="500" id="56"/>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9"/>
      <p:bldP grpId="0" spid="76"/>
      <p:bldP grpId="0" spid="77"/>
      <p:bldP grpId="0" spid="7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6"/>
          <p:cNvGrpSpPr>
            <a:grpSpLocks noChangeAspect="1"/>
          </p:cNvGrpSpPr>
          <p:nvPr/>
        </p:nvGrpSpPr>
        <p:grpSpPr>
          <a:xfrm>
            <a:off x="2252201" y="204826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gdLst>
                <a:gd fmla="*/ 609 w 684" name="T0"/>
                <a:gd fmla="*/ 553 h 1183" name="T1"/>
                <a:gd fmla="*/ 448 w 684" name="T2"/>
                <a:gd fmla="*/ 401 h 1183" name="T3"/>
                <a:gd fmla="*/ 269 w 684" name="T4"/>
                <a:gd fmla="*/ 315 h 1183" name="T5"/>
                <a:gd fmla="*/ 94 w 684" name="T6"/>
                <a:gd fmla="*/ 233 h 1183" name="T7"/>
                <a:gd fmla="*/ 88 w 684" name="T8"/>
                <a:gd fmla="*/ 655 h 1183" name="T9"/>
                <a:gd fmla="*/ 70 w 684" name="T10"/>
                <a:gd fmla="*/ 918 h 1183" name="T11"/>
                <a:gd fmla="*/ 139 w 684" name="T12"/>
                <a:gd fmla="*/ 1167 h 1183" name="T13"/>
                <a:gd fmla="*/ 202 w 684" name="T14"/>
                <a:gd fmla="*/ 975 h 1183" name="T15"/>
                <a:gd fmla="*/ 70 w 684" name="T16"/>
                <a:gd fmla="*/ 734 h 1183" name="T17"/>
                <a:gd fmla="*/ 278 w 684" name="T18"/>
                <a:gd fmla="*/ 562 h 1183" name="T19"/>
                <a:gd fmla="*/ 307 w 684" name="T20"/>
                <a:gd fmla="*/ 754 h 1183" name="T21"/>
                <a:gd fmla="*/ 323 w 684" name="T22"/>
                <a:gd fmla="*/ 769 h 1183" name="T23"/>
                <a:gd fmla="*/ 322 w 684" name="T24"/>
                <a:gd fmla="*/ 948 h 1183" name="T25"/>
                <a:gd fmla="*/ 345 w 684" name="T26"/>
                <a:gd fmla="*/ 765 h 1183" name="T27"/>
                <a:gd fmla="*/ 457 w 684" name="T28"/>
                <a:gd fmla="*/ 753 h 1183" name="T29"/>
                <a:gd fmla="*/ 553 w 684" name="T30"/>
                <a:gd fmla="*/ 815 h 1183" name="T31"/>
                <a:gd fmla="*/ 388 w 684" name="T32"/>
                <a:gd fmla="*/ 1179 h 1183" name="T33"/>
                <a:gd fmla="*/ 445 w 684" name="T34"/>
                <a:gd fmla="*/ 1002 h 1183" name="T35"/>
                <a:gd fmla="*/ 666 w 684" name="T36"/>
                <a:gd fmla="*/ 692 h 1183" name="T37"/>
                <a:gd fmla="*/ 200 w 684" name="T38"/>
                <a:gd fmla="*/ 558 h 1183" name="T39"/>
                <a:gd fmla="*/ 132 w 684" name="T40"/>
                <a:gd fmla="*/ 509 h 1183" name="T41"/>
                <a:gd fmla="*/ 123 w 684" name="T42"/>
                <a:gd fmla="*/ 61 h 1183" name="T43"/>
                <a:gd fmla="*/ 241 w 684" name="T44"/>
                <a:gd fmla="*/ 532 h 1183" name="T45"/>
                <a:gd fmla="*/ 388 w 684" name="T46"/>
                <a:gd fmla="*/ 620 h 1183" name="T47"/>
                <a:gd fmla="*/ 406 w 684" name="T48"/>
                <a:gd fmla="*/ 459 h 1183" name="T49"/>
                <a:gd fmla="*/ 305 w 684" name="T50"/>
                <a:gd fmla="*/ 567 h 1183" name="T51"/>
                <a:gd fmla="*/ 444 w 684" name="T52"/>
                <a:gd fmla="*/ 423 h 1183" name="T53"/>
                <a:gd fmla="*/ 423 w 684" name="T54"/>
                <a:gd fmla="*/ 643 h 1183" name="T55"/>
                <a:gd fmla="*/ 415 w 684" name="T56"/>
                <a:gd fmla="*/ 724 h 1183" name="T57"/>
                <a:gd fmla="*/ 428 w 684" name="T58"/>
                <a:gd fmla="*/ 654 h 1183" name="T59"/>
                <a:gd fmla="*/ 574 w 684" name="T60"/>
                <a:gd fmla="*/ 534 h 1183" name="T61"/>
                <a:gd fmla="*/ 415 w 684" name="T62"/>
                <a:gd fmla="*/ 724 h 1183" name="T63"/>
                <a:gd fmla="*/ 476 w 684" name="T64"/>
                <a:gd fmla="*/ 750 h 1183" name="T65"/>
                <a:gd fmla="*/ 607 w 684" name="T66"/>
                <a:gd fmla="*/ 631 h 1183" name="T67"/>
                <a:gd fmla="*/ 517 w 684" name="T68"/>
                <a:gd fmla="*/ 804 h 1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3" w="684">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8"/>
            <p:cNvSpPr/>
            <p:nvPr/>
          </p:nvSpPr>
          <p:spPr bwMode="auto">
            <a:xfrm>
              <a:off x="1760" y="2545"/>
              <a:ext cx="57" cy="47"/>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 name="Group 21"/>
          <p:cNvGrpSpPr>
            <a:grpSpLocks noChangeAspect="1"/>
          </p:cNvGrpSpPr>
          <p:nvPr/>
        </p:nvGrpSpPr>
        <p:grpSpPr>
          <a:xfrm>
            <a:off x="5531180" y="2067844"/>
            <a:ext cx="1209675" cy="1979613"/>
            <a:chOff x="3270" y="1510"/>
            <a:chExt cx="762" cy="1247"/>
          </a:xfrm>
          <a:solidFill>
            <a:schemeClr val="tx1">
              <a:lumMod val="75000"/>
              <a:lumOff val="25000"/>
            </a:schemeClr>
          </a:solidFill>
        </p:grpSpPr>
        <p:sp>
          <p:nvSpPr>
            <p:cNvPr id="7" name="Freeform 22"/>
            <p:cNvSpPr/>
            <p:nvPr/>
          </p:nvSpPr>
          <p:spPr bwMode="auto">
            <a:xfrm>
              <a:off x="3616" y="2549"/>
              <a:ext cx="56" cy="46"/>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3"/>
            <p:cNvSpPr>
              <a:spLocks noEditPoints="1"/>
            </p:cNvSpPr>
            <p:nvPr/>
          </p:nvSpPr>
          <p:spPr bwMode="auto">
            <a:xfrm>
              <a:off x="3270" y="1510"/>
              <a:ext cx="762" cy="1247"/>
            </a:xfrm>
            <a:custGeom>
              <a:gdLst>
                <a:gd fmla="*/ 629 w 729" name="T0"/>
                <a:gd fmla="*/ 554 h 1195" name="T1"/>
                <a:gd fmla="*/ 512 w 729" name="T2"/>
                <a:gd fmla="*/ 454 h 1195" name="T3"/>
                <a:gd fmla="*/ 509 w 729" name="T4"/>
                <a:gd fmla="*/ 405 h 1195" name="T5"/>
                <a:gd fmla="*/ 591 w 729" name="T6"/>
                <a:gd fmla="*/ 78 h 1195" name="T7"/>
                <a:gd fmla="*/ 415 w 729" name="T8"/>
                <a:gd fmla="*/ 118 h 1195" name="T9"/>
                <a:gd fmla="*/ 276 w 729" name="T10"/>
                <a:gd fmla="*/ 309 h 1195" name="T11"/>
                <a:gd fmla="*/ 37 w 729" name="T12"/>
                <a:gd fmla="*/ 50 h 1195" name="T13"/>
                <a:gd fmla="*/ 151 w 729" name="T14"/>
                <a:gd fmla="*/ 585 h 1195" name="T15"/>
                <a:gd fmla="*/ 202 w 729" name="T16"/>
                <a:gd fmla="*/ 988 h 1195" name="T17"/>
                <a:gd fmla="*/ 160 w 729" name="T18"/>
                <a:gd fmla="*/ 1169 h 1195" name="T19"/>
                <a:gd fmla="*/ 135 w 729" name="T20"/>
                <a:gd fmla="*/ 904 h 1195" name="T21"/>
                <a:gd fmla="*/ 298 w 729" name="T22"/>
                <a:gd fmla="*/ 556 h 1195" name="T23"/>
                <a:gd fmla="*/ 447 w 729" name="T24"/>
                <a:gd fmla="*/ 694 h 1195" name="T25"/>
                <a:gd fmla="*/ 268 w 729" name="T26"/>
                <a:gd fmla="*/ 812 h 1195" name="T27"/>
                <a:gd fmla="*/ 373 w 729" name="T28"/>
                <a:gd fmla="*/ 737 h 1195" name="T29"/>
                <a:gd fmla="*/ 391 w 729" name="T30"/>
                <a:gd fmla="*/ 740 h 1195" name="T31"/>
                <a:gd fmla="*/ 440 w 729" name="T32"/>
                <a:gd fmla="*/ 778 h 1195" name="T33"/>
                <a:gd fmla="*/ 593 w 729" name="T34"/>
                <a:gd fmla="*/ 811 h 1195" name="T35"/>
                <a:gd fmla="*/ 460 w 729" name="T36"/>
                <a:gd fmla="*/ 992 h 1195" name="T37"/>
                <a:gd fmla="*/ 465 w 729" name="T38"/>
                <a:gd fmla="*/ 1195 h 1195" name="T39"/>
                <a:gd fmla="*/ 647 w 729" name="T40"/>
                <a:gd fmla="*/ 784 h 1195" name="T41"/>
                <a:gd fmla="*/ 437 w 729" name="T42"/>
                <a:gd fmla="*/ 585 h 1195" name="T43"/>
                <a:gd fmla="*/ 210 w 729" name="T44"/>
                <a:gd fmla="*/ 547 h 1195" name="T45"/>
                <a:gd fmla="*/ 54 w 729" name="T46"/>
                <a:gd fmla="*/ 143 h 1195" name="T47"/>
                <a:gd fmla="*/ 240 w 729" name="T48"/>
                <a:gd fmla="*/ 230 h 1195" name="T49"/>
                <a:gd fmla="*/ 374 w 729" name="T50"/>
                <a:gd fmla="*/ 387 h 1195" name="T51"/>
                <a:gd fmla="*/ 520 w 729" name="T52"/>
                <a:gd fmla="*/ 52 h 1195" name="T53"/>
                <a:gd fmla="*/ 468 w 729" name="T54"/>
                <a:gd fmla="*/ 505 h 1195" name="T55"/>
                <a:gd fmla="*/ 437 w 729" name="T56"/>
                <a:gd fmla="*/ 585 h 1195" name="T57"/>
                <a:gd fmla="*/ 494 w 729" name="T58"/>
                <a:gd fmla="*/ 673 h 1195" name="T59"/>
                <a:gd fmla="*/ 529 w 729" name="T60"/>
                <a:gd fmla="*/ 484 h 1195" name="T61"/>
                <a:gd fmla="*/ 429 w 729" name="T62"/>
                <a:gd fmla="*/ 736 h 1195" name="T63"/>
                <a:gd fmla="*/ 603 w 729" name="T64"/>
                <a:gd fmla="*/ 672 h 1195" name="T65"/>
                <a:gd fmla="*/ 691 w 729" name="T66"/>
                <a:gd fmla="*/ 638 h 1195" name="T67"/>
                <a:gd fmla="*/ 520 w 729" name="T68"/>
                <a:gd fmla="*/ 768 h 11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95" w="729">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 name="Group 26"/>
          <p:cNvGrpSpPr>
            <a:grpSpLocks noChangeAspect="1"/>
          </p:cNvGrpSpPr>
          <p:nvPr/>
        </p:nvGrpSpPr>
        <p:grpSpPr>
          <a:xfrm>
            <a:off x="8860959" y="2069432"/>
            <a:ext cx="1200149" cy="1973263"/>
            <a:chOff x="5100" y="1511"/>
            <a:chExt cx="756" cy="1243"/>
          </a:xfrm>
          <a:solidFill>
            <a:schemeClr val="tx1">
              <a:lumMod val="75000"/>
              <a:lumOff val="25000"/>
            </a:schemeClr>
          </a:solidFill>
        </p:grpSpPr>
        <p:sp>
          <p:nvSpPr>
            <p:cNvPr id="10" name="Freeform 27"/>
            <p:cNvSpPr/>
            <p:nvPr/>
          </p:nvSpPr>
          <p:spPr bwMode="auto">
            <a:xfrm>
              <a:off x="5459" y="2603"/>
              <a:ext cx="57" cy="48"/>
            </a:xfrm>
            <a:custGeom>
              <a:gdLst>
                <a:gd fmla="*/ 0 w 54" name="T0"/>
                <a:gd fmla="*/ 18 h 45" name="T1"/>
                <a:gd fmla="*/ 54 w 54" name="T2"/>
                <a:gd fmla="*/ 0 h 45" name="T3"/>
                <a:gd fmla="*/ 46 w 54" name="T4"/>
                <a:gd fmla="*/ 45 h 45" name="T5"/>
                <a:gd fmla="*/ 40 w 54" name="T6"/>
                <a:gd fmla="*/ 23 h 45" name="T7"/>
                <a:gd fmla="*/ 0 w 54" name="T8"/>
                <a:gd fmla="*/ 18 h 45" name="T9"/>
              </a:gdLst>
              <a:cxnLst>
                <a:cxn ang="0">
                  <a:pos x="T0" y="T1"/>
                </a:cxn>
                <a:cxn ang="0">
                  <a:pos x="T2" y="T3"/>
                </a:cxn>
                <a:cxn ang="0">
                  <a:pos x="T4" y="T5"/>
                </a:cxn>
                <a:cxn ang="0">
                  <a:pos x="T6" y="T7"/>
                </a:cxn>
                <a:cxn ang="0">
                  <a:pos x="T8" y="T9"/>
                </a:cxn>
              </a:cxnLst>
              <a:rect b="b" l="0" r="r" t="0"/>
              <a:pathLst>
                <a:path h="45" w="54">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8"/>
            <p:cNvSpPr>
              <a:spLocks noEditPoints="1"/>
            </p:cNvSpPr>
            <p:nvPr/>
          </p:nvSpPr>
          <p:spPr bwMode="auto">
            <a:xfrm>
              <a:off x="5100" y="1511"/>
              <a:ext cx="756" cy="1243"/>
            </a:xfrm>
            <a:custGeom>
              <a:gdLst>
                <a:gd fmla="*/ 638 w 716" name="T0"/>
                <a:gd fmla="*/ 356 h 1179" name="T1"/>
                <a:gd fmla="*/ 533 w 716" name="T2"/>
                <a:gd fmla="*/ 162 h 1179" name="T3"/>
                <a:gd fmla="*/ 380 w 716" name="T4"/>
                <a:gd fmla="*/ 2 h 1179" name="T5"/>
                <a:gd fmla="*/ 296 w 716" name="T6"/>
                <a:gd fmla="*/ 488 h 1179" name="T7"/>
                <a:gd fmla="*/ 92 w 716" name="T8"/>
                <a:gd fmla="*/ 55 h 1179" name="T9"/>
                <a:gd fmla="*/ 132 w 716" name="T10"/>
                <a:gd fmla="*/ 487 h 1179" name="T11"/>
                <a:gd fmla="*/ 232 w 716" name="T12"/>
                <a:gd fmla="*/ 1045 h 1179" name="T13"/>
                <a:gd fmla="*/ 181 w 716" name="T14"/>
                <a:gd fmla="*/ 1178 h 1179" name="T15"/>
                <a:gd fmla="*/ 260 w 716" name="T16"/>
                <a:gd fmla="*/ 1045 h 1179" name="T17"/>
                <a:gd fmla="*/ 105 w 716" name="T18"/>
                <a:gd fmla="*/ 852 h 1179" name="T19"/>
                <a:gd fmla="*/ 154 w 716" name="T20"/>
                <a:gd fmla="*/ 431 h 1179" name="T21"/>
                <a:gd fmla="*/ 99 w 716" name="T22"/>
                <a:gd fmla="*/ 84 h 1179" name="T23"/>
                <a:gd fmla="*/ 297 w 716" name="T24"/>
                <a:gd fmla="*/ 549 h 1179" name="T25"/>
                <a:gd fmla="*/ 161 w 716" name="T26"/>
                <a:gd fmla="*/ 656 h 1179" name="T27"/>
                <a:gd fmla="*/ 399 w 716" name="T28"/>
                <a:gd fmla="*/ 516 h 1179" name="T29"/>
                <a:gd fmla="*/ 553 w 716" name="T30"/>
                <a:gd fmla="*/ 619 h 1179" name="T31"/>
                <a:gd fmla="*/ 319 w 716" name="T32"/>
                <a:gd fmla="*/ 793 h 1179" name="T33"/>
                <a:gd fmla="*/ 415 w 716" name="T34"/>
                <a:gd fmla="*/ 798 h 1179" name="T35"/>
                <a:gd fmla="*/ 438 w 716" name="T36"/>
                <a:gd fmla="*/ 814 h 1179" name="T37"/>
                <a:gd fmla="*/ 569 w 716" name="T38"/>
                <a:gd fmla="*/ 720 h 1179" name="T39"/>
                <a:gd fmla="*/ 547 w 716" name="T40"/>
                <a:gd fmla="*/ 720 h 1179" name="T41"/>
                <a:gd fmla="*/ 561 w 716" name="T42"/>
                <a:gd fmla="*/ 729 h 1179" name="T43"/>
                <a:gd fmla="*/ 414 w 716" name="T44"/>
                <a:gd fmla="*/ 667 h 1179" name="T45"/>
                <a:gd fmla="*/ 574 w 716" name="T46"/>
                <a:gd fmla="*/ 577 h 1179" name="T47"/>
                <a:gd fmla="*/ 485 w 716" name="T48"/>
                <a:gd fmla="*/ 1018 h 1179" name="T49"/>
                <a:gd fmla="*/ 492 w 716" name="T50"/>
                <a:gd fmla="*/ 1175 h 1179" name="T51"/>
                <a:gd fmla="*/ 671 w 716" name="T52"/>
                <a:gd fmla="*/ 840 h 1179" name="T53"/>
                <a:gd fmla="*/ 325 w 716" name="T54"/>
                <a:gd fmla="*/ 522 h 1179" name="T55"/>
                <a:gd fmla="*/ 325 w 716" name="T56"/>
                <a:gd fmla="*/ 142 h 1179" name="T57"/>
                <a:gd fmla="*/ 423 w 716" name="T58"/>
                <a:gd fmla="*/ 507 h 1179" name="T59"/>
                <a:gd fmla="*/ 325 w 716" name="T60"/>
                <a:gd fmla="*/ 522 h 1179" name="T61"/>
                <a:gd fmla="*/ 483 w 716" name="T62"/>
                <a:gd fmla="*/ 355 h 1179" name="T63"/>
                <a:gd fmla="*/ 652 w 716" name="T64"/>
                <a:gd fmla="*/ 186 h 1179" name="T65"/>
                <a:gd fmla="*/ 553 w 716" name="T66"/>
                <a:gd fmla="*/ 552 h 11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9" w="716">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 name="Freeform 5"/>
          <p:cNvSpPr/>
          <p:nvPr/>
        </p:nvSpPr>
        <p:spPr bwMode="auto">
          <a:xfrm rot="5844680">
            <a:off x="4133443" y="2931826"/>
            <a:ext cx="675370" cy="68738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5"/>
          <p:cNvSpPr/>
          <p:nvPr/>
        </p:nvSpPr>
        <p:spPr bwMode="auto">
          <a:xfrm rot="5844680">
            <a:off x="7463222" y="2931826"/>
            <a:ext cx="675370" cy="68738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文本框 13"/>
          <p:cNvSpPr txBox="1"/>
          <p:nvPr/>
        </p:nvSpPr>
        <p:spPr>
          <a:xfrm>
            <a:off x="5090160"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服务流程</a:t>
            </a:r>
          </a:p>
        </p:txBody>
      </p:sp>
      <p:sp>
        <p:nvSpPr>
          <p:cNvPr id="15" name="矩形 47"/>
          <p:cNvSpPr>
            <a:spLocks noChangeArrowheads="1"/>
          </p:cNvSpPr>
          <p:nvPr/>
        </p:nvSpPr>
        <p:spPr bwMode="auto">
          <a:xfrm>
            <a:off x="1569939" y="1180347"/>
            <a:ext cx="905212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16" name="矩形 15"/>
          <p:cNvSpPr/>
          <p:nvPr/>
        </p:nvSpPr>
        <p:spPr>
          <a:xfrm>
            <a:off x="1853560" y="4330424"/>
            <a:ext cx="1783080" cy="640080"/>
          </a:xfrm>
          <a:prstGeom prst="rect">
            <a:avLst/>
          </a:prstGeom>
          <a:noFill/>
        </p:spPr>
        <p:txBody>
          <a:bodyPr rtlCol="0" wrap="none">
            <a:spAutoFit/>
          </a:bodyPr>
          <a:lstStyle/>
          <a:p>
            <a:pPr algn="ctr"/>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STEP 01</a:t>
            </a:r>
          </a:p>
        </p:txBody>
      </p:sp>
      <p:sp>
        <p:nvSpPr>
          <p:cNvPr id="17" name="矩形 47"/>
          <p:cNvSpPr>
            <a:spLocks noChangeArrowheads="1"/>
          </p:cNvSpPr>
          <p:nvPr/>
        </p:nvSpPr>
        <p:spPr bwMode="auto">
          <a:xfrm>
            <a:off x="1471939" y="497675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18" name="矩形 17"/>
          <p:cNvSpPr/>
          <p:nvPr/>
        </p:nvSpPr>
        <p:spPr>
          <a:xfrm>
            <a:off x="5232336" y="4330424"/>
            <a:ext cx="1783080" cy="640080"/>
          </a:xfrm>
          <a:prstGeom prst="rect">
            <a:avLst/>
          </a:prstGeom>
          <a:noFill/>
        </p:spPr>
        <p:txBody>
          <a:bodyPr rtlCol="0" wrap="none">
            <a:spAutoFit/>
          </a:bodyPr>
          <a:lstStyle/>
          <a:p>
            <a:pPr algn="ctr"/>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STEP 02</a:t>
            </a:r>
          </a:p>
        </p:txBody>
      </p:sp>
      <p:sp>
        <p:nvSpPr>
          <p:cNvPr id="19" name="矩形 47"/>
          <p:cNvSpPr>
            <a:spLocks noChangeArrowheads="1"/>
          </p:cNvSpPr>
          <p:nvPr/>
        </p:nvSpPr>
        <p:spPr bwMode="auto">
          <a:xfrm>
            <a:off x="4869151" y="497675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20" name="矩形 19"/>
          <p:cNvSpPr/>
          <p:nvPr/>
        </p:nvSpPr>
        <p:spPr>
          <a:xfrm>
            <a:off x="8556678" y="4330424"/>
            <a:ext cx="1783080" cy="640080"/>
          </a:xfrm>
          <a:prstGeom prst="rect">
            <a:avLst/>
          </a:prstGeom>
          <a:noFill/>
        </p:spPr>
        <p:txBody>
          <a:bodyPr rtlCol="0" wrap="none">
            <a:spAutoFit/>
          </a:bodyPr>
          <a:lstStyle/>
          <a:p>
            <a:pPr algn="ctr"/>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STEP 03</a:t>
            </a:r>
          </a:p>
        </p:txBody>
      </p:sp>
      <p:sp>
        <p:nvSpPr>
          <p:cNvPr id="21" name="矩形 47"/>
          <p:cNvSpPr>
            <a:spLocks noChangeArrowheads="1"/>
          </p:cNvSpPr>
          <p:nvPr/>
        </p:nvSpPr>
        <p:spPr bwMode="auto">
          <a:xfrm>
            <a:off x="8175060" y="497675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Tree>
    <p:extLst>
      <p:ext uri="{BB962C8B-B14F-4D97-AF65-F5344CB8AC3E}">
        <p14:creationId val="1803932457"/>
      </p:ext>
    </p:extLst>
  </p:cSld>
  <p:clrMapOvr>
    <a:masterClrMapping/>
  </p:clrMapOvr>
  <mc:AlternateContent>
    <mc:Choice Requires="p14">
      <p:transition p14:dur="1250" spd="slow">
        <p14:flip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par>
                          <p:cTn fill="hold" id="15" nodeType="afterGroup">
                            <p:stCondLst>
                              <p:cond delay="1000"/>
                            </p:stCondLst>
                            <p:childTnLst>
                              <p:par>
                                <p:cTn fill="hold" id="16" nodeType="afterEffect" presetClass="entr" presetID="37"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750" id="18"/>
                                        <p:tgtEl>
                                          <p:spTgt spid="3"/>
                                        </p:tgtEl>
                                      </p:cBhvr>
                                    </p:animEffect>
                                    <p:anim calcmode="lin" valueType="num">
                                      <p:cBhvr>
                                        <p:cTn dur="750" fill="hold" id="19"/>
                                        <p:tgtEl>
                                          <p:spTgt spid="3"/>
                                        </p:tgtEl>
                                        <p:attrNameLst>
                                          <p:attrName>ppt_x</p:attrName>
                                        </p:attrNameLst>
                                      </p:cBhvr>
                                      <p:tavLst>
                                        <p:tav tm="0">
                                          <p:val>
                                            <p:strVal val="#ppt_x"/>
                                          </p:val>
                                        </p:tav>
                                        <p:tav tm="100000">
                                          <p:val>
                                            <p:strVal val="#ppt_x"/>
                                          </p:val>
                                        </p:tav>
                                      </p:tavLst>
                                    </p:anim>
                                    <p:anim calcmode="lin" valueType="num">
                                      <p:cBhvr>
                                        <p:cTn decel="100000" dur="675" fill="hold" id="20"/>
                                        <p:tgtEl>
                                          <p:spTgt spid="3"/>
                                        </p:tgtEl>
                                        <p:attrNameLst>
                                          <p:attrName>ppt_y</p:attrName>
                                        </p:attrNameLst>
                                      </p:cBhvr>
                                      <p:tavLst>
                                        <p:tav tm="0">
                                          <p:val>
                                            <p:strVal val="#ppt_y+1"/>
                                          </p:val>
                                        </p:tav>
                                        <p:tav tm="100000">
                                          <p:val>
                                            <p:strVal val="#ppt_y-.03"/>
                                          </p:val>
                                        </p:tav>
                                      </p:tavLst>
                                    </p:anim>
                                    <p:anim calcmode="lin" valueType="num">
                                      <p:cBhvr>
                                        <p:cTn accel="100000" dur="75" fill="hold" id="21">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22" presetSubtype="1">
                                  <p:stCondLst>
                                    <p:cond delay="0"/>
                                  </p:stCondLst>
                                  <p:childTnLst>
                                    <p:set>
                                      <p:cBhvr>
                                        <p:cTn dur="1" fill="hold" id="24">
                                          <p:stCondLst>
                                            <p:cond delay="0"/>
                                          </p:stCondLst>
                                        </p:cTn>
                                        <p:tgtEl>
                                          <p:spTgt spid="16"/>
                                        </p:tgtEl>
                                        <p:attrNameLst>
                                          <p:attrName>style.visibility</p:attrName>
                                        </p:attrNameLst>
                                      </p:cBhvr>
                                      <p:to>
                                        <p:strVal val="visible"/>
                                      </p:to>
                                    </p:set>
                                    <p:animEffect filter="wipe(up)" transition="in">
                                      <p:cBhvr>
                                        <p:cTn dur="500" id="25"/>
                                        <p:tgtEl>
                                          <p:spTgt spid="16"/>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17"/>
                                        </p:tgtEl>
                                        <p:attrNameLst>
                                          <p:attrName>style.visibility</p:attrName>
                                        </p:attrNameLst>
                                      </p:cBhvr>
                                      <p:to>
                                        <p:strVal val="visible"/>
                                      </p:to>
                                    </p:set>
                                    <p:animEffect filter="wipe(up)" transition="in">
                                      <p:cBhvr>
                                        <p:cTn dur="500" id="28"/>
                                        <p:tgtEl>
                                          <p:spTgt spid="17"/>
                                        </p:tgtEl>
                                      </p:cBhvr>
                                    </p:animEffect>
                                  </p:childTnLst>
                                </p:cTn>
                              </p:par>
                            </p:childTnLst>
                          </p:cTn>
                        </p:par>
                        <p:par>
                          <p:cTn fill="hold" id="29" nodeType="afterGroup">
                            <p:stCondLst>
                              <p:cond delay="2250"/>
                            </p:stCondLst>
                            <p:childTnLst>
                              <p:par>
                                <p:cTn fill="hold" grpId="0" id="30" nodeType="afterEffect" presetClass="entr" presetID="22" presetSubtype="8">
                                  <p:stCondLst>
                                    <p:cond delay="0"/>
                                  </p:stCondLst>
                                  <p:childTnLst>
                                    <p:set>
                                      <p:cBhvr>
                                        <p:cTn dur="1" fill="hold" id="31">
                                          <p:stCondLst>
                                            <p:cond delay="0"/>
                                          </p:stCondLst>
                                        </p:cTn>
                                        <p:tgtEl>
                                          <p:spTgt spid="12"/>
                                        </p:tgtEl>
                                        <p:attrNameLst>
                                          <p:attrName>style.visibility</p:attrName>
                                        </p:attrNameLst>
                                      </p:cBhvr>
                                      <p:to>
                                        <p:strVal val="visible"/>
                                      </p:to>
                                    </p:set>
                                    <p:animEffect filter="wipe(left)" transition="in">
                                      <p:cBhvr>
                                        <p:cTn dur="500" id="32"/>
                                        <p:tgtEl>
                                          <p:spTgt spid="12"/>
                                        </p:tgtEl>
                                      </p:cBhvr>
                                    </p:animEffect>
                                  </p:childTnLst>
                                </p:cTn>
                              </p:par>
                            </p:childTnLst>
                          </p:cTn>
                        </p:par>
                        <p:par>
                          <p:cTn fill="hold" id="33" nodeType="afterGroup">
                            <p:stCondLst>
                              <p:cond delay="2750"/>
                            </p:stCondLst>
                            <p:childTnLst>
                              <p:par>
                                <p:cTn fill="hold" id="34" nodeType="afterEffect" presetClass="entr" presetID="37" presetSubtype="0">
                                  <p:stCondLst>
                                    <p:cond delay="0"/>
                                  </p:stCondLst>
                                  <p:childTnLst>
                                    <p:set>
                                      <p:cBhvr>
                                        <p:cTn dur="1" fill="hold" id="35">
                                          <p:stCondLst>
                                            <p:cond delay="0"/>
                                          </p:stCondLst>
                                        </p:cTn>
                                        <p:tgtEl>
                                          <p:spTgt spid="6"/>
                                        </p:tgtEl>
                                        <p:attrNameLst>
                                          <p:attrName>style.visibility</p:attrName>
                                        </p:attrNameLst>
                                      </p:cBhvr>
                                      <p:to>
                                        <p:strVal val="visible"/>
                                      </p:to>
                                    </p:set>
                                    <p:animEffect filter="fade" transition="in">
                                      <p:cBhvr>
                                        <p:cTn dur="750" id="36"/>
                                        <p:tgtEl>
                                          <p:spTgt spid="6"/>
                                        </p:tgtEl>
                                      </p:cBhvr>
                                    </p:animEffect>
                                    <p:anim calcmode="lin" valueType="num">
                                      <p:cBhvr>
                                        <p:cTn dur="750" fill="hold" id="37"/>
                                        <p:tgtEl>
                                          <p:spTgt spid="6"/>
                                        </p:tgtEl>
                                        <p:attrNameLst>
                                          <p:attrName>ppt_x</p:attrName>
                                        </p:attrNameLst>
                                      </p:cBhvr>
                                      <p:tavLst>
                                        <p:tav tm="0">
                                          <p:val>
                                            <p:strVal val="#ppt_x"/>
                                          </p:val>
                                        </p:tav>
                                        <p:tav tm="100000">
                                          <p:val>
                                            <p:strVal val="#ppt_x"/>
                                          </p:val>
                                        </p:tav>
                                      </p:tavLst>
                                    </p:anim>
                                    <p:anim calcmode="lin" valueType="num">
                                      <p:cBhvr>
                                        <p:cTn decel="100000" dur="675" fill="hold" id="38"/>
                                        <p:tgtEl>
                                          <p:spTgt spid="6"/>
                                        </p:tgtEl>
                                        <p:attrNameLst>
                                          <p:attrName>ppt_y</p:attrName>
                                        </p:attrNameLst>
                                      </p:cBhvr>
                                      <p:tavLst>
                                        <p:tav tm="0">
                                          <p:val>
                                            <p:strVal val="#ppt_y+1"/>
                                          </p:val>
                                        </p:tav>
                                        <p:tav tm="100000">
                                          <p:val>
                                            <p:strVal val="#ppt_y-.03"/>
                                          </p:val>
                                        </p:tav>
                                      </p:tavLst>
                                    </p:anim>
                                    <p:anim calcmode="lin" valueType="num">
                                      <p:cBhvr>
                                        <p:cTn accel="100000" dur="75" fill="hold" id="39">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1">
                                  <p:stCondLst>
                                    <p:cond delay="0"/>
                                  </p:stCondLst>
                                  <p:childTnLst>
                                    <p:set>
                                      <p:cBhvr>
                                        <p:cTn dur="1" fill="hold" id="42">
                                          <p:stCondLst>
                                            <p:cond delay="0"/>
                                          </p:stCondLst>
                                        </p:cTn>
                                        <p:tgtEl>
                                          <p:spTgt spid="18"/>
                                        </p:tgtEl>
                                        <p:attrNameLst>
                                          <p:attrName>style.visibility</p:attrName>
                                        </p:attrNameLst>
                                      </p:cBhvr>
                                      <p:to>
                                        <p:strVal val="visible"/>
                                      </p:to>
                                    </p:set>
                                    <p:animEffect filter="wipe(up)" transition="in">
                                      <p:cBhvr>
                                        <p:cTn dur="500" id="43"/>
                                        <p:tgtEl>
                                          <p:spTgt spid="18"/>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19"/>
                                        </p:tgtEl>
                                        <p:attrNameLst>
                                          <p:attrName>style.visibility</p:attrName>
                                        </p:attrNameLst>
                                      </p:cBhvr>
                                      <p:to>
                                        <p:strVal val="visible"/>
                                      </p:to>
                                    </p:set>
                                    <p:animEffect filter="wipe(up)" transition="in">
                                      <p:cBhvr>
                                        <p:cTn dur="500" id="46"/>
                                        <p:tgtEl>
                                          <p:spTgt spid="19"/>
                                        </p:tgtEl>
                                      </p:cBhvr>
                                    </p:animEffect>
                                  </p:childTnLst>
                                </p:cTn>
                              </p:par>
                            </p:childTnLst>
                          </p:cTn>
                        </p:par>
                        <p:par>
                          <p:cTn fill="hold" id="47" nodeType="afterGroup">
                            <p:stCondLst>
                              <p:cond delay="4000"/>
                            </p:stCondLst>
                            <p:childTnLst>
                              <p:par>
                                <p:cTn fill="hold" grpId="0" id="48" nodeType="afterEffect" presetClass="entr" presetID="22" presetSubtype="8">
                                  <p:stCondLst>
                                    <p:cond delay="0"/>
                                  </p:stCondLst>
                                  <p:childTnLst>
                                    <p:set>
                                      <p:cBhvr>
                                        <p:cTn dur="1" fill="hold" id="49">
                                          <p:stCondLst>
                                            <p:cond delay="0"/>
                                          </p:stCondLst>
                                        </p:cTn>
                                        <p:tgtEl>
                                          <p:spTgt spid="13"/>
                                        </p:tgtEl>
                                        <p:attrNameLst>
                                          <p:attrName>style.visibility</p:attrName>
                                        </p:attrNameLst>
                                      </p:cBhvr>
                                      <p:to>
                                        <p:strVal val="visible"/>
                                      </p:to>
                                    </p:set>
                                    <p:animEffect filter="wipe(left)" transition="in">
                                      <p:cBhvr>
                                        <p:cTn dur="500" id="50"/>
                                        <p:tgtEl>
                                          <p:spTgt spid="13"/>
                                        </p:tgtEl>
                                      </p:cBhvr>
                                    </p:animEffect>
                                  </p:childTnLst>
                                </p:cTn>
                              </p:par>
                            </p:childTnLst>
                          </p:cTn>
                        </p:par>
                        <p:par>
                          <p:cTn fill="hold" id="51" nodeType="afterGroup">
                            <p:stCondLst>
                              <p:cond delay="4500"/>
                            </p:stCondLst>
                            <p:childTnLst>
                              <p:par>
                                <p:cTn fill="hold" id="52" nodeType="afterEffect" presetClass="entr" presetID="37" presetSubtype="0">
                                  <p:stCondLst>
                                    <p:cond delay="0"/>
                                  </p:stCondLst>
                                  <p:childTnLst>
                                    <p:set>
                                      <p:cBhvr>
                                        <p:cTn dur="1" fill="hold" id="53">
                                          <p:stCondLst>
                                            <p:cond delay="0"/>
                                          </p:stCondLst>
                                        </p:cTn>
                                        <p:tgtEl>
                                          <p:spTgt spid="9"/>
                                        </p:tgtEl>
                                        <p:attrNameLst>
                                          <p:attrName>style.visibility</p:attrName>
                                        </p:attrNameLst>
                                      </p:cBhvr>
                                      <p:to>
                                        <p:strVal val="visible"/>
                                      </p:to>
                                    </p:set>
                                    <p:animEffect filter="fade" transition="in">
                                      <p:cBhvr>
                                        <p:cTn dur="750" id="54"/>
                                        <p:tgtEl>
                                          <p:spTgt spid="9"/>
                                        </p:tgtEl>
                                      </p:cBhvr>
                                    </p:animEffect>
                                    <p:anim calcmode="lin" valueType="num">
                                      <p:cBhvr>
                                        <p:cTn dur="750" fill="hold" id="55"/>
                                        <p:tgtEl>
                                          <p:spTgt spid="9"/>
                                        </p:tgtEl>
                                        <p:attrNameLst>
                                          <p:attrName>ppt_x</p:attrName>
                                        </p:attrNameLst>
                                      </p:cBhvr>
                                      <p:tavLst>
                                        <p:tav tm="0">
                                          <p:val>
                                            <p:strVal val="#ppt_x"/>
                                          </p:val>
                                        </p:tav>
                                        <p:tav tm="100000">
                                          <p:val>
                                            <p:strVal val="#ppt_x"/>
                                          </p:val>
                                        </p:tav>
                                      </p:tavLst>
                                    </p:anim>
                                    <p:anim calcmode="lin" valueType="num">
                                      <p:cBhvr>
                                        <p:cTn decel="100000" dur="675" fill="hold" id="56"/>
                                        <p:tgtEl>
                                          <p:spTgt spid="9"/>
                                        </p:tgtEl>
                                        <p:attrNameLst>
                                          <p:attrName>ppt_y</p:attrName>
                                        </p:attrNameLst>
                                      </p:cBhvr>
                                      <p:tavLst>
                                        <p:tav tm="0">
                                          <p:val>
                                            <p:strVal val="#ppt_y+1"/>
                                          </p:val>
                                        </p:tav>
                                        <p:tav tm="100000">
                                          <p:val>
                                            <p:strVal val="#ppt_y-.03"/>
                                          </p:val>
                                        </p:tav>
                                      </p:tavLst>
                                    </p:anim>
                                    <p:anim calcmode="lin" valueType="num">
                                      <p:cBhvr>
                                        <p:cTn accel="100000" dur="75" fill="hold" id="57">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fill="hold" id="58" nodeType="afterGroup">
                            <p:stCondLst>
                              <p:cond delay="5250"/>
                            </p:stCondLst>
                            <p:childTnLst>
                              <p:par>
                                <p:cTn fill="hold" grpId="0" id="59" nodeType="afterEffect" presetClass="entr" presetID="22" presetSubtype="1">
                                  <p:stCondLst>
                                    <p:cond delay="0"/>
                                  </p:stCondLst>
                                  <p:childTnLst>
                                    <p:set>
                                      <p:cBhvr>
                                        <p:cTn dur="1" fill="hold" id="60">
                                          <p:stCondLst>
                                            <p:cond delay="0"/>
                                          </p:stCondLst>
                                        </p:cTn>
                                        <p:tgtEl>
                                          <p:spTgt spid="20"/>
                                        </p:tgtEl>
                                        <p:attrNameLst>
                                          <p:attrName>style.visibility</p:attrName>
                                        </p:attrNameLst>
                                      </p:cBhvr>
                                      <p:to>
                                        <p:strVal val="visible"/>
                                      </p:to>
                                    </p:set>
                                    <p:animEffect filter="wipe(up)" transition="in">
                                      <p:cBhvr>
                                        <p:cTn dur="500" id="61"/>
                                        <p:tgtEl>
                                          <p:spTgt spid="20"/>
                                        </p:tgtEl>
                                      </p:cBhvr>
                                    </p:animEffect>
                                  </p:childTnLst>
                                </p:cTn>
                              </p:par>
                              <p:par>
                                <p:cTn fill="hold" grpId="0" id="62" nodeType="withEffect" presetClass="entr" presetID="22" presetSubtype="1">
                                  <p:stCondLst>
                                    <p:cond delay="0"/>
                                  </p:stCondLst>
                                  <p:childTnLst>
                                    <p:set>
                                      <p:cBhvr>
                                        <p:cTn dur="1" fill="hold" id="63">
                                          <p:stCondLst>
                                            <p:cond delay="0"/>
                                          </p:stCondLst>
                                        </p:cTn>
                                        <p:tgtEl>
                                          <p:spTgt spid="21"/>
                                        </p:tgtEl>
                                        <p:attrNameLst>
                                          <p:attrName>style.visibility</p:attrName>
                                        </p:attrNameLst>
                                      </p:cBhvr>
                                      <p:to>
                                        <p:strVal val="visible"/>
                                      </p:to>
                                    </p:set>
                                    <p:animEffect filter="wipe(up)" transition="in">
                                      <p:cBhvr>
                                        <p:cTn dur="500" id="6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P grpId="0" spid="20"/>
      <p:bldP grpId="0" spid="2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305"/>
          <p:cNvSpPr/>
          <p:nvPr/>
        </p:nvSpPr>
        <p:spPr bwMode="auto">
          <a:xfrm>
            <a:off x="5373335" y="2132856"/>
            <a:ext cx="870503" cy="2393882"/>
          </a:xfrm>
          <a:custGeom>
            <a:gdLst>
              <a:gd fmla="*/ 7 w 83" name="T0"/>
              <a:gd fmla="*/ 226 h 228" name="T1"/>
              <a:gd fmla="*/ 5 w 83" name="T2"/>
              <a:gd fmla="*/ 143 h 228" name="T3"/>
              <a:gd fmla="*/ 6 w 83" name="T4"/>
              <a:gd fmla="*/ 113 h 228" name="T5"/>
              <a:gd fmla="*/ 17 w 83" name="T6"/>
              <a:gd fmla="*/ 100 h 228" name="T7"/>
              <a:gd fmla="*/ 35 w 83" name="T8"/>
              <a:gd fmla="*/ 100 h 228" name="T9"/>
              <a:gd fmla="*/ 46 w 83" name="T10"/>
              <a:gd fmla="*/ 89 h 228" name="T11"/>
              <a:gd fmla="*/ 50 w 83" name="T12"/>
              <a:gd fmla="*/ 59 h 228" name="T13"/>
              <a:gd fmla="*/ 49 w 83" name="T14"/>
              <a:gd fmla="*/ 41 h 228" name="T15"/>
              <a:gd fmla="*/ 35 w 83" name="T16"/>
              <a:gd fmla="*/ 35 h 228" name="T17"/>
              <a:gd fmla="*/ 39 w 83" name="T18"/>
              <a:gd fmla="*/ 23 h 228" name="T19"/>
              <a:gd fmla="*/ 44 w 83" name="T20"/>
              <a:gd fmla="*/ 12 h 228" name="T21"/>
              <a:gd fmla="*/ 59 w 83" name="T22"/>
              <a:gd fmla="*/ 9 h 228" name="T23"/>
              <a:gd fmla="*/ 72 w 83" name="T24"/>
              <a:gd fmla="*/ 24 h 228" name="T25"/>
              <a:gd fmla="*/ 78 w 83" name="T26"/>
              <a:gd fmla="*/ 40 h 228" name="T27"/>
              <a:gd fmla="*/ 72 w 83" name="T28"/>
              <a:gd fmla="*/ 43 h 228" name="T29"/>
              <a:gd fmla="*/ 70 w 83" name="T30"/>
              <a:gd fmla="*/ 51 h 228" name="T31"/>
              <a:gd fmla="*/ 69 w 83" name="T32"/>
              <a:gd fmla="*/ 71 h 228" name="T33"/>
              <a:gd fmla="*/ 69 w 83" name="T34"/>
              <a:gd fmla="*/ 107 h 228" name="T35"/>
              <a:gd fmla="*/ 61 w 83" name="T36"/>
              <a:gd fmla="*/ 118 h 228" name="T37"/>
              <a:gd fmla="*/ 57 w 83" name="T38"/>
              <a:gd fmla="*/ 119 h 228" name="T39"/>
              <a:gd fmla="*/ 46 w 83" name="T40"/>
              <a:gd fmla="*/ 123 h 228" name="T41"/>
              <a:gd fmla="*/ 30 w 83" name="T42"/>
              <a:gd fmla="*/ 162 h 228" name="T43"/>
              <a:gd fmla="*/ 29 w 83" name="T44"/>
              <a:gd fmla="*/ 195 h 228" name="T45"/>
              <a:gd fmla="*/ 28 w 83" name="T46"/>
              <a:gd fmla="*/ 226 h 228" name="T47"/>
              <a:gd fmla="*/ 30 w 83" name="T48"/>
              <a:gd fmla="*/ 227 h 228" name="T49"/>
              <a:gd fmla="*/ 30 w 83" name="T50"/>
              <a:gd fmla="*/ 204 h 228" name="T51"/>
              <a:gd fmla="*/ 32 w 83" name="T52"/>
              <a:gd fmla="*/ 171 h 228" name="T53"/>
              <a:gd fmla="*/ 48 w 83" name="T54"/>
              <a:gd fmla="*/ 124 h 228" name="T55"/>
              <a:gd fmla="*/ 67 w 83" name="T56"/>
              <a:gd fmla="*/ 119 h 228" name="T57"/>
              <a:gd fmla="*/ 71 w 83" name="T58"/>
              <a:gd fmla="*/ 101 h 228" name="T59"/>
              <a:gd fmla="*/ 71 w 83" name="T60"/>
              <a:gd fmla="*/ 68 h 228" name="T61"/>
              <a:gd fmla="*/ 72 w 83" name="T62"/>
              <a:gd fmla="*/ 53 h 228" name="T63"/>
              <a:gd fmla="*/ 82 w 83" name="T64"/>
              <a:gd fmla="*/ 41 h 228" name="T65"/>
              <a:gd fmla="*/ 82 w 83" name="T66"/>
              <a:gd fmla="*/ 39 h 228" name="T67"/>
              <a:gd fmla="*/ 59 w 83" name="T68"/>
              <a:gd fmla="*/ 6 h 228" name="T69"/>
              <a:gd fmla="*/ 42 w 83" name="T70"/>
              <a:gd fmla="*/ 13 h 228" name="T71"/>
              <a:gd fmla="*/ 36 w 83" name="T72"/>
              <a:gd fmla="*/ 27 h 228" name="T73"/>
              <a:gd fmla="*/ 33 w 83" name="T74"/>
              <a:gd fmla="*/ 38 h 228" name="T75"/>
              <a:gd fmla="*/ 41 w 83" name="T76"/>
              <a:gd fmla="*/ 41 h 228" name="T77"/>
              <a:gd fmla="*/ 47 w 83" name="T78"/>
              <a:gd fmla="*/ 43 h 228" name="T79"/>
              <a:gd fmla="*/ 49 w 83" name="T80"/>
              <a:gd fmla="*/ 57 h 228" name="T81"/>
              <a:gd fmla="*/ 46 w 83" name="T82"/>
              <a:gd fmla="*/ 78 h 228" name="T83"/>
              <a:gd fmla="*/ 44 w 83" name="T84"/>
              <a:gd fmla="*/ 91 h 228" name="T85"/>
              <a:gd fmla="*/ 25 w 83" name="T86"/>
              <a:gd fmla="*/ 97 h 228" name="T87"/>
              <a:gd fmla="*/ 4 w 83" name="T88"/>
              <a:gd fmla="*/ 112 h 228" name="T89"/>
              <a:gd fmla="*/ 3 w 83" name="T90"/>
              <a:gd fmla="*/ 160 h 228" name="T91"/>
              <a:gd fmla="*/ 4 w 83" name="T92"/>
              <a:gd fmla="*/ 226 h 228" name="T93"/>
              <a:gd fmla="*/ 7 w 83" name="T94"/>
              <a:gd fmla="*/ 226 h 2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8" w="83">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307"/>
          <p:cNvSpPr/>
          <p:nvPr/>
        </p:nvSpPr>
        <p:spPr bwMode="auto">
          <a:xfrm>
            <a:off x="6141688" y="3109950"/>
            <a:ext cx="2078548" cy="1483407"/>
          </a:xfrm>
          <a:custGeom>
            <a:gdLst>
              <a:gd fmla="*/ 3 w 198" name="T0"/>
              <a:gd fmla="*/ 128 h 141" name="T1"/>
              <a:gd fmla="*/ 5 w 198" name="T2"/>
              <a:gd fmla="*/ 109 h 141" name="T3"/>
              <a:gd fmla="*/ 7 w 198" name="T4"/>
              <a:gd fmla="*/ 96 h 141" name="T5"/>
              <a:gd fmla="*/ 46 w 198" name="T6"/>
              <a:gd fmla="*/ 86 h 141" name="T7"/>
              <a:gd fmla="*/ 84 w 198" name="T8"/>
              <a:gd fmla="*/ 85 h 141" name="T9"/>
              <a:gd fmla="*/ 125 w 198" name="T10"/>
              <a:gd fmla="*/ 84 h 141" name="T11"/>
              <a:gd fmla="*/ 161 w 198" name="T12"/>
              <a:gd fmla="*/ 65 h 141" name="T13"/>
              <a:gd fmla="*/ 160 w 198" name="T14"/>
              <a:gd fmla="*/ 46 h 141" name="T15"/>
              <a:gd fmla="*/ 146 w 198" name="T16"/>
              <a:gd fmla="*/ 40 h 141" name="T17"/>
              <a:gd fmla="*/ 144 w 198" name="T18"/>
              <a:gd fmla="*/ 26 h 141" name="T19"/>
              <a:gd fmla="*/ 148 w 198" name="T20"/>
              <a:gd fmla="*/ 17 h 141" name="T21"/>
              <a:gd fmla="*/ 156 w 198" name="T22"/>
              <a:gd fmla="*/ 6 h 141" name="T23"/>
              <a:gd fmla="*/ 178 w 198" name="T24"/>
              <a:gd fmla="*/ 15 h 141" name="T25"/>
              <a:gd fmla="*/ 191 w 198" name="T26"/>
              <a:gd fmla="*/ 32 h 141" name="T27"/>
              <a:gd fmla="*/ 190 w 198" name="T28"/>
              <a:gd fmla="*/ 43 h 141" name="T29"/>
              <a:gd fmla="*/ 185 w 198" name="T30"/>
              <a:gd fmla="*/ 43 h 141" name="T31"/>
              <a:gd fmla="*/ 179 w 198" name="T32"/>
              <a:gd fmla="*/ 46 h 141" name="T33"/>
              <a:gd fmla="*/ 179 w 198" name="T34"/>
              <a:gd fmla="*/ 67 h 141" name="T35"/>
              <a:gd fmla="*/ 164 w 198" name="T36"/>
              <a:gd fmla="*/ 102 h 141" name="T37"/>
              <a:gd fmla="*/ 134 w 198" name="T38"/>
              <a:gd fmla="*/ 103 h 141" name="T39"/>
              <a:gd fmla="*/ 94 w 198" name="T40"/>
              <a:gd fmla="*/ 104 h 141" name="T41"/>
              <a:gd fmla="*/ 44 w 198" name="T42"/>
              <a:gd fmla="*/ 109 h 141" name="T43"/>
              <a:gd fmla="*/ 30 w 198" name="T44"/>
              <a:gd fmla="*/ 119 h 141" name="T45"/>
              <a:gd fmla="*/ 19 w 198" name="T46"/>
              <a:gd fmla="*/ 139 h 141" name="T47"/>
              <a:gd fmla="*/ 19 w 198" name="T48"/>
              <a:gd fmla="*/ 141 h 141" name="T49"/>
              <a:gd fmla="*/ 30 w 198" name="T50"/>
              <a:gd fmla="*/ 136 h 141" name="T51"/>
              <a:gd fmla="*/ 31 w 198" name="T52"/>
              <a:gd fmla="*/ 125 h 141" name="T53"/>
              <a:gd fmla="*/ 47 w 198" name="T54"/>
              <a:gd fmla="*/ 110 h 141" name="T55"/>
              <a:gd fmla="*/ 116 w 198" name="T56"/>
              <a:gd fmla="*/ 106 h 141" name="T57"/>
              <a:gd fmla="*/ 148 w 198" name="T58"/>
              <a:gd fmla="*/ 106 h 141" name="T59"/>
              <a:gd fmla="*/ 173 w 198" name="T60"/>
              <a:gd fmla="*/ 100 h 141" name="T61"/>
              <a:gd fmla="*/ 182 w 198" name="T62"/>
              <a:gd fmla="*/ 82 h 141" name="T63"/>
              <a:gd fmla="*/ 184 w 198" name="T64"/>
              <a:gd fmla="*/ 46 h 141" name="T65"/>
              <a:gd fmla="*/ 196 w 198" name="T66"/>
              <a:gd fmla="*/ 41 h 141" name="T67"/>
              <a:gd fmla="*/ 191 w 198" name="T68"/>
              <a:gd fmla="*/ 28 h 141" name="T69"/>
              <a:gd fmla="*/ 176 w 198" name="T70"/>
              <a:gd fmla="*/ 10 h 141" name="T71"/>
              <a:gd fmla="*/ 159 w 198" name="T72"/>
              <a:gd fmla="*/ 3 h 141" name="T73"/>
              <a:gd fmla="*/ 147 w 198" name="T74"/>
              <a:gd fmla="*/ 14 h 141" name="T75"/>
              <a:gd fmla="*/ 138 w 198" name="T76"/>
              <a:gd fmla="*/ 34 h 141" name="T77"/>
              <a:gd fmla="*/ 143 w 198" name="T78"/>
              <a:gd fmla="*/ 42 h 141" name="T79"/>
              <a:gd fmla="*/ 156 w 198" name="T80"/>
              <a:gd fmla="*/ 44 h 141" name="T81"/>
              <a:gd fmla="*/ 160 w 198" name="T82"/>
              <a:gd fmla="*/ 61 h 141" name="T83"/>
              <a:gd fmla="*/ 143 w 198" name="T84"/>
              <a:gd fmla="*/ 80 h 141" name="T85"/>
              <a:gd fmla="*/ 113 w 198" name="T86"/>
              <a:gd fmla="*/ 83 h 141" name="T87"/>
              <a:gd fmla="*/ 81 w 198" name="T88"/>
              <a:gd fmla="*/ 82 h 141" name="T89"/>
              <a:gd fmla="*/ 49 w 198" name="T90"/>
              <a:gd fmla="*/ 83 h 141" name="T91"/>
              <a:gd fmla="*/ 8 w 198" name="T92"/>
              <a:gd fmla="*/ 90 h 141" name="T93"/>
              <a:gd fmla="*/ 3 w 198" name="T94"/>
              <a:gd fmla="*/ 109 h 141" name="T95"/>
              <a:gd fmla="*/ 1 w 198" name="T96"/>
              <a:gd fmla="*/ 129 h 141" name="T97"/>
              <a:gd fmla="*/ 3 w 198" name="T98"/>
              <a:gd fmla="*/ 128 h 14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41" w="198">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任意多边形 70"/>
          <p:cNvSpPr/>
          <p:nvPr/>
        </p:nvSpPr>
        <p:spPr bwMode="auto">
          <a:xfrm>
            <a:off x="4751546" y="4405099"/>
            <a:ext cx="1900894" cy="1504574"/>
          </a:xfrm>
          <a:custGeom>
            <a:gdLst>
              <a:gd fmla="*/ 1641385 w 1900894" name="connsiteX0"/>
              <a:gd fmla="*/ 854256 h 1504574" name="connsiteY0"/>
              <a:gd fmla="*/ 1606833 w 1900894" name="connsiteX1"/>
              <a:gd fmla="*/ 860609 h 1504574" name="connsiteY1"/>
              <a:gd fmla="*/ 1134235 w 1900894" name="connsiteX2"/>
              <a:gd fmla="*/ 871151 h 1504574" name="connsiteY2"/>
              <a:gd fmla="*/ 430589 w 1900894" name="connsiteX3"/>
              <a:gd fmla="*/ 892235 h 1504574" name="connsiteY3"/>
              <a:gd fmla="*/ 321301 w 1900894" name="connsiteX4"/>
              <a:gd fmla="*/ 880704 h 1504574" name="connsiteY4"/>
              <a:gd fmla="*/ 306679 w 1900894" name="connsiteX5"/>
              <a:gd fmla="*/ 878410 h 1504574" name="connsiteY5"/>
              <a:gd fmla="*/ 324981 w 1900894" name="connsiteX6"/>
              <a:gd fmla="*/ 1010315 h 1504574" name="connsiteY6"/>
              <a:gd fmla="*/ 336808 w 1900894" name="connsiteX7"/>
              <a:gd fmla="*/ 1152370 h 1504574" name="connsiteY7"/>
              <a:gd fmla="*/ 336808 w 1900894" name="connsiteX8"/>
              <a:gd fmla="*/ 1341776 h 1504574" name="connsiteY8"/>
              <a:gd fmla="*/ 473467 w 1900894" name="connsiteX9"/>
              <a:gd fmla="*/ 1457524 h 1504574" name="connsiteY9"/>
              <a:gd fmla="*/ 830883 w 1900894" name="connsiteX10"/>
              <a:gd fmla="*/ 1478569 h 1504574" name="connsiteY10"/>
              <a:gd fmla="*/ 1135739 w 1900894" name="connsiteX11"/>
              <a:gd fmla="*/ 1468046 h 1504574" name="connsiteY11"/>
              <a:gd fmla="*/ 1661351 w 1900894" name="connsiteX12"/>
              <a:gd fmla="*/ 1278640 h 1504574" name="connsiteY12"/>
              <a:gd fmla="*/ 1656916 w 1900894" name="connsiteX13"/>
              <a:gd fmla="*/ 957538 h 1504574" name="connsiteY13"/>
              <a:gd fmla="*/ 153329 w 1900894" name="connsiteX14"/>
              <a:gd fmla="*/ 79163 h 1504574" name="connsiteY14"/>
              <a:gd fmla="*/ 160712 w 1900894" name="connsiteX15"/>
              <a:gd fmla="*/ 104190 h 1504574" name="connsiteY15"/>
              <a:gd fmla="*/ 381216 w 1900894" name="connsiteX16"/>
              <a:gd fmla="*/ 177473 h 1504574" name="connsiteY16"/>
              <a:gd fmla="*/ 685722 w 1900894" name="connsiteX17"/>
              <a:gd fmla="*/ 167004 h 1504574" name="connsiteY17"/>
              <a:gd fmla="*/ 1242234 w 1900894" name="connsiteX18"/>
              <a:gd fmla="*/ 177473 h 1504574" name="connsiteY18"/>
              <a:gd fmla="*/ 1504739 w 1900894" name="connsiteX19"/>
              <a:gd fmla="*/ 198411 h 1504574" name="connsiteY19"/>
              <a:gd fmla="*/ 1662242 w 1900894" name="connsiteX20"/>
              <a:gd fmla="*/ 177473 h 1504574" name="connsiteY20"/>
              <a:gd fmla="*/ 1735744 w 1900894" name="connsiteX21"/>
              <a:gd fmla="*/ 156535 h 1504574" name="connsiteY21"/>
              <a:gd fmla="*/ 1704243 w 1900894" name="connsiteX22"/>
              <a:gd fmla="*/ 93721 h 1504574" name="connsiteY22"/>
              <a:gd fmla="*/ 1725244 w 1900894" name="connsiteX23"/>
              <a:gd fmla="*/ 83252 h 1504574" name="connsiteY23"/>
              <a:gd fmla="*/ 1767245 w 1900894" name="connsiteX24"/>
              <a:gd fmla="*/ 167004 h 1504574" name="connsiteY24"/>
              <a:gd fmla="*/ 1504739 w 1900894" name="connsiteX25"/>
              <a:gd fmla="*/ 219349 h 1504574" name="connsiteY25"/>
              <a:gd fmla="*/ 685722 w 1900894" name="connsiteX26"/>
              <a:gd fmla="*/ 187942 h 1504574" name="connsiteY26"/>
              <a:gd fmla="*/ 255213 w 1900894" name="connsiteX27"/>
              <a:gd fmla="*/ 208880 h 1504574" name="connsiteY27"/>
              <a:gd fmla="*/ 150211 w 1900894" name="connsiteX28"/>
              <a:gd fmla="*/ 83252 h 1504574" name="connsiteY28"/>
              <a:gd fmla="*/ 153329 w 1900894" name="connsiteX29"/>
              <a:gd fmla="*/ 79163 h 1504574" name="connsiteY29"/>
              <a:gd fmla="*/ 1731280 w 1900894" name="connsiteX30"/>
              <a:gd fmla="*/ 111 h 1504574" name="connsiteY30"/>
              <a:gd fmla="*/ 1879890 w 1900894" name="connsiteX31"/>
              <a:gd fmla="*/ 175374 h 1504574" name="connsiteY31"/>
              <a:gd fmla="*/ 1900894 w 1900894" name="connsiteX32"/>
              <a:gd fmla="*/ 481094 h 1504574" name="connsiteY32"/>
              <a:gd fmla="*/ 1869388 w 1900894" name="connsiteX33"/>
              <a:gd fmla="*/ 702478 h 1504574" name="connsiteY33"/>
              <a:gd fmla="*/ 1684779 w 1900894" name="connsiteX34"/>
              <a:gd fmla="*/ 846278 h 1504574" name="connsiteY34"/>
              <a:gd fmla="*/ 1672032 w 1900894" name="connsiteX35"/>
              <a:gd fmla="*/ 848622 h 1504574" name="connsiteY35"/>
              <a:gd fmla="*/ 1686646 w 1900894" name="connsiteX36"/>
              <a:gd fmla="*/ 970363 h 1504574" name="connsiteY36"/>
              <a:gd fmla="*/ 1671863 w 1900894" name="connsiteX37"/>
              <a:gd fmla="*/ 1341776 h 1504574" name="connsiteY37"/>
              <a:gd fmla="*/ 1156763 w 1900894" name="connsiteX38"/>
              <a:gd fmla="*/ 1499614 h 1504574" name="connsiteY38"/>
              <a:gd fmla="*/ 736273 w 1900894" name="connsiteX39"/>
              <a:gd fmla="*/ 1499614 h 1504574" name="connsiteY39"/>
              <a:gd fmla="*/ 420906 w 1900894" name="connsiteX40"/>
              <a:gd fmla="*/ 1468046 h 1504574" name="connsiteY40"/>
              <a:gd fmla="*/ 305271 w 1900894" name="connsiteX41"/>
              <a:gd fmla="*/ 1268118 h 1504574" name="connsiteY41"/>
              <a:gd fmla="*/ 302314 w 1900894" name="connsiteX42"/>
              <a:gd fmla="*/ 966252 h 1504574" name="connsiteY42"/>
              <a:gd fmla="*/ 285505 w 1900894" name="connsiteX43"/>
              <a:gd fmla="*/ 875087 h 1504574" name="connsiteY43"/>
              <a:gd fmla="*/ 210044 w 1900894" name="connsiteX44"/>
              <a:gd fmla="*/ 863244 h 1504574" name="connsiteY44"/>
              <a:gd fmla="*/ 52511 w 1900894" name="connsiteX45"/>
              <a:gd fmla="*/ 723562 h 1504574" name="connsiteY45"/>
              <a:gd fmla="*/ 31506 w 1900894" name="connsiteX46"/>
              <a:gd fmla="*/ 502178 h 1504574" name="connsiteY46"/>
              <a:gd fmla="*/ 0 w 1900894" name="connsiteX47"/>
              <a:gd fmla="*/ 228084 h 1504574" name="connsiteY47"/>
              <a:gd fmla="*/ 42008 w 1900894" name="connsiteX48"/>
              <a:gd fmla="*/ 48868 h 1504574" name="connsiteY48"/>
              <a:gd fmla="*/ 189039 w 1900894" name="connsiteX49"/>
              <a:gd fmla="*/ 6700 h 1504574" name="connsiteY49"/>
              <a:gd fmla="*/ 199542 w 1900894" name="connsiteX50"/>
              <a:gd fmla="*/ 27784 h 1504574" name="connsiteY50"/>
              <a:gd fmla="*/ 31506 w 1900894" name="connsiteX51"/>
              <a:gd fmla="*/ 143747 h 1504574" name="connsiteY51"/>
              <a:gd fmla="*/ 42008 w 1900894" name="connsiteX52"/>
              <a:gd fmla="*/ 375673 h 1504574" name="connsiteY52"/>
              <a:gd fmla="*/ 94519 w 1900894" name="connsiteX53"/>
              <a:gd fmla="*/ 755188 h 1504574" name="connsiteY53"/>
              <a:gd fmla="*/ 256975 w 1900894" name="connsiteX54"/>
              <a:gd fmla="*/ 851549 h 1504574" name="connsiteY54"/>
              <a:gd fmla="*/ 294666 w 1900894" name="connsiteX55"/>
              <a:gd fmla="*/ 856527 h 1504574" name="connsiteY55"/>
              <a:gd fmla="*/ 294759 w 1900894" name="connsiteX56"/>
              <a:gd fmla="*/ 856423 h 1504574" name="connsiteY56"/>
              <a:gd fmla="*/ 296363 w 1900894" name="connsiteX57"/>
              <a:gd fmla="*/ 856751 h 1504574" name="connsiteY57"/>
              <a:gd fmla="*/ 325568 w 1900894" name="connsiteX58"/>
              <a:gd fmla="*/ 860609 h 1504574" name="connsiteY58"/>
              <a:gd fmla="*/ 556616 w 1900894" name="connsiteX59"/>
              <a:gd fmla="*/ 881693 h 1504574" name="connsiteY59"/>
              <a:gd fmla="*/ 1060720 w 1900894" name="connsiteX60"/>
              <a:gd fmla="*/ 850067 h 1504574" name="connsiteY60"/>
              <a:gd fmla="*/ 1470305 w 1900894" name="connsiteX61"/>
              <a:gd fmla="*/ 850067 h 1504574" name="connsiteY61"/>
              <a:gd fmla="*/ 1774868 w 1900894" name="connsiteX62"/>
              <a:gd fmla="*/ 776272 h 1504574" name="connsiteY62"/>
              <a:gd fmla="*/ 1869388 w 1900894" name="connsiteX63"/>
              <a:gd fmla="*/ 354589 h 1504574" name="connsiteY63"/>
              <a:gd fmla="*/ 1690851 w 1900894" name="connsiteX64"/>
              <a:gd fmla="*/ 27784 h 1504574" name="connsiteY64"/>
              <a:gd fmla="*/ 1690851 w 1900894" name="connsiteX65"/>
              <a:gd fmla="*/ 6700 h 1504574" name="connsiteY65"/>
              <a:gd fmla="*/ 1731280 w 1900894" name="connsiteX66"/>
              <a:gd fmla="*/ 111 h 1504574"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1504574" w="190089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8" name="任意多边形 67"/>
          <p:cNvSpPr/>
          <p:nvPr/>
        </p:nvSpPr>
        <p:spPr bwMode="auto">
          <a:xfrm>
            <a:off x="4941099" y="4714964"/>
            <a:ext cx="1618076" cy="310460"/>
          </a:xfrm>
          <a:custGeom>
            <a:gdLst>
              <a:gd fmla="*/ 937069 w 1618076" name="connsiteX0"/>
              <a:gd fmla="*/ 256933 h 310460" name="connsiteY0"/>
              <a:gd fmla="*/ 916342 w 1618076" name="connsiteX1"/>
              <a:gd fmla="*/ 267524 h 310460" name="connsiteY1"/>
              <a:gd fmla="*/ 937069 w 1618076" name="connsiteX2"/>
              <a:gd fmla="*/ 256933 h 310460" name="connsiteY2"/>
              <a:gd fmla="*/ 931548 w 1618076" name="connsiteX3"/>
              <a:gd fmla="*/ 233736 h 310460" name="connsiteY3"/>
              <a:gd fmla="*/ 937069 w 1618076" name="connsiteX4"/>
              <a:gd fmla="*/ 235751 h 310460" name="connsiteY4"/>
              <a:gd fmla="*/ 937069 w 1618076" name="connsiteX5"/>
              <a:gd fmla="*/ 256933 h 310460" name="connsiteY5"/>
              <a:gd fmla="*/ 902903 w 1618076" name="connsiteX6"/>
              <a:gd fmla="*/ 146721 h 310460" name="connsiteY6"/>
              <a:gd fmla="*/ 905979 w 1618076" name="connsiteX7"/>
              <a:gd fmla="*/ 151023 h 310460" name="connsiteY7"/>
              <a:gd fmla="*/ 925410 w 1618076" name="connsiteX8"/>
              <a:gd fmla="*/ 207950 h 310460" name="connsiteY8"/>
              <a:gd fmla="*/ 931548 w 1618076" name="connsiteX9"/>
              <a:gd fmla="*/ 233736 h 310460" name="connsiteY9"/>
              <a:gd fmla="*/ 918933 w 1618076" name="connsiteX10"/>
              <a:gd fmla="*/ 229132 h 310460" name="connsiteY10"/>
              <a:gd fmla="*/ 916342 w 1618076" name="connsiteX11"/>
              <a:gd fmla="*/ 246342 h 310460" name="connsiteY11"/>
              <a:gd fmla="*/ 916342 w 1618076" name="connsiteX12"/>
              <a:gd fmla="*/ 267524 h 310460" name="connsiteY12"/>
              <a:gd fmla="*/ 895616 w 1618076" name="connsiteX13"/>
              <a:gd fmla="*/ 161614 h 310460" name="connsiteY13"/>
              <a:gd fmla="*/ 902903 w 1618076" name="connsiteX14"/>
              <a:gd fmla="*/ 146721 h 310460" name="connsiteY14"/>
              <a:gd fmla="*/ 1042181 w 1618076" name="connsiteX15"/>
              <a:gd fmla="*/ 132474 h 310460" name="connsiteY15"/>
              <a:gd fmla="*/ 1052544 w 1618076" name="connsiteX16"/>
              <a:gd fmla="*/ 148574 h 310460" name="connsiteY16"/>
              <a:gd fmla="*/ 1083634 w 1618076" name="connsiteX17"/>
              <a:gd fmla="*/ 234441 h 310460" name="connsiteY17"/>
              <a:gd fmla="*/ 1062907 w 1618076" name="connsiteX18"/>
              <a:gd fmla="*/ 245174 h 310460" name="connsiteY18"/>
              <a:gd fmla="*/ 1031818 w 1618076" name="connsiteX19"/>
              <a:gd fmla="*/ 148574 h 310460" name="connsiteY19"/>
              <a:gd fmla="*/ 1042181 w 1618076" name="connsiteX20"/>
              <a:gd fmla="*/ 132474 h 310460" name="connsiteY20"/>
              <a:gd fmla="*/ 454101 w 1618076" name="connsiteX21"/>
              <a:gd fmla="*/ 120837 h 310460" name="connsiteY21"/>
              <a:gd fmla="*/ 464350 w 1618076" name="connsiteX22"/>
              <a:gd fmla="*/ 128674 h 310460" name="connsiteY22"/>
              <a:gd fmla="*/ 454100 w 1618076" name="connsiteX23"/>
              <a:gd fmla="*/ 233176 h 310460" name="connsiteY23"/>
              <a:gd fmla="*/ 546344 w 1618076" name="connsiteX24"/>
              <a:gd fmla="*/ 254077 h 310460" name="connsiteY24"/>
              <a:gd fmla="*/ 536094 w 1618076" name="connsiteX25"/>
              <a:gd fmla="*/ 274977 h 310460" name="connsiteY25"/>
              <a:gd fmla="*/ 443851 w 1618076" name="connsiteX26"/>
              <a:gd fmla="*/ 254077 h 310460" name="connsiteY26"/>
              <a:gd fmla="*/ 443851 w 1618076" name="connsiteX27"/>
              <a:gd fmla="*/ 128674 h 310460" name="connsiteY27"/>
              <a:gd fmla="*/ 454101 w 1618076" name="connsiteX28"/>
              <a:gd fmla="*/ 120837 h 310460" name="connsiteY28"/>
              <a:gd fmla="*/ 1293022 w 1618076" name="connsiteX29"/>
              <a:gd fmla="*/ 114133 h 310460" name="connsiteY29"/>
              <a:gd fmla="*/ 1297125 w 1618076" name="connsiteX30"/>
              <a:gd fmla="*/ 125587 h 310460" name="connsiteY30"/>
              <a:gd fmla="*/ 1306681 w 1618076" name="connsiteX31"/>
              <a:gd fmla="*/ 149264 h 310460" name="connsiteY31"/>
              <a:gd fmla="*/ 1322069 w 1618076" name="connsiteX32"/>
              <a:gd fmla="*/ 178430 h 310460" name="connsiteY32"/>
              <a:gd fmla="*/ 1323170 w 1618076" name="connsiteX33"/>
              <a:gd fmla="*/ 234651 h 310460" name="connsiteY33"/>
              <a:gd fmla="*/ 1291192 w 1618076" name="connsiteX34"/>
              <a:gd fmla="*/ 234651 h 310460" name="connsiteY34"/>
              <a:gd fmla="*/ 1299186 w 1618076" name="connsiteX35"/>
              <a:gd fmla="*/ 166603 h 310460" name="connsiteY35"/>
              <a:gd fmla="*/ 274014 w 1618076" name="connsiteX36"/>
              <a:gd fmla="*/ 109341 h 310460" name="connsiteY36"/>
              <a:gd fmla="*/ 347852 w 1618076" name="connsiteX37"/>
              <a:gd fmla="*/ 171520 h 310460" name="connsiteY37"/>
              <a:gd fmla="*/ 252918 w 1618076" name="connsiteX38"/>
              <a:gd fmla="*/ 285514 h 310460" name="connsiteY38"/>
              <a:gd fmla="*/ 200177 w 1618076" name="connsiteX39"/>
              <a:gd fmla="*/ 161157 h 310460" name="connsiteY39"/>
              <a:gd fmla="*/ 221274 w 1618076" name="connsiteX40"/>
              <a:gd fmla="*/ 161157 h 310460" name="connsiteY40"/>
              <a:gd fmla="*/ 263466 w 1618076" name="connsiteX41"/>
              <a:gd fmla="*/ 264788 h 310460" name="connsiteY41"/>
              <a:gd fmla="*/ 326755 w 1618076" name="connsiteX42"/>
              <a:gd fmla="*/ 171520 h 310460" name="connsiteY42"/>
              <a:gd fmla="*/ 274014 w 1618076" name="connsiteX43"/>
              <a:gd fmla="*/ 130067 h 310460" name="connsiteY43"/>
              <a:gd fmla="*/ 242370 w 1618076" name="connsiteX44"/>
              <a:gd fmla="*/ 150794 h 310460" name="connsiteY44"/>
              <a:gd fmla="*/ 221274 w 1618076" name="connsiteX45"/>
              <a:gd fmla="*/ 161157 h 310460" name="connsiteY45"/>
              <a:gd fmla="*/ 274014 w 1618076" name="connsiteX46"/>
              <a:gd fmla="*/ 109341 h 310460" name="connsiteY46"/>
              <a:gd fmla="*/ 1292251 w 1618076" name="connsiteX47"/>
              <a:gd fmla="*/ 107569 h 310460" name="connsiteY47"/>
              <a:gd fmla="*/ 1293022 w 1618076" name="connsiteX48"/>
              <a:gd fmla="*/ 114133 h 310460" name="connsiteY48"/>
              <a:gd fmla="*/ 1291192 w 1618076" name="connsiteX49"/>
              <a:gd fmla="*/ 109025 h 310460" name="connsiteY49"/>
              <a:gd fmla="*/ 1204085 w 1618076" name="connsiteX50"/>
              <a:gd fmla="*/ 106560 h 310460" name="connsiteY50"/>
              <a:gd fmla="*/ 1270171 w 1618076" name="connsiteX51"/>
              <a:gd fmla="*/ 192248 h 310460" name="connsiteY51"/>
              <a:gd fmla="*/ 1156176 w 1618076" name="connsiteX52"/>
              <a:gd fmla="*/ 171028 h 310460" name="connsiteY52"/>
              <a:gd fmla="*/ 1176902 w 1618076" name="connsiteX53"/>
              <a:gd fmla="*/ 160418 h 310460" name="connsiteY53"/>
              <a:gd fmla="*/ 1218355 w 1618076" name="connsiteX54"/>
              <a:gd fmla="*/ 192248 h 310460" name="connsiteY54"/>
              <a:gd fmla="*/ 1249444 w 1618076" name="connsiteX55"/>
              <a:gd fmla="*/ 192248 h 310460" name="connsiteY55"/>
              <a:gd fmla="*/ 1218355 w 1618076" name="connsiteX56"/>
              <a:gd fmla="*/ 139198 h 310460" name="connsiteY56"/>
              <a:gd fmla="*/ 1176902 w 1618076" name="connsiteX57"/>
              <a:gd fmla="*/ 139198 h 310460" name="connsiteY57"/>
              <a:gd fmla="*/ 1156176 w 1618076" name="connsiteX58"/>
              <a:gd fmla="*/ 139198 h 310460" name="connsiteY58"/>
              <a:gd fmla="*/ 1204085 w 1618076" name="connsiteX59"/>
              <a:gd fmla="*/ 106560 h 310460" name="connsiteY59"/>
              <a:gd fmla="*/ 747310 w 1618076" name="connsiteX60"/>
              <a:gd fmla="*/ 98649 h 310460" name="connsiteY60"/>
              <a:gd fmla="*/ 758022 w 1618076" name="connsiteX61"/>
              <a:gd fmla="*/ 106538 h 310460" name="connsiteY61"/>
              <a:gd fmla="*/ 704464 w 1618076" name="connsiteX62"/>
              <a:gd fmla="*/ 285362 h 310460" name="connsiteY62"/>
              <a:gd fmla="*/ 640195 w 1618076" name="connsiteX63"/>
              <a:gd fmla="*/ 138095 h 310460" name="connsiteY63"/>
              <a:gd fmla="*/ 661618 w 1618076" name="connsiteX64"/>
              <a:gd fmla="*/ 138095 h 310460" name="connsiteY64"/>
              <a:gd fmla="*/ 725887 w 1618076" name="connsiteX65"/>
              <a:gd fmla="*/ 253805 h 310460" name="connsiteY65"/>
              <a:gd fmla="*/ 736599 w 1618076" name="connsiteX66"/>
              <a:gd fmla="*/ 106538 h 310460" name="connsiteY66"/>
              <a:gd fmla="*/ 747310 w 1618076" name="connsiteX67"/>
              <a:gd fmla="*/ 98649 h 310460" name="connsiteY67"/>
              <a:gd fmla="*/ 1312510 w 1618076" name="connsiteX68"/>
              <a:gd fmla="*/ 98556 h 310460" name="connsiteY68"/>
              <a:gd fmla="*/ 1315148 w 1618076" name="connsiteX69"/>
              <a:gd fmla="*/ 117801 h 310460" name="connsiteY69"/>
              <a:gd fmla="*/ 1302471 w 1618076" name="connsiteX70"/>
              <a:gd fmla="*/ 99452 h 310460" name="connsiteY70"/>
              <a:gd fmla="*/ 1292524 w 1618076" name="connsiteX71"/>
              <a:gd fmla="*/ 86778 h 310460" name="connsiteY71"/>
              <a:gd fmla="*/ 1301851 w 1618076" name="connsiteX72"/>
              <a:gd fmla="*/ 98556 h 310460" name="connsiteY72"/>
              <a:gd fmla="*/ 1302471 w 1618076" name="connsiteX73"/>
              <a:gd fmla="*/ 99452 h 310460" name="connsiteY73"/>
              <a:gd fmla="*/ 1297854 w 1618076" name="connsiteX74"/>
              <a:gd fmla="*/ 99864 h 310460" name="connsiteY74"/>
              <a:gd fmla="*/ 1292251 w 1618076" name="connsiteX75"/>
              <a:gd fmla="*/ 107569 h 310460" name="connsiteY75"/>
              <a:gd fmla="*/ 1291192 w 1618076" name="connsiteX76"/>
              <a:gd fmla="*/ 98556 h 310460" name="connsiteY76"/>
              <a:gd fmla="*/ 1292524 w 1618076" name="connsiteX77"/>
              <a:gd fmla="*/ 86778 h 310460" name="connsiteY77"/>
              <a:gd fmla="*/ 1513147 w 1618076" name="connsiteX78"/>
              <a:gd fmla="*/ 62269 h 310460" name="connsiteY78"/>
              <a:gd fmla="*/ 1524806 w 1618076" name="connsiteX79"/>
              <a:gd fmla="*/ 77008 h 310460" name="connsiteY79"/>
              <a:gd fmla="*/ 1576621 w 1618076" name="connsiteX80"/>
              <a:gd fmla="*/ 213269 h 310460" name="connsiteY80"/>
              <a:gd fmla="*/ 1524806 w 1618076" name="connsiteX81"/>
              <a:gd fmla="*/ 307604 h 310460" name="connsiteY81"/>
              <a:gd fmla="*/ 1514443 w 1618076" name="connsiteX82"/>
              <a:gd fmla="*/ 286640 h 310460" name="connsiteY82"/>
              <a:gd fmla="*/ 1504080 w 1618076" name="connsiteX83"/>
              <a:gd fmla="*/ 66527 h 310460" name="connsiteY83"/>
              <a:gd fmla="*/ 1513147 w 1618076" name="connsiteX84"/>
              <a:gd fmla="*/ 62269 h 310460" name="connsiteY84"/>
              <a:gd fmla="*/ 38665 w 1618076" name="connsiteX85"/>
              <a:gd fmla="*/ 49563 h 310460" name="connsiteY85"/>
              <a:gd fmla="*/ 64288 w 1618076" name="connsiteX86"/>
              <a:gd fmla="*/ 65285 h 310460" name="connsiteY86"/>
              <a:gd fmla="*/ 54039 w 1618076" name="connsiteX87"/>
              <a:gd fmla="*/ 86248 h 310460" name="connsiteY87"/>
              <a:gd fmla="*/ 33541 w 1618076" name="connsiteX88"/>
              <a:gd fmla="*/ 86248 h 310460" name="connsiteY88"/>
              <a:gd fmla="*/ 43790 w 1618076" name="connsiteX89"/>
              <a:gd fmla="*/ 107211 h 310460" name="connsiteY89"/>
              <a:gd fmla="*/ 84787 w 1618076" name="connsiteX90"/>
              <a:gd fmla="*/ 149138 h 310460" name="connsiteY90"/>
              <a:gd fmla="*/ 115535 w 1618076" name="connsiteX91"/>
              <a:gd fmla="*/ 232991 h 310460" name="connsiteY91"/>
              <a:gd fmla="*/ 2793 w 1618076" name="connsiteX92"/>
              <a:gd fmla="*/ 232991 h 310460" name="connsiteY92"/>
              <a:gd fmla="*/ 23291 w 1618076" name="connsiteX93"/>
              <a:gd fmla="*/ 222509 h 310460" name="connsiteY93"/>
              <a:gd fmla="*/ 95036 w 1618076" name="connsiteX94"/>
              <a:gd fmla="*/ 222509 h 310460" name="connsiteY94"/>
              <a:gd fmla="*/ 33541 w 1618076" name="connsiteX95"/>
              <a:gd fmla="*/ 128175 h 310460" name="connsiteY95"/>
              <a:gd fmla="*/ 13042 w 1618076" name="connsiteX96"/>
              <a:gd fmla="*/ 65285 h 310460" name="connsiteY96"/>
              <a:gd fmla="*/ 38665 w 1618076" name="connsiteX97"/>
              <a:gd fmla="*/ 49563 h 310460" name="connsiteY97"/>
              <a:gd fmla="*/ 929723 w 1618076" name="connsiteX98"/>
              <a:gd fmla="*/ 47604 h 310460" name="connsiteY98"/>
              <a:gd fmla="*/ 967863 w 1618076" name="connsiteX99"/>
              <a:gd fmla="*/ 54567 h 310460" name="connsiteY99"/>
              <a:gd fmla="*/ 957203 w 1618076" name="connsiteX100"/>
              <a:gd fmla="*/ 75293 h 310460" name="connsiteY100"/>
              <a:gd fmla="*/ 839952 w 1618076" name="connsiteX101"/>
              <a:gd fmla="*/ 96019 h 310460" name="connsiteY101"/>
              <a:gd fmla="*/ 829293 w 1618076" name="connsiteX102"/>
              <a:gd fmla="*/ 75293 h 310460" name="connsiteY102"/>
              <a:gd fmla="*/ 929723 w 1618076" name="connsiteX103"/>
              <a:gd fmla="*/ 47604 h 310460" name="connsiteY103"/>
              <a:gd fmla="*/ 1568851 w 1618076" name="connsiteX104"/>
              <a:gd fmla="*/ 23476 h 310460" name="connsiteY104"/>
              <a:gd fmla="*/ 1618076 w 1618076" name="connsiteX105"/>
              <a:gd fmla="*/ 64929 h 310460" name="connsiteY105"/>
              <a:gd fmla="*/ 1597350 w 1618076" name="connsiteX106"/>
              <a:gd fmla="*/ 75292 h 310460" name="connsiteY106"/>
              <a:gd fmla="*/ 1524808 w 1618076" name="connsiteX107"/>
              <a:gd fmla="*/ 54565 h 310460" name="connsiteY107"/>
              <a:gd fmla="*/ 1504081 w 1618076" name="connsiteX108"/>
              <a:gd fmla="*/ 44202 h 310460" name="connsiteY108"/>
              <a:gd fmla="*/ 1568851 w 1618076" name="connsiteX109"/>
              <a:gd fmla="*/ 23476 h 310460" name="connsiteY109"/>
              <a:gd fmla="*/ 1390456 w 1618076" name="connsiteX110"/>
              <a:gd fmla="*/ 83 h 310460" name="connsiteY110"/>
              <a:gd fmla="*/ 1408443 w 1618076" name="connsiteX111"/>
              <a:gd fmla="*/ 14805 h 310460" name="connsiteY111"/>
              <a:gd fmla="*/ 1429762 w 1618076" name="connsiteX112"/>
              <a:gd fmla="*/ 150900 h 310460" name="connsiteY112"/>
              <a:gd fmla="*/ 1419102 w 1618076" name="connsiteX113"/>
              <a:gd fmla="*/ 234651 h 310460" name="connsiteY113"/>
              <a:gd fmla="*/ 1335161 w 1618076" name="connsiteX114"/>
              <a:gd fmla="*/ 203244 h 310460" name="connsiteY114"/>
              <a:gd fmla="*/ 1322069 w 1618076" name="connsiteX115"/>
              <a:gd fmla="*/ 178430 h 310460" name="connsiteY115"/>
              <a:gd fmla="*/ 1321837 w 1618076" name="connsiteX116"/>
              <a:gd fmla="*/ 166603 h 310460" name="connsiteY116"/>
              <a:gd fmla="*/ 1315148 w 1618076" name="connsiteX117"/>
              <a:gd fmla="*/ 117801 h 310460" name="connsiteY117"/>
              <a:gd fmla="*/ 1327167 w 1618076" name="connsiteX118"/>
              <a:gd fmla="*/ 135197 h 310460" name="connsiteY118"/>
              <a:gd fmla="*/ 1344488 w 1618076" name="connsiteX119"/>
              <a:gd fmla="*/ 171838 h 310460" name="connsiteY119"/>
              <a:gd fmla="*/ 1397784 w 1618076" name="connsiteX120"/>
              <a:gd fmla="*/ 224182 h 310460" name="connsiteY120"/>
              <a:gd fmla="*/ 1408443 w 1618076" name="connsiteX121"/>
              <a:gd fmla="*/ 182307 h 310460" name="connsiteY121"/>
              <a:gd fmla="*/ 1387125 w 1618076" name="connsiteX122"/>
              <a:gd fmla="*/ 4336 h 310460" name="connsiteY122"/>
              <a:gd fmla="*/ 1390456 w 1618076" name="connsiteX123"/>
              <a:gd fmla="*/ 83 h 310460" name="connsiteY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b="b" l="l" r="r" t="t"/>
            <a:pathLst>
              <a:path h="310460" w="1618076">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7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9" name="任意多边形 68"/>
          <p:cNvSpPr/>
          <p:nvPr/>
        </p:nvSpPr>
        <p:spPr bwMode="auto">
          <a:xfrm>
            <a:off x="3827748" y="2754923"/>
            <a:ext cx="1553622" cy="1825111"/>
          </a:xfrm>
          <a:custGeom>
            <a:gdLst>
              <a:gd fmla="*/ 1449091 w 1553622" name="connsiteX0"/>
              <a:gd fmla="*/ 1700754 h 1825111" name="connsiteY0"/>
              <a:gd fmla="*/ 1459589 w 1553622" name="connsiteX1"/>
              <a:gd fmla="*/ 1721480 h 1825111" name="connsiteY1"/>
              <a:gd fmla="*/ 1260132 w 1553622" name="connsiteX2"/>
              <a:gd fmla="*/ 1825111 h 1825111" name="connsiteY2"/>
              <a:gd fmla="*/ 1249634 w 1553622" name="connsiteX3"/>
              <a:gd fmla="*/ 1804385 h 1825111" name="connsiteY3"/>
              <a:gd fmla="*/ 1449091 w 1553622" name="connsiteX4"/>
              <a:gd fmla="*/ 1700754 h 1825111" name="connsiteY4"/>
              <a:gd fmla="*/ 1459567 w 1553622" name="connsiteX5"/>
              <a:gd fmla="*/ 1626864 h 1825111" name="connsiteY5"/>
              <a:gd fmla="*/ 1459567 w 1553622" name="connsiteX6"/>
              <a:gd fmla="*/ 1647860 h 1825111" name="connsiteY6"/>
              <a:gd fmla="*/ 1291262 w 1553622" name="connsiteX7"/>
              <a:gd fmla="*/ 1721345 h 1825111" name="connsiteY7"/>
              <a:gd fmla="*/ 1280743 w 1553622" name="connsiteX8"/>
              <a:gd fmla="*/ 1700349 h 1825111" name="connsiteY8"/>
              <a:gd fmla="*/ 1459567 w 1553622" name="connsiteX9"/>
              <a:gd fmla="*/ 1626864 h 1825111" name="connsiteY9"/>
              <a:gd fmla="*/ 1500951 w 1553622" name="connsiteX10"/>
              <a:gd fmla="*/ 1455448 h 1825111" name="connsiteY10"/>
              <a:gd fmla="*/ 1503925 w 1553622" name="connsiteX11"/>
              <a:gd fmla="*/ 1479003 h 1825111" name="connsiteY11"/>
              <a:gd fmla="*/ 1313581 w 1553622" name="connsiteX12"/>
              <a:gd fmla="*/ 1583693 h 1825111" name="connsiteY12"/>
              <a:gd fmla="*/ 1303007 w 1553622" name="connsiteX13"/>
              <a:gd fmla="*/ 1562755 h 1825111" name="connsiteY13"/>
              <a:gd fmla="*/ 1493350 w 1553622" name="connsiteX14"/>
              <a:gd fmla="*/ 1458065 h 1825111" name="connsiteY14"/>
              <a:gd fmla="*/ 1500951 w 1553622" name="connsiteX15"/>
              <a:gd fmla="*/ 1455448 h 1825111" name="connsiteY15"/>
              <a:gd fmla="*/ 1500951 w 1553622" name="connsiteX16"/>
              <a:gd fmla="*/ 1339893 h 1825111" name="connsiteY16"/>
              <a:gd fmla="*/ 1503925 w 1553622" name="connsiteX17"/>
              <a:gd fmla="*/ 1363210 h 1825111" name="connsiteY17"/>
              <a:gd fmla="*/ 1313581 w 1553622" name="connsiteX18"/>
              <a:gd fmla="*/ 1456478 h 1825111" name="connsiteY18"/>
              <a:gd fmla="*/ 1303007 w 1553622" name="connsiteX19"/>
              <a:gd fmla="*/ 1435752 h 1825111" name="connsiteY19"/>
              <a:gd fmla="*/ 1493350 w 1553622" name="connsiteX20"/>
              <a:gd fmla="*/ 1342484 h 1825111" name="connsiteY20"/>
              <a:gd fmla="*/ 1500951 w 1553622" name="connsiteX21"/>
              <a:gd fmla="*/ 1339893 h 1825111" name="connsiteY21"/>
              <a:gd fmla="*/ 1284658 w 1553622" name="connsiteX22"/>
              <a:gd fmla="*/ 1025671 h 1825111" name="connsiteY22"/>
              <a:gd fmla="*/ 1284658 w 1553622" name="connsiteX23"/>
              <a:gd fmla="*/ 1046891 h 1825111" name="connsiteY23"/>
              <a:gd fmla="*/ 999856 w 1553622" name="connsiteX24"/>
              <a:gd fmla="*/ 1216650 h 1825111" name="connsiteY24"/>
              <a:gd fmla="*/ 978760 w 1553622" name="connsiteX25"/>
              <a:gd fmla="*/ 1195430 h 1825111" name="connsiteY25"/>
              <a:gd fmla="*/ 1284658 w 1553622" name="connsiteX26"/>
              <a:gd fmla="*/ 1025671 h 1825111" name="connsiteY26"/>
              <a:gd fmla="*/ 1110247 w 1553622" name="connsiteX27"/>
              <a:gd fmla="*/ 1015579 h 1825111" name="connsiteY27"/>
              <a:gd fmla="*/ 1113192 w 1553622" name="connsiteX28"/>
              <a:gd fmla="*/ 1028805 h 1825111" name="connsiteY28"/>
              <a:gd fmla="*/ 861938 w 1553622" name="connsiteX29"/>
              <a:gd fmla="*/ 1175108 h 1825111" name="connsiteY29"/>
              <a:gd fmla="*/ 851470 w 1553622" name="connsiteX30"/>
              <a:gd fmla="*/ 1164658 h 1825111" name="connsiteY30"/>
              <a:gd fmla="*/ 1102723 w 1553622" name="connsiteX31"/>
              <a:gd fmla="*/ 1018355 h 1825111" name="connsiteY31"/>
              <a:gd fmla="*/ 1110247 w 1553622" name="connsiteX32"/>
              <a:gd fmla="*/ 1015579 h 1825111" name="connsiteY32"/>
              <a:gd fmla="*/ 430420 w 1553622" name="connsiteX33"/>
              <a:gd fmla="*/ 678307 h 1825111" name="connsiteY33"/>
              <a:gd fmla="*/ 422985 w 1553622" name="connsiteX34"/>
              <a:gd fmla="*/ 702137 h 1825111" name="connsiteY34"/>
              <a:gd fmla="*/ 243216 w 1553622" name="connsiteX35"/>
              <a:gd fmla="*/ 808047 h 1825111" name="connsiteY35"/>
              <a:gd fmla="*/ 232641 w 1553622" name="connsiteX36"/>
              <a:gd fmla="*/ 786865 h 1825111" name="connsiteY36"/>
              <a:gd fmla="*/ 422985 w 1553622" name="connsiteX37"/>
              <a:gd fmla="*/ 680955 h 1825111" name="connsiteY37"/>
              <a:gd fmla="*/ 430420 w 1553622" name="connsiteX38"/>
              <a:gd fmla="*/ 678307 h 1825111" name="connsiteY38"/>
              <a:gd fmla="*/ 410085 w 1553622" name="connsiteX39"/>
              <a:gd fmla="*/ 563771 h 1825111" name="connsiteY39"/>
              <a:gd fmla="*/ 420448 w 1553622" name="connsiteX40"/>
              <a:gd fmla="*/ 584867 h 1825111" name="connsiteY40"/>
              <a:gd fmla="*/ 202822 w 1553622" name="connsiteX41"/>
              <a:gd fmla="*/ 721994 h 1825111" name="connsiteY41"/>
              <a:gd fmla="*/ 192459 w 1553622" name="connsiteX42"/>
              <a:gd fmla="*/ 700897 h 1825111" name="connsiteY42"/>
              <a:gd fmla="*/ 410085 w 1553622" name="connsiteX43"/>
              <a:gd fmla="*/ 563771 h 1825111" name="connsiteY43"/>
              <a:gd fmla="*/ 417330 w 1553622" name="connsiteX44"/>
              <a:gd fmla="*/ 216353 h 1825111" name="connsiteY44"/>
              <a:gd fmla="*/ 411418 w 1553622" name="connsiteX45"/>
              <a:gd fmla="*/ 240021 h 1825111" name="connsiteY45"/>
              <a:gd fmla="*/ 127614 w 1553622" name="connsiteX46"/>
              <a:gd fmla="*/ 397807 h 1825111" name="connsiteY46"/>
              <a:gd fmla="*/ 117103 w 1553622" name="connsiteX47"/>
              <a:gd fmla="*/ 387288 h 1825111" name="connsiteY47"/>
              <a:gd fmla="*/ 411418 w 1553622" name="connsiteX48"/>
              <a:gd fmla="*/ 218983 h 1825111" name="connsiteY48"/>
              <a:gd fmla="*/ 417330 w 1553622" name="connsiteX49"/>
              <a:gd fmla="*/ 216353 h 1825111" name="connsiteY49"/>
              <a:gd fmla="*/ 336062 w 1553622" name="connsiteX50"/>
              <a:gd fmla="*/ 186256 h 1825111" name="connsiteY50"/>
              <a:gd fmla="*/ 336062 w 1553622" name="connsiteX51"/>
              <a:gd fmla="*/ 207574 h 1825111" name="connsiteY51"/>
              <a:gd fmla="*/ 128799 w 1553622" name="connsiteX52"/>
              <a:gd fmla="*/ 335485 h 1825111" name="connsiteY52"/>
              <a:gd fmla="*/ 108073 w 1553622" name="connsiteX53"/>
              <a:gd fmla="*/ 324825 h 1825111" name="connsiteY53"/>
              <a:gd fmla="*/ 336062 w 1553622" name="connsiteX54"/>
              <a:gd fmla="*/ 186256 h 1825111" name="connsiteY54"/>
              <a:gd fmla="*/ 264390 w 1553622" name="connsiteX55"/>
              <a:gd fmla="*/ 137839 h 1825111" name="connsiteY55"/>
              <a:gd fmla="*/ 264390 w 1553622" name="connsiteX56"/>
              <a:gd fmla="*/ 146286 h 1825111" name="connsiteY56"/>
              <a:gd fmla="*/ 274840 w 1553622" name="connsiteX57"/>
              <a:gd fmla="*/ 146286 h 1825111" name="connsiteY57"/>
              <a:gd fmla="*/ 285291 w 1553622" name="connsiteX58"/>
              <a:gd fmla="*/ 146286 h 1825111" name="connsiteY58"/>
              <a:gd fmla="*/ 286565 w 1553622" name="connsiteX59"/>
              <a:gd fmla="*/ 146286 h 1825111" name="connsiteY59"/>
              <a:gd fmla="*/ 257859 w 1553622" name="connsiteX60"/>
              <a:gd fmla="*/ 168937 h 1825111" name="connsiteY60"/>
              <a:gd fmla="*/ 180788 w 1553622" name="connsiteX61"/>
              <a:gd fmla="*/ 199582 h 1825111" name="connsiteY61"/>
              <a:gd fmla="*/ 170338 w 1553622" name="connsiteX62"/>
              <a:gd fmla="*/ 178263 h 1825111" name="connsiteY62"/>
              <a:gd fmla="*/ 180788 w 1553622" name="connsiteX63"/>
              <a:gd fmla="*/ 188923 h 1825111" name="connsiteY63"/>
              <a:gd fmla="*/ 222589 w 1553622" name="connsiteX64"/>
              <a:gd fmla="*/ 162275 h 1825111" name="connsiteY64"/>
              <a:gd fmla="*/ 237694 w 1553622" name="connsiteX65"/>
              <a:gd fmla="*/ 152646 h 1825111" name="connsiteY65"/>
              <a:gd fmla="*/ 247409 w 1553622" name="connsiteX66"/>
              <a:gd fmla="*/ 148951 h 1825111" name="connsiteY66"/>
              <a:gd fmla="*/ 299792 w 1553622" name="connsiteX67"/>
              <a:gd fmla="*/ 135849 h 1825111" name="connsiteY67"/>
              <a:gd fmla="*/ 299986 w 1553622" name="connsiteX68"/>
              <a:gd fmla="*/ 136959 h 1825111" name="connsiteY68"/>
              <a:gd fmla="*/ 295741 w 1553622" name="connsiteX69"/>
              <a:gd fmla="*/ 146286 h 1825111" name="connsiteY69"/>
              <a:gd fmla="*/ 286565 w 1553622" name="connsiteX70"/>
              <a:gd fmla="*/ 146286 h 1825111" name="connsiteY70"/>
              <a:gd fmla="*/ 306618 w 1553622" name="connsiteX71"/>
              <a:gd fmla="*/ 130463 h 1825111" name="connsiteY71"/>
              <a:gd fmla="*/ 299792 w 1553622" name="connsiteX72"/>
              <a:gd fmla="*/ 135849 h 1825111" name="connsiteY72"/>
              <a:gd fmla="*/ 299476 w 1553622" name="connsiteX73"/>
              <a:gd fmla="*/ 134043 h 1825111" name="connsiteY73"/>
              <a:gd fmla="*/ 302272 w 1553622" name="connsiteX74"/>
              <a:gd fmla="*/ 131629 h 1825111" name="connsiteY74"/>
              <a:gd fmla="*/ 292802 w 1553622" name="connsiteX75"/>
              <a:gd fmla="*/ 122303 h 1825111" name="connsiteY75"/>
              <a:gd fmla="*/ 298353 w 1553622" name="connsiteX76"/>
              <a:gd fmla="*/ 127632 h 1825111" name="connsiteY76"/>
              <a:gd fmla="*/ 299476 w 1553622" name="connsiteX77"/>
              <a:gd fmla="*/ 134043 h 1825111" name="connsiteY77"/>
              <a:gd fmla="*/ 285291 w 1553622" name="connsiteX78"/>
              <a:gd fmla="*/ 146286 h 1825111" name="connsiteY78"/>
              <a:gd fmla="*/ 285291 w 1553622" name="connsiteX79"/>
              <a:gd fmla="*/ 135627 h 1825111" name="connsiteY79"/>
              <a:gd fmla="*/ 276147 w 1553622" name="connsiteX80"/>
              <a:gd fmla="*/ 130297 h 1825111" name="connsiteY80"/>
              <a:gd fmla="*/ 276115 w 1553622" name="connsiteX81"/>
              <a:gd fmla="*/ 130167 h 1825111" name="connsiteY81"/>
              <a:gd fmla="*/ 284062 w 1553622" name="connsiteX82"/>
              <a:gd fmla="*/ 124967 h 1825111" name="connsiteY82"/>
              <a:gd fmla="*/ 285291 w 1553622" name="connsiteX83"/>
              <a:gd fmla="*/ 124967 h 1825111" name="connsiteY83"/>
              <a:gd fmla="*/ 292802 w 1553622" name="connsiteX84"/>
              <a:gd fmla="*/ 122303 h 1825111" name="connsiteY84"/>
              <a:gd fmla="*/ 321639 w 1553622" name="connsiteX85"/>
              <a:gd fmla="*/ 118611 h 1825111" name="connsiteY85"/>
              <a:gd fmla="*/ 327092 w 1553622" name="connsiteX86"/>
              <a:gd fmla="*/ 124967 h 1825111" name="connsiteY86"/>
              <a:gd fmla="*/ 306618 w 1553622" name="connsiteX87"/>
              <a:gd fmla="*/ 130463 h 1825111" name="connsiteY87"/>
              <a:gd fmla="*/ 253940 w 1553622" name="connsiteX88"/>
              <a:gd fmla="*/ 114308 h 1825111" name="connsiteY88"/>
              <a:gd fmla="*/ 267003 w 1553622" name="connsiteX89"/>
              <a:gd fmla="*/ 120970 h 1825111" name="connsiteY89"/>
              <a:gd fmla="*/ 267536 w 1553622" name="connsiteX90"/>
              <a:gd fmla="*/ 123202 h 1825111" name="connsiteY90"/>
              <a:gd fmla="*/ 264390 w 1553622" name="connsiteX91"/>
              <a:gd fmla="*/ 124967 h 1825111" name="connsiteY91"/>
              <a:gd fmla="*/ 264390 w 1553622" name="connsiteX92"/>
              <a:gd fmla="*/ 135627 h 1825111" name="connsiteY92"/>
              <a:gd fmla="*/ 237694 w 1553622" name="connsiteX93"/>
              <a:gd fmla="*/ 152646 h 1825111" name="connsiteY93"/>
              <a:gd fmla="*/ 170338 w 1553622" name="connsiteX94"/>
              <a:gd fmla="*/ 178263 h 1825111" name="connsiteY94"/>
              <a:gd fmla="*/ 253940 w 1553622" name="connsiteX95"/>
              <a:gd fmla="*/ 114308 h 1825111" name="connsiteY95"/>
              <a:gd fmla="*/ 316641 w 1553622" name="connsiteX96"/>
              <a:gd fmla="*/ 103649 h 1825111" name="connsiteY96"/>
              <a:gd fmla="*/ 284062 w 1553622" name="connsiteX97"/>
              <a:gd fmla="*/ 124967 h 1825111" name="connsiteY97"/>
              <a:gd fmla="*/ 276147 w 1553622" name="connsiteX98"/>
              <a:gd fmla="*/ 124967 h 1825111" name="connsiteY98"/>
              <a:gd fmla="*/ 274840 w 1553622" name="connsiteX99"/>
              <a:gd fmla="*/ 124967 h 1825111" name="connsiteY99"/>
              <a:gd fmla="*/ 276115 w 1553622" name="connsiteX100"/>
              <a:gd fmla="*/ 130167 h 1825111" name="connsiteY100"/>
              <a:gd fmla="*/ 264390 w 1553622" name="connsiteX101"/>
              <a:gd fmla="*/ 137839 h 1825111" name="connsiteY101"/>
              <a:gd fmla="*/ 264390 w 1553622" name="connsiteX102"/>
              <a:gd fmla="*/ 135627 h 1825111" name="connsiteY102"/>
              <a:gd fmla="*/ 268636 w 1553622" name="connsiteX103"/>
              <a:gd fmla="*/ 127799 h 1825111" name="connsiteY103"/>
              <a:gd fmla="*/ 267536 w 1553622" name="connsiteX104"/>
              <a:gd fmla="*/ 123202 h 1825111" name="connsiteY104"/>
              <a:gd fmla="*/ 290516 w 1553622" name="connsiteX105"/>
              <a:gd fmla="*/ 110311 h 1825111" name="connsiteY105"/>
              <a:gd fmla="*/ 316641 w 1553622" name="connsiteX106"/>
              <a:gd fmla="*/ 103649 h 1825111" name="connsiteY106"/>
              <a:gd fmla="*/ 324153 w 1553622" name="connsiteX107"/>
              <a:gd fmla="*/ 100818 h 1825111" name="connsiteY107"/>
              <a:gd fmla="*/ 327092 w 1553622" name="connsiteX108"/>
              <a:gd fmla="*/ 114308 h 1825111" name="connsiteY108"/>
              <a:gd fmla="*/ 321639 w 1553622" name="connsiteX109"/>
              <a:gd fmla="*/ 118611 h 1825111" name="connsiteY109"/>
              <a:gd fmla="*/ 317948 w 1553622" name="connsiteX110"/>
              <a:gd fmla="*/ 114308 h 1825111" name="connsiteY110"/>
              <a:gd fmla="*/ 316641 w 1553622" name="connsiteX111"/>
              <a:gd fmla="*/ 103649 h 1825111" name="connsiteY111"/>
              <a:gd fmla="*/ 324153 w 1553622" name="connsiteX112"/>
              <a:gd fmla="*/ 100818 h 1825111" name="connsiteY112"/>
              <a:gd fmla="*/ 272609 w 1553622" name="connsiteX113"/>
              <a:gd fmla="*/ 31157 h 1825111" name="connsiteY113"/>
              <a:gd fmla="*/ 199920 w 1553622" name="connsiteX114"/>
              <a:gd fmla="*/ 70857 h 1825111" name="connsiteY114"/>
              <a:gd fmla="*/ 168354 w 1553622" name="connsiteX115"/>
              <a:gd fmla="*/ 133884 h 1825111" name="connsiteY115"/>
              <a:gd fmla="*/ 143952 w 1553622" name="connsiteX116"/>
              <a:gd fmla="*/ 178799 h 1825111" name="connsiteY116"/>
              <a:gd fmla="*/ 150823 w 1553622" name="connsiteX117"/>
              <a:gd fmla="*/ 180844 h 1825111" name="connsiteY117"/>
              <a:gd fmla="*/ 139164 w 1553622" name="connsiteX118"/>
              <a:gd fmla="*/ 199582 h 1825111" name="connsiteY118"/>
              <a:gd fmla="*/ 135503 w 1553622" name="connsiteX119"/>
              <a:gd fmla="*/ 194352 h 1825111" name="connsiteY119"/>
              <a:gd fmla="*/ 126265 w 1553622" name="connsiteX120"/>
              <a:gd fmla="*/ 211355 h 1825111" name="connsiteY120"/>
              <a:gd fmla="*/ 84177 w 1553622" name="connsiteX121"/>
              <a:gd fmla="*/ 280947 h 1825111" name="connsiteY121"/>
              <a:gd fmla="*/ 21044 w 1553622" name="connsiteX122"/>
              <a:gd fmla="*/ 396497 h 1825111" name="connsiteY122"/>
              <a:gd fmla="*/ 63133 w 1553622" name="connsiteX123"/>
              <a:gd fmla="*/ 407001 h 1825111" name="connsiteY123"/>
              <a:gd fmla="*/ 136787 w 1553622" name="connsiteX124"/>
              <a:gd fmla="*/ 438515 h 1825111" name="connsiteY124"/>
              <a:gd fmla="*/ 147309 w 1553622" name="connsiteX125"/>
              <a:gd fmla="*/ 690623 h 1825111" name="connsiteY125"/>
              <a:gd fmla="*/ 175053 w 1553622" name="connsiteX126"/>
              <a:gd fmla="*/ 1072233 h 1825111" name="connsiteY126"/>
              <a:gd fmla="*/ 179403 w 1553622" name="connsiteX127"/>
              <a:gd fmla="*/ 1080015 h 1825111" name="connsiteY127"/>
              <a:gd fmla="*/ 266821 w 1553622" name="connsiteX128"/>
              <a:gd fmla="*/ 1018337 h 1825111" name="connsiteY128"/>
              <a:gd fmla="*/ 346568 w 1553622" name="connsiteX129"/>
              <a:gd fmla="*/ 964427 h 1825111" name="connsiteY129"/>
              <a:gd fmla="*/ 443638 w 1553622" name="connsiteX130"/>
              <a:gd fmla="*/ 912654 h 1825111" name="connsiteY130"/>
              <a:gd fmla="*/ 478246 w 1553622" name="connsiteX131"/>
              <a:gd fmla="*/ 911922 h 1825111" name="connsiteY131"/>
              <a:gd fmla="*/ 475180 w 1553622" name="connsiteX132"/>
              <a:gd fmla="*/ 908900 h 1825111" name="connsiteY132"/>
              <a:gd fmla="*/ 452451 w 1553622" name="connsiteX133"/>
              <a:gd fmla="*/ 858695 h 1825111" name="connsiteY133"/>
              <a:gd fmla="*/ 444687 w 1553622" name="connsiteX134"/>
              <a:gd fmla="*/ 812909 h 1825111" name="connsiteY134"/>
              <a:gd fmla="*/ 442588 w 1553622" name="connsiteX135"/>
              <a:gd fmla="*/ 817482 h 1825111" name="connsiteY135"/>
              <a:gd fmla="*/ 234039 w 1553622" name="connsiteX136"/>
              <a:gd fmla="*/ 954609 h 1825111" name="connsiteY136"/>
              <a:gd fmla="*/ 223611 w 1553622" name="connsiteX137"/>
              <a:gd fmla="*/ 933512 h 1825111" name="connsiteY137"/>
              <a:gd fmla="*/ 432161 w 1553622" name="connsiteX138"/>
              <a:gd fmla="*/ 796386 h 1825111" name="connsiteY138"/>
              <a:gd fmla="*/ 439656 w 1553622" name="connsiteX139"/>
              <a:gd fmla="*/ 793749 h 1825111" name="connsiteY139"/>
              <a:gd fmla="*/ 441782 w 1553622" name="connsiteX140"/>
              <a:gd fmla="*/ 795774 h 1825111" name="connsiteY140"/>
              <a:gd fmla="*/ 441764 w 1553622" name="connsiteX141"/>
              <a:gd fmla="*/ 795668 h 1825111" name="connsiteY141"/>
              <a:gd fmla="*/ 431406 w 1553622" name="connsiteX142"/>
              <a:gd fmla="*/ 606587 h 1825111" name="connsiteY142"/>
              <a:gd fmla="*/ 420884 w 1553622" name="connsiteX143"/>
              <a:gd fmla="*/ 512046 h 1825111" name="connsiteY143"/>
              <a:gd fmla="*/ 424692 w 1553622" name="connsiteX144"/>
              <a:gd fmla="*/ 472944 h 1825111" name="connsiteY144"/>
              <a:gd fmla="*/ 379583 w 1553622" name="connsiteX145"/>
              <a:gd fmla="*/ 490661 h 1825111" name="connsiteY145"/>
              <a:gd fmla="*/ 231724 w 1553622" name="connsiteX146"/>
              <a:gd fmla="*/ 585980 h 1825111" name="connsiteY146"/>
              <a:gd fmla="*/ 221103 w 1553622" name="connsiteX147"/>
              <a:gd fmla="*/ 564798 h 1825111" name="connsiteY147"/>
              <a:gd fmla="*/ 422895 w 1553622" name="connsiteX148"/>
              <a:gd fmla="*/ 448297 h 1825111" name="connsiteY148"/>
              <a:gd fmla="*/ 430497 w 1553622" name="connsiteX149"/>
              <a:gd fmla="*/ 450374 h 1825111" name="connsiteY149"/>
              <a:gd fmla="*/ 441929 w 1553622" name="connsiteX150"/>
              <a:gd fmla="*/ 417506 h 1825111" name="connsiteY150"/>
              <a:gd fmla="*/ 452451 w 1553622" name="connsiteX151"/>
              <a:gd fmla="*/ 417506 h 1825111" name="connsiteY151"/>
              <a:gd fmla="*/ 508678 w 1553622" name="connsiteX152"/>
              <a:gd fmla="*/ 320011 h 1825111" name="connsiteY152"/>
              <a:gd fmla="*/ 505277 w 1553622" name="connsiteX153"/>
              <a:gd fmla="*/ 313174 h 1825111" name="connsiteY153"/>
              <a:gd fmla="*/ 504698 w 1553622" name="connsiteX154"/>
              <a:gd fmla="*/ 315055 h 1825111" name="connsiteY154"/>
              <a:gd fmla="*/ 189766 w 1553622" name="connsiteX155"/>
              <a:gd fmla="*/ 491230 h 1825111" name="connsiteY155"/>
              <a:gd fmla="*/ 179269 w 1553622" name="connsiteX156"/>
              <a:gd fmla="*/ 470503 h 1825111" name="connsiteY156"/>
              <a:gd fmla="*/ 494200 w 1553622" name="connsiteX157"/>
              <a:gd fmla="*/ 294329 h 1825111" name="connsiteY157"/>
              <a:gd fmla="*/ 495403 w 1553622" name="connsiteX158"/>
              <a:gd fmla="*/ 293329 h 1825111" name="connsiteY158"/>
              <a:gd fmla="*/ 484017 w 1553622" name="connsiteX159"/>
              <a:gd fmla="*/ 270442 h 1825111" name="connsiteY159"/>
              <a:gd fmla="*/ 368274 w 1553622" name="connsiteX160"/>
              <a:gd fmla="*/ 123379 h 1825111" name="connsiteY160"/>
              <a:gd fmla="*/ 272609 w 1553622" name="connsiteX161"/>
              <a:gd fmla="*/ 31157 h 1825111" name="connsiteY161"/>
              <a:gd fmla="*/ 296325 w 1553622" name="connsiteX162"/>
              <a:gd fmla="*/ 1244 h 1825111" name="connsiteY162"/>
              <a:gd fmla="*/ 368274 w 1553622" name="connsiteX163"/>
              <a:gd fmla="*/ 70857 h 1825111" name="connsiteY163"/>
              <a:gd fmla="*/ 452451 w 1553622" name="connsiteX164"/>
              <a:gd fmla="*/ 196911 h 1825111" name="connsiteY164"/>
              <a:gd fmla="*/ 505061 w 1553622" name="connsiteX165"/>
              <a:gd fmla="*/ 270442 h 1825111" name="connsiteY165"/>
              <a:gd fmla="*/ 547150 w 1553622" name="connsiteX166"/>
              <a:gd fmla="*/ 385992 h 1825111" name="connsiteY166"/>
              <a:gd fmla="*/ 505061 w 1553622" name="connsiteX167"/>
              <a:gd fmla="*/ 449019 h 1825111" name="connsiteY167"/>
              <a:gd fmla="*/ 441929 w 1553622" name="connsiteX168"/>
              <a:gd fmla="*/ 480533 h 1825111" name="connsiteY168"/>
              <a:gd fmla="*/ 452451 w 1553622" name="connsiteX169"/>
              <a:gd fmla="*/ 627596 h 1825111" name="connsiteY169"/>
              <a:gd fmla="*/ 473495 w 1553622" name="connsiteX170"/>
              <a:gd fmla="*/ 848191 h 1825111" name="connsiteY170"/>
              <a:gd fmla="*/ 747070 w 1553622" name="connsiteX171"/>
              <a:gd fmla="*/ 953236 h 1825111" name="connsiteY171"/>
              <a:gd fmla="*/ 1283698 w 1553622" name="connsiteX172"/>
              <a:gd fmla="*/ 974245 h 1825111" name="connsiteY172"/>
              <a:gd fmla="*/ 1371821 w 1553622" name="connsiteX173"/>
              <a:gd fmla="*/ 1023321 h 1825111" name="connsiteY173"/>
              <a:gd fmla="*/ 1433383 w 1553622" name="connsiteX174"/>
              <a:gd fmla="*/ 1081009 h 1825111" name="connsiteY174"/>
              <a:gd fmla="*/ 1441753 w 1553622" name="connsiteX175"/>
              <a:gd fmla="*/ 1078967 h 1825111" name="connsiteY175"/>
              <a:gd fmla="*/ 1449678 w 1553622" name="connsiteX176"/>
              <a:gd fmla="*/ 1089626 h 1825111" name="connsiteY176"/>
              <a:gd fmla="*/ 1446160 w 1553622" name="connsiteX177"/>
              <a:gd fmla="*/ 1094358 h 1825111" name="connsiteY177"/>
              <a:gd fmla="*/ 1496771 w 1553622" name="connsiteX178"/>
              <a:gd fmla="*/ 1176621 h 1825111" name="connsiteY178"/>
              <a:gd fmla="*/ 1525707 w 1553622" name="connsiteX179"/>
              <a:gd fmla="*/ 1278876 h 1825111" name="connsiteY179"/>
              <a:gd fmla="*/ 1546751 w 1553622" name="connsiteX180"/>
              <a:gd fmla="*/ 1573002 h 1825111" name="connsiteY180"/>
              <a:gd fmla="*/ 1536229 w 1553622" name="connsiteX181"/>
              <a:gd fmla="*/ 1783093 h 1825111" name="connsiteY181"/>
              <a:gd fmla="*/ 1525707 w 1553622" name="connsiteX182"/>
              <a:gd fmla="*/ 1783093 h 1825111" name="connsiteY182"/>
              <a:gd fmla="*/ 1515185 w 1553622" name="connsiteX183"/>
              <a:gd fmla="*/ 1783093 h 1825111" name="connsiteY183"/>
              <a:gd fmla="*/ 1525707 w 1553622" name="connsiteX184"/>
              <a:gd fmla="*/ 1762084 h 1825111" name="connsiteY184"/>
              <a:gd fmla="*/ 1515185 w 1553622" name="connsiteX185"/>
              <a:gd fmla="*/ 1467957 h 1825111" name="connsiteY185"/>
              <a:gd fmla="*/ 1505978 w 1553622" name="connsiteX186"/>
              <a:gd fmla="*/ 1286754 h 1825111" name="connsiteY186"/>
              <a:gd fmla="*/ 1488455 w 1553622" name="connsiteX187"/>
              <a:gd fmla="*/ 1216519 h 1825111" name="connsiteY187"/>
              <a:gd fmla="*/ 1432032 w 1553622" name="connsiteX188"/>
              <a:gd fmla="*/ 1231169 h 1825111" name="connsiteY188"/>
              <a:gd fmla="*/ 1273184 w 1553622" name="connsiteX189"/>
              <a:gd fmla="*/ 1323241 h 1825111" name="connsiteY189"/>
              <a:gd fmla="*/ 1262821 w 1553622" name="connsiteX190"/>
              <a:gd fmla="*/ 1301774 h 1825111" name="connsiteY190"/>
              <a:gd fmla="*/ 1430413 w 1553622" name="connsiteX191"/>
              <a:gd fmla="*/ 1203665 h 1825111" name="connsiteY191"/>
              <a:gd fmla="*/ 1482271 w 1553622" name="connsiteX192"/>
              <a:gd fmla="*/ 1195745 h 1825111" name="connsiteY192"/>
              <a:gd fmla="*/ 1441530 w 1553622" name="connsiteX193"/>
              <a:gd fmla="*/ 1121308 h 1825111" name="connsiteY193"/>
              <a:gd fmla="*/ 1424736 w 1553622" name="connsiteX194"/>
              <a:gd fmla="*/ 1104445 h 1825111" name="connsiteY194"/>
              <a:gd fmla="*/ 1366130 w 1553622" name="connsiteX195"/>
              <a:gd fmla="*/ 1118772 h 1825111" name="connsiteY195"/>
              <a:gd fmla="*/ 1167001 w 1553622" name="connsiteX196"/>
              <a:gd fmla="*/ 1228196 h 1825111" name="connsiteY196"/>
              <a:gd fmla="*/ 1156433 w 1553622" name="connsiteX197"/>
              <a:gd fmla="*/ 1206877 h 1825111" name="connsiteY197"/>
              <a:gd fmla="*/ 1365965 w 1553622" name="connsiteX198"/>
              <a:gd fmla="*/ 1097454 h 1825111" name="connsiteY198"/>
              <a:gd fmla="*/ 1407648 w 1553622" name="connsiteX199"/>
              <a:gd fmla="*/ 1087286 h 1825111" name="connsiteY199"/>
              <a:gd fmla="*/ 1378171 w 1553622" name="connsiteX200"/>
              <a:gd fmla="*/ 1057686 h 1825111" name="connsiteY200"/>
              <a:gd fmla="*/ 820725 w 1553622" name="connsiteX201"/>
              <a:gd fmla="*/ 974245 h 1825111" name="connsiteY201"/>
              <a:gd fmla="*/ 509994 w 1553622" name="connsiteX202"/>
              <a:gd fmla="*/ 943224 h 1825111" name="connsiteY202"/>
              <a:gd fmla="*/ 488968 w 1553622" name="connsiteX203"/>
              <a:gd fmla="*/ 922494 h 1825111" name="connsiteY203"/>
              <a:gd fmla="*/ 484002 w 1553622" name="connsiteX204"/>
              <a:gd fmla="*/ 929583 h 1825111" name="connsiteY204"/>
              <a:gd fmla="*/ 472072 w 1553622" name="connsiteX205"/>
              <a:gd fmla="*/ 932870 h 1825111" name="connsiteY205"/>
              <a:gd fmla="*/ 315192 w 1553622" name="connsiteX206"/>
              <a:gd fmla="*/ 1017022 h 1825111" name="connsiteY206"/>
              <a:gd fmla="*/ 252440 w 1553622" name="connsiteX207"/>
              <a:gd fmla="*/ 1055154 h 1825111" name="connsiteY207"/>
              <a:gd fmla="*/ 190782 w 1553622" name="connsiteX208"/>
              <a:gd fmla="*/ 1100373 h 1825111" name="connsiteY208"/>
              <a:gd fmla="*/ 209456 w 1553622" name="connsiteX209"/>
              <a:gd fmla="*/ 1133782 h 1825111" name="connsiteY209"/>
              <a:gd fmla="*/ 256924 w 1553622" name="connsiteX210"/>
              <a:gd fmla="*/ 1172404 h 1825111" name="connsiteY210"/>
              <a:gd fmla="*/ 400629 w 1553622" name="connsiteX211"/>
              <a:gd fmla="*/ 1084332 h 1825111" name="connsiteY211"/>
              <a:gd fmla="*/ 538589 w 1553622" name="connsiteX212"/>
              <a:gd fmla="*/ 987177 h 1825111" name="connsiteY212"/>
              <a:gd fmla="*/ 549101 w 1553622" name="connsiteX213"/>
              <a:gd fmla="*/ 1007903 h 1825111" name="connsiteY213"/>
              <a:gd fmla="*/ 348073 w 1553622" name="connsiteX214"/>
              <a:gd fmla="*/ 1144892 h 1825111" name="connsiteY214"/>
              <a:gd fmla="*/ 291374 w 1553622" name="connsiteX215"/>
              <a:gd fmla="*/ 1183769 h 1825111" name="connsiteY215"/>
              <a:gd fmla="*/ 336708 w 1553622" name="connsiteX216"/>
              <a:gd fmla="*/ 1194840 h 1825111" name="connsiteY216"/>
              <a:gd fmla="*/ 422310 w 1553622" name="connsiteX217"/>
              <a:gd fmla="*/ 1197064 h 1825111" name="connsiteY217"/>
              <a:gd fmla="*/ 423543 w 1553622" name="connsiteX218"/>
              <a:gd fmla="*/ 1194442 h 1825111" name="connsiteY218"/>
              <a:gd fmla="*/ 738475 w 1553622" name="connsiteX219"/>
              <a:gd fmla="*/ 1007905 h 1825111" name="connsiteY219"/>
              <a:gd fmla="*/ 748973 w 1553622" name="connsiteX220"/>
              <a:gd fmla="*/ 1028631 h 1825111" name="connsiteY220"/>
              <a:gd fmla="*/ 509822 w 1553622" name="connsiteX221"/>
              <a:gd fmla="*/ 1164162 h 1825111" name="connsiteY221"/>
              <a:gd fmla="*/ 459675 w 1553622" name="connsiteX222"/>
              <a:gd fmla="*/ 1197915 h 1825111" name="connsiteY222"/>
              <a:gd fmla="*/ 578716 w 1553622" name="connsiteX223"/>
              <a:gd fmla="*/ 1196153 h 1825111" name="connsiteY223"/>
              <a:gd fmla="*/ 606159 w 1553622" name="connsiteX224"/>
              <a:gd fmla="*/ 1196190 h 1825111" name="connsiteY224"/>
              <a:gd fmla="*/ 605827 w 1553622" name="connsiteX225"/>
              <a:gd fmla="*/ 1194339 h 1825111" name="connsiteY225"/>
              <a:gd fmla="*/ 610101 w 1553622" name="connsiteX226"/>
              <a:gd fmla="*/ 1185154 h 1825111" name="connsiteY226"/>
              <a:gd fmla="*/ 841518 w 1553622" name="connsiteX227"/>
              <a:gd fmla="*/ 1059181 h 1825111" name="connsiteY227"/>
              <a:gd fmla="*/ 978265 w 1553622" name="connsiteX228"/>
              <a:gd fmla="*/ 985697 h 1825111" name="connsiteY228"/>
              <a:gd fmla="*/ 978265 w 1553622" name="connsiteX229"/>
              <a:gd fmla="*/ 1006692 h 1825111" name="connsiteY229"/>
              <a:gd fmla="*/ 778404 w 1553622" name="connsiteX230"/>
              <a:gd fmla="*/ 1111670 h 1825111" name="connsiteY230"/>
              <a:gd fmla="*/ 637182 w 1553622" name="connsiteX231"/>
              <a:gd fmla="*/ 1196232 h 1825111" name="connsiteY231"/>
              <a:gd fmla="*/ 700707 w 1553622" name="connsiteX232"/>
              <a:gd fmla="*/ 1196317 h 1825111" name="connsiteY232"/>
              <a:gd fmla="*/ 820725 w 1553622" name="connsiteX233"/>
              <a:gd fmla="*/ 1205344 h 1825111" name="connsiteY233"/>
              <a:gd fmla="*/ 1157432 w 1553622" name="connsiteX234"/>
              <a:gd fmla="*/ 1331399 h 1825111" name="connsiteY234"/>
              <a:gd fmla="*/ 1199521 w 1553622" name="connsiteX235"/>
              <a:gd fmla="*/ 1804102 h 1825111" name="connsiteY235"/>
              <a:gd fmla="*/ 1178477 w 1553622" name="connsiteX236"/>
              <a:gd fmla="*/ 1804102 h 1825111" name="connsiteY236"/>
              <a:gd fmla="*/ 1157432 w 1553622" name="connsiteX237"/>
              <a:gd fmla="*/ 1404930 h 1825111" name="connsiteY237"/>
              <a:gd fmla="*/ 1031167 w 1553622" name="connsiteX238"/>
              <a:gd fmla="*/ 1268371 h 1825111" name="connsiteY238"/>
              <a:gd fmla="*/ 873335 w 1553622" name="connsiteX239"/>
              <a:gd fmla="*/ 1236858 h 1825111" name="connsiteY239"/>
              <a:gd fmla="*/ 505061 w 1553622" name="connsiteX240"/>
              <a:gd fmla="*/ 1215849 h 1825111" name="connsiteY240"/>
              <a:gd fmla="*/ 294619 w 1553622" name="connsiteX241"/>
              <a:gd fmla="*/ 1215849 h 1825111" name="connsiteY241"/>
              <a:gd fmla="*/ 126265 w 1553622" name="connsiteX242"/>
              <a:gd fmla="*/ 827182 h 1825111" name="connsiteY242"/>
              <a:gd fmla="*/ 136787 w 1553622" name="connsiteX243"/>
              <a:gd fmla="*/ 596082 h 1825111" name="connsiteY243"/>
              <a:gd fmla="*/ 10522 w 1553622" name="connsiteX244"/>
              <a:gd fmla="*/ 438515 h 1825111" name="connsiteY244"/>
              <a:gd fmla="*/ 0 w 1553622" name="connsiteX245"/>
              <a:gd fmla="*/ 428010 h 1825111" name="connsiteY245"/>
              <a:gd fmla="*/ 73655 w 1553622" name="connsiteX246"/>
              <a:gd fmla="*/ 249433 h 1825111" name="connsiteY246"/>
              <a:gd fmla="*/ 178876 w 1553622" name="connsiteX247"/>
              <a:gd fmla="*/ 81361 h 1825111" name="connsiteY247"/>
              <a:gd fmla="*/ 296325 w 1553622" name="connsiteX248"/>
              <a:gd fmla="*/ 1244 h 1825111"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1825111" w="1553622">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sp>
        <p:nvSpPr>
          <p:cNvPr id="70" name="任意多边形 69"/>
          <p:cNvSpPr/>
          <p:nvPr/>
        </p:nvSpPr>
        <p:spPr bwMode="auto">
          <a:xfrm>
            <a:off x="5730998" y="2579122"/>
            <a:ext cx="1558780" cy="1954787"/>
          </a:xfrm>
          <a:custGeom>
            <a:gdLst>
              <a:gd fmla="*/ 272236 w 1558780" name="connsiteX0"/>
              <a:gd fmla="*/ 1707784 h 1954787" name="connsiteY0"/>
              <a:gd fmla="*/ 293477 w 1558780" name="connsiteX1"/>
              <a:gd fmla="*/ 1728881 h 1954787" name="connsiteY1"/>
              <a:gd fmla="*/ 81064 w 1558780" name="connsiteX2"/>
              <a:gd fmla="*/ 1866007 h 1954787" name="connsiteY2"/>
              <a:gd fmla="*/ 70443 w 1558780" name="connsiteX3"/>
              <a:gd fmla="*/ 1855459 h 1954787" name="connsiteY3"/>
              <a:gd fmla="*/ 272236 w 1558780" name="connsiteX4"/>
              <a:gd fmla="*/ 1707784 h 1954787" name="connsiteY4"/>
              <a:gd fmla="*/ 299551 w 1558780" name="connsiteX5"/>
              <a:gd fmla="*/ 1600147 h 1954787" name="connsiteY5"/>
              <a:gd fmla="*/ 302499 w 1558780" name="connsiteX6"/>
              <a:gd fmla="*/ 1623660 h 1954787" name="connsiteY6"/>
              <a:gd fmla="*/ 82385 w 1558780" name="connsiteX7"/>
              <a:gd fmla="*/ 1759512 h 1954787" name="connsiteY7"/>
              <a:gd fmla="*/ 71903 w 1558780" name="connsiteX8"/>
              <a:gd fmla="*/ 1738612 h 1954787" name="connsiteY8"/>
              <a:gd fmla="*/ 292017 w 1558780" name="connsiteX9"/>
              <a:gd fmla="*/ 1602759 h 1954787" name="connsiteY9"/>
              <a:gd fmla="*/ 299551 w 1558780" name="connsiteX10"/>
              <a:gd fmla="*/ 1600147 h 1954787" name="connsiteY10"/>
              <a:gd fmla="*/ 298642 w 1558780" name="connsiteX11"/>
              <a:gd fmla="*/ 1493628 h 1954787" name="connsiteY11"/>
              <a:gd fmla="*/ 292125 w 1558780" name="connsiteX12"/>
              <a:gd fmla="*/ 1506814 h 1954787" name="connsiteY12"/>
              <a:gd fmla="*/ 94003 w 1558780" name="connsiteX13"/>
              <a:gd fmla="*/ 1643940 h 1954787" name="connsiteY13"/>
              <a:gd fmla="*/ 83575 w 1558780" name="connsiteX14"/>
              <a:gd fmla="*/ 1622844 h 1954787" name="connsiteY14"/>
              <a:gd fmla="*/ 281697 w 1558780" name="connsiteX15"/>
              <a:gd fmla="*/ 1496265 h 1954787" name="connsiteY15"/>
              <a:gd fmla="*/ 298642 w 1558780" name="connsiteX16"/>
              <a:gd fmla="*/ 1493628 h 1954787" name="connsiteY16"/>
              <a:gd fmla="*/ 1406624 w 1558780" name="connsiteX17"/>
              <a:gd fmla="*/ 1068231 h 1954787" name="connsiteY17"/>
              <a:gd fmla="*/ 1417192 w 1558780" name="connsiteX18"/>
              <a:gd fmla="*/ 1088957 h 1954787" name="connsiteY18"/>
              <a:gd fmla="*/ 1142440 w 1558780" name="connsiteX19"/>
              <a:gd fmla="*/ 1244404 h 1954787" name="connsiteY19"/>
              <a:gd fmla="*/ 1131873 w 1558780" name="connsiteX20"/>
              <a:gd fmla="*/ 1223678 h 1954787" name="connsiteY20"/>
              <a:gd fmla="*/ 1406624 w 1558780" name="connsiteX21"/>
              <a:gd fmla="*/ 1068231 h 1954787" name="connsiteY21"/>
              <a:gd fmla="*/ 376449 w 1558780" name="connsiteX22"/>
              <a:gd fmla="*/ 1054906 h 1954787" name="connsiteY22"/>
              <a:gd fmla="*/ 386908 w 1558780" name="connsiteX23"/>
              <a:gd fmla="*/ 1075944 h 1954787" name="connsiteY23"/>
              <a:gd fmla="*/ 94065 w 1558780" name="connsiteX24"/>
              <a:gd fmla="*/ 1244249 h 1954787" name="connsiteY24"/>
              <a:gd fmla="*/ 83606 w 1558780" name="connsiteX25"/>
              <a:gd fmla="*/ 1223211 h 1954787" name="connsiteY25"/>
              <a:gd fmla="*/ 376449 w 1558780" name="connsiteX26"/>
              <a:gd fmla="*/ 1054906 h 1954787" name="connsiteY26"/>
              <a:gd fmla="*/ 779022 w 1558780" name="connsiteX27"/>
              <a:gd fmla="*/ 1053916 h 1954787" name="connsiteY27"/>
              <a:gd fmla="*/ 776067 w 1558780" name="connsiteX28"/>
              <a:gd fmla="*/ 1077595 h 1954787" name="connsiteY28"/>
              <a:gd fmla="*/ 71958 w 1558780" name="connsiteX29"/>
              <a:gd fmla="*/ 1519606 h 1954787" name="connsiteY29"/>
              <a:gd fmla="*/ 61449 w 1558780" name="connsiteX30"/>
              <a:gd fmla="*/ 1498558 h 1954787" name="connsiteY30"/>
              <a:gd fmla="*/ 765558 w 1558780" name="connsiteX31"/>
              <a:gd fmla="*/ 1056547 h 1954787" name="connsiteY31"/>
              <a:gd fmla="*/ 779022 w 1558780" name="connsiteX32"/>
              <a:gd fmla="*/ 1053916 h 1954787" name="connsiteY32"/>
              <a:gd fmla="*/ 598469 w 1558780" name="connsiteX33"/>
              <a:gd fmla="*/ 1046023 h 1954787" name="connsiteY33"/>
              <a:gd fmla="*/ 608950 w 1558780" name="connsiteX34"/>
              <a:gd fmla="*/ 1067078 h 1954787" name="connsiteY34"/>
              <a:gd fmla="*/ 116317 w 1558780" name="connsiteX35"/>
              <a:gd fmla="*/ 1319742 h 1954787" name="connsiteY35"/>
              <a:gd fmla="*/ 105835 w 1558780" name="connsiteX36"/>
              <a:gd fmla="*/ 1298686 h 1954787" name="connsiteY36"/>
              <a:gd fmla="*/ 598469 w 1558780" name="connsiteX37"/>
              <a:gd fmla="*/ 1046023 h 1954787" name="connsiteY37"/>
              <a:gd fmla="*/ 1423165 w 1558780" name="connsiteX38"/>
              <a:gd fmla="*/ 454387 h 1954787" name="connsiteY38"/>
              <a:gd fmla="*/ 1426123 w 1558780" name="connsiteX39"/>
              <a:gd fmla="*/ 478217 h 1954787" name="connsiteY39"/>
              <a:gd fmla="*/ 1268337 w 1558780" name="connsiteX40"/>
              <a:gd fmla="*/ 584127 h 1954787" name="connsiteY40"/>
              <a:gd fmla="*/ 1257818 w 1558780" name="connsiteX41"/>
              <a:gd fmla="*/ 562945 h 1954787" name="connsiteY41"/>
              <a:gd fmla="*/ 1415604 w 1558780" name="connsiteX42"/>
              <a:gd fmla="*/ 457035 h 1954787" name="connsiteY42"/>
              <a:gd fmla="*/ 1423165 w 1558780" name="connsiteX43"/>
              <a:gd fmla="*/ 454387 h 1954787" name="connsiteY43"/>
              <a:gd fmla="*/ 1369917 w 1558780" name="connsiteX44"/>
              <a:gd fmla="*/ 245611 h 1954787" name="connsiteY44"/>
              <a:gd fmla="*/ 1372865 w 1558780" name="connsiteX45"/>
              <a:gd fmla="*/ 269345 h 1954787" name="connsiteY45"/>
              <a:gd fmla="*/ 1142269 w 1558780" name="connsiteX46"/>
              <a:gd fmla="*/ 395923 h 1954787" name="connsiteY46"/>
              <a:gd fmla="*/ 1131787 w 1558780" name="connsiteX47"/>
              <a:gd fmla="*/ 374827 h 1954787" name="connsiteY47"/>
              <a:gd fmla="*/ 1362383 w 1558780" name="connsiteX48"/>
              <a:gd fmla="*/ 248248 h 1954787" name="connsiteY48"/>
              <a:gd fmla="*/ 1369917 w 1558780" name="connsiteX49"/>
              <a:gd fmla="*/ 245611 h 1954787" name="connsiteY49"/>
              <a:gd fmla="*/ 1267705 w 1558780" name="connsiteX50"/>
              <a:gd fmla="*/ 170233 h 1954787" name="connsiteY50"/>
              <a:gd fmla="*/ 1270666 w 1558780" name="connsiteX51"/>
              <a:gd fmla="*/ 194334 h 1954787" name="connsiteY51"/>
              <a:gd fmla="*/ 1018002 w 1558780" name="connsiteX52"/>
              <a:gd fmla="*/ 333584 h 1954787" name="connsiteY52"/>
              <a:gd fmla="*/ 1007474 w 1558780" name="connsiteX53"/>
              <a:gd fmla="*/ 322872 h 1954787" name="connsiteY53"/>
              <a:gd fmla="*/ 1260138 w 1558780" name="connsiteX54"/>
              <a:gd fmla="*/ 172911 h 1954787" name="connsiteY54"/>
              <a:gd fmla="*/ 1267705 w 1558780" name="connsiteX55"/>
              <a:gd fmla="*/ 170233 h 1954787" name="connsiteY55"/>
              <a:gd fmla="*/ 1174339 w 1558780" name="connsiteX56"/>
              <a:gd fmla="*/ 131108 h 1954787" name="connsiteY56"/>
              <a:gd fmla="*/ 1195239 w 1558780" name="connsiteX57"/>
              <a:gd fmla="*/ 151835 h 1954787" name="connsiteY57"/>
              <a:gd fmla="*/ 1059386 w 1558780" name="connsiteX58"/>
              <a:gd fmla="*/ 214014 h 1954787" name="connsiteY58"/>
              <a:gd fmla="*/ 1048936 w 1558780" name="connsiteX59"/>
              <a:gd fmla="*/ 193287 h 1954787" name="connsiteY59"/>
              <a:gd fmla="*/ 1174339 w 1558780" name="connsiteX60"/>
              <a:gd fmla="*/ 131108 h 1954787" name="connsiteY60"/>
              <a:gd fmla="*/ 1141766 w 1558780" name="connsiteX61"/>
              <a:gd fmla="*/ 445 h 1954787" name="connsiteY61"/>
              <a:gd fmla="*/ 1247869 w 1558780" name="connsiteX62"/>
              <a:gd fmla="*/ 49191 h 1954787" name="connsiteY62"/>
              <a:gd fmla="*/ 1394579 w 1558780" name="connsiteX63"/>
              <a:gd fmla="*/ 175240 h 1954787" name="connsiteY63"/>
              <a:gd fmla="*/ 1488892 w 1558780" name="connsiteX64"/>
              <a:gd fmla="*/ 259273 h 1954787" name="connsiteY64"/>
              <a:gd fmla="*/ 1551767 w 1558780" name="connsiteX65"/>
              <a:gd fmla="*/ 395827 h 1954787" name="connsiteY65"/>
              <a:gd fmla="*/ 1467933 w 1558780" name="connsiteX66"/>
              <a:gd fmla="*/ 490364 h 1954787" name="connsiteY66"/>
              <a:gd fmla="*/ 1461232 w 1558780" name="connsiteX67"/>
              <a:gd fmla="*/ 544105 h 1954787" name="connsiteY67"/>
              <a:gd fmla="*/ 1467728 w 1558780" name="connsiteX68"/>
              <a:gd fmla="*/ 546452 h 1954787" name="connsiteY68"/>
              <a:gd fmla="*/ 1470393 w 1558780" name="connsiteX69"/>
              <a:gd fmla="*/ 561283 h 1954787" name="connsiteY69"/>
              <a:gd fmla="*/ 1458658 w 1558780" name="connsiteX70"/>
              <a:gd fmla="*/ 569870 h 1954787" name="connsiteY70"/>
              <a:gd fmla="*/ 1457454 w 1558780" name="connsiteX71"/>
              <a:gd fmla="*/ 637422 h 1954787" name="connsiteY71"/>
              <a:gd fmla="*/ 1467933 w 1558780" name="connsiteX72"/>
              <a:gd fmla="*/ 984058 h 1954787" name="connsiteY72"/>
              <a:gd fmla="*/ 1426016 w 1558780" name="connsiteX73"/>
              <a:gd fmla="*/ 1225653 h 1954787" name="connsiteY73"/>
              <a:gd fmla="*/ 1059242 w 1558780" name="connsiteX74"/>
              <a:gd fmla="*/ 1299182 h 1954787" name="connsiteY74"/>
              <a:gd fmla="*/ 482883 w 1558780" name="connsiteX75"/>
              <a:gd fmla="*/ 1372710 h 1954787" name="connsiteY75"/>
              <a:gd fmla="*/ 346653 w 1558780" name="connsiteX76"/>
              <a:gd fmla="*/ 1719346 h 1954787" name="connsiteY76"/>
              <a:gd fmla="*/ 346653 w 1558780" name="connsiteX77"/>
              <a:gd fmla="*/ 1939933 h 1954787" name="connsiteY77"/>
              <a:gd fmla="*/ 325694 w 1558780" name="connsiteX78"/>
              <a:gd fmla="*/ 1950437 h 1954787" name="connsiteY78"/>
              <a:gd fmla="*/ 308011 w 1558780" name="connsiteX79"/>
              <a:gd fmla="*/ 1886920 h 1954787" name="connsiteY79"/>
              <a:gd fmla="*/ 309884 w 1558780" name="connsiteX80"/>
              <a:gd fmla="*/ 1816044 h 1954787" name="connsiteY80"/>
              <a:gd fmla="*/ 217727 w 1558780" name="connsiteX81"/>
              <a:gd fmla="*/ 1873159 h 1954787" name="connsiteY81"/>
              <a:gd fmla="*/ 93988 w 1558780" name="connsiteX82"/>
              <a:gd fmla="*/ 1937166 h 1954787" name="connsiteY82"/>
              <a:gd fmla="*/ 83568 w 1558780" name="connsiteX83"/>
              <a:gd fmla="*/ 1916266 h 1954787" name="connsiteY83"/>
              <a:gd fmla="*/ 312810 w 1558780" name="connsiteX84"/>
              <a:gd fmla="*/ 1780413 h 1954787" name="connsiteY84"/>
              <a:gd fmla="*/ 314148 w 1558780" name="connsiteX85"/>
              <a:gd fmla="*/ 1780155 h 1954787" name="connsiteY85"/>
              <a:gd fmla="*/ 319800 w 1558780" name="connsiteX86"/>
              <a:gd fmla="*/ 1736251 h 1954787" name="connsiteY86"/>
              <a:gd fmla="*/ 325694 w 1558780" name="connsiteX87"/>
              <a:gd fmla="*/ 1666826 h 1954787" name="connsiteY87"/>
              <a:gd fmla="*/ 451445 w 1558780" name="connsiteX88"/>
              <a:gd fmla="*/ 1351702 h 1954787" name="connsiteY88"/>
              <a:gd fmla="*/ 550998 w 1558780" name="connsiteX89"/>
              <a:gd fmla="*/ 1326755 h 1954787" name="connsiteY89"/>
              <a:gd fmla="*/ 586632 w 1558780" name="connsiteX90"/>
              <a:gd fmla="*/ 1320645 h 1954787" name="connsiteY90"/>
              <a:gd fmla="*/ 582919 w 1558780" name="connsiteX91"/>
              <a:gd fmla="*/ 1317169 h 1954787" name="connsiteY91"/>
              <a:gd fmla="*/ 585553 w 1558780" name="connsiteX92"/>
              <a:gd fmla="*/ 1298826 h 1954787" name="connsiteY92"/>
              <a:gd fmla="*/ 1006964 w 1558780" name="connsiteX93"/>
              <a:gd fmla="*/ 1068231 h 1954787" name="connsiteY93"/>
              <a:gd fmla="*/ 1017499 w 1558780" name="connsiteX94"/>
              <a:gd fmla="*/ 1089194 h 1954787" name="connsiteY94"/>
              <a:gd fmla="*/ 806794 w 1558780" name="connsiteX95"/>
              <a:gd fmla="*/ 1204492 h 1954787" name="connsiteY95"/>
              <a:gd fmla="*/ 598127 w 1558780" name="connsiteX96"/>
              <a:gd fmla="*/ 1318674 h 1954787" name="connsiteY96"/>
              <a:gd fmla="*/ 650551 w 1558780" name="connsiteX97"/>
              <a:gd fmla="*/ 1309686 h 1954787" name="connsiteY97"/>
              <a:gd fmla="*/ 765823 w 1558780" name="connsiteX98"/>
              <a:gd fmla="*/ 1286051 h 1954787" name="connsiteY98"/>
              <a:gd fmla="*/ 858917 w 1558780" name="connsiteX99"/>
              <a:gd fmla="*/ 1279689 h 1954787" name="connsiteY99"/>
              <a:gd fmla="*/ 858228 w 1558780" name="connsiteX100"/>
              <a:gd fmla="*/ 1279346 h 1954787" name="connsiteY100"/>
              <a:gd fmla="*/ 860844 w 1558780" name="connsiteX101"/>
              <a:gd fmla="*/ 1265018 h 1954787" name="connsiteY101"/>
              <a:gd fmla="*/ 1111928 w 1558780" name="connsiteX102"/>
              <a:gd fmla="*/ 1129556 h 1954787" name="connsiteY102"/>
              <a:gd fmla="*/ 1300241 w 1558780" name="connsiteX103"/>
              <a:gd fmla="*/ 1014935 h 1954787" name="connsiteY103"/>
              <a:gd fmla="*/ 1310702 w 1558780" name="connsiteX104"/>
              <a:gd fmla="*/ 1035775 h 1954787" name="connsiteY104"/>
              <a:gd fmla="*/ 1091004 w 1558780" name="connsiteX105"/>
              <a:gd fmla="*/ 1160817 h 1954787" name="connsiteY105"/>
              <a:gd fmla="*/ 884652 w 1558780" name="connsiteX106"/>
              <a:gd fmla="*/ 1278262 h 1954787" name="connsiteY106"/>
              <a:gd fmla="*/ 1039594 w 1558780" name="connsiteX107"/>
              <a:gd fmla="*/ 1282112 h 1954787" name="connsiteY107"/>
              <a:gd fmla="*/ 1205952 w 1558780" name="connsiteX108"/>
              <a:gd fmla="*/ 1278173 h 1954787" name="connsiteY108"/>
              <a:gd fmla="*/ 1436496 w 1558780" name="connsiteX109"/>
              <a:gd fmla="*/ 1141620 h 1954787" name="connsiteY109"/>
              <a:gd fmla="*/ 1449595 w 1558780" name="connsiteX110"/>
              <a:gd fmla="*/ 963050 h 1954787" name="connsiteY110"/>
              <a:gd fmla="*/ 1447720 w 1558780" name="connsiteX111"/>
              <a:gd fmla="*/ 835294 h 1954787" name="connsiteY111"/>
              <a:gd fmla="*/ 1399347 w 1558780" name="connsiteX112"/>
              <a:gd fmla="*/ 876805 h 1954787" name="connsiteY112"/>
              <a:gd fmla="*/ 1217646 w 1558780" name="connsiteX113"/>
              <a:gd fmla="*/ 1004498 h 1954787" name="connsiteY113"/>
              <a:gd fmla="*/ 1207226 w 1558780" name="connsiteX114"/>
              <a:gd fmla="*/ 983624 h 1954787" name="connsiteY114"/>
              <a:gd fmla="*/ 1446889 w 1558780" name="connsiteX115"/>
              <a:gd fmla="*/ 816628 h 1954787" name="connsiteY115"/>
              <a:gd fmla="*/ 1447445 w 1558780" name="connsiteX116"/>
              <a:gd fmla="*/ 816517 h 1954787" name="connsiteY116"/>
              <a:gd fmla="*/ 1446975 w 1558780" name="connsiteX117"/>
              <a:gd fmla="*/ 784480 h 1954787" name="connsiteY117"/>
              <a:gd fmla="*/ 1439528 w 1558780" name="connsiteX118"/>
              <a:gd fmla="*/ 698222 h 1954787" name="connsiteY118"/>
              <a:gd fmla="*/ 1439445 w 1558780" name="connsiteX119"/>
              <a:gd fmla="*/ 698332 h 1954787" name="connsiteY119"/>
              <a:gd fmla="*/ 1271140 w 1558780" name="connsiteX120"/>
              <a:gd fmla="*/ 813491 h 1954787" name="connsiteY120"/>
              <a:gd fmla="*/ 1260621 w 1558780" name="connsiteX121"/>
              <a:gd fmla="*/ 803022 h 1954787" name="connsiteY121"/>
              <a:gd fmla="*/ 1387836 w 1558780" name="connsiteX122"/>
              <a:gd fmla="*/ 704385 h 1954787" name="connsiteY122"/>
              <a:gd fmla="*/ 1437804 w 1558780" name="connsiteX123"/>
              <a:gd fmla="*/ 678253 h 1954787" name="connsiteY123"/>
              <a:gd fmla="*/ 1435186 w 1558780" name="connsiteX124"/>
              <a:gd fmla="*/ 647926 h 1954787" name="connsiteY124"/>
              <a:gd fmla="*/ 1436483 w 1558780" name="connsiteX125"/>
              <a:gd fmla="*/ 586095 h 1954787" name="connsiteY125"/>
              <a:gd fmla="*/ 1383787 w 1558780" name="connsiteX126"/>
              <a:gd fmla="*/ 624652 h 1954787" name="connsiteY126"/>
              <a:gd fmla="*/ 1289187 w 1558780" name="connsiteX127"/>
              <a:gd fmla="*/ 679930 h 1954787" name="connsiteY127"/>
              <a:gd fmla="*/ 1278527 w 1558780" name="connsiteX128"/>
              <a:gd fmla="*/ 658358 h 1954787" name="connsiteY128"/>
              <a:gd fmla="*/ 1363801 w 1558780" name="connsiteX129"/>
              <a:gd fmla="*/ 607124 h 1954787" name="connsiteY129"/>
              <a:gd fmla="*/ 1441653 w 1558780" name="connsiteX130"/>
              <a:gd fmla="*/ 545578 h 1954787" name="connsiteY130"/>
              <a:gd fmla="*/ 1446975 w 1558780" name="connsiteX131"/>
              <a:gd fmla="*/ 511372 h 1954787" name="connsiteY131"/>
              <a:gd fmla="*/ 1467933 w 1558780" name="connsiteX132"/>
              <a:gd fmla="*/ 427339 h 1954787" name="connsiteY132"/>
              <a:gd fmla="*/ 1509850 w 1558780" name="connsiteX133"/>
              <a:gd fmla="*/ 332802 h 1954787" name="connsiteY133"/>
              <a:gd fmla="*/ 1258348 w 1558780" name="connsiteX134"/>
              <a:gd fmla="*/ 80703 h 1954787" name="connsiteY134"/>
              <a:gd fmla="*/ 1101159 w 1558780" name="connsiteX135"/>
              <a:gd fmla="*/ 49191 h 1954787" name="connsiteY135"/>
              <a:gd fmla="*/ 1059242 w 1558780" name="connsiteX136"/>
              <a:gd fmla="*/ 112215 h 1954787" name="connsiteY136"/>
              <a:gd fmla="*/ 996367 w 1558780" name="connsiteX137"/>
              <a:gd fmla="*/ 248769 h 1954787" name="connsiteY137"/>
              <a:gd fmla="*/ 1017325 w 1558780" name="connsiteX138"/>
              <a:gd fmla="*/ 416835 h 1954787" name="connsiteY138"/>
              <a:gd fmla="*/ 1132597 w 1558780" name="connsiteX139"/>
              <a:gd fmla="*/ 437843 h 1954787" name="connsiteY139"/>
              <a:gd fmla="*/ 1186303 w 1558780" name="connsiteX140"/>
              <a:gd fmla="*/ 478547 h 1954787" name="connsiteY140"/>
              <a:gd fmla="*/ 1187708 w 1558780" name="connsiteX141"/>
              <a:gd fmla="*/ 480952 h 1954787" name="connsiteY141"/>
              <a:gd fmla="*/ 1195539 w 1558780" name="connsiteX142"/>
              <a:gd fmla="*/ 478520 h 1954787" name="connsiteY142"/>
              <a:gd fmla="*/ 1446792 w 1558780" name="connsiteX143"/>
              <a:gd fmla="*/ 319371 h 1954787" name="connsiteY143"/>
              <a:gd fmla="*/ 1457261 w 1558780" name="connsiteX144"/>
              <a:gd fmla="*/ 329981 h 1954787" name="connsiteY144"/>
              <a:gd fmla="*/ 1206008 w 1558780" name="connsiteX145"/>
              <a:gd fmla="*/ 489130 h 1954787" name="connsiteY145"/>
              <a:gd fmla="*/ 1193963 w 1558780" name="connsiteX146"/>
              <a:gd fmla="*/ 491661 h 1954787" name="connsiteY146"/>
              <a:gd fmla="*/ 1204806 w 1558780" name="connsiteX147"/>
              <a:gd fmla="*/ 510223 h 1954787" name="connsiteY147"/>
              <a:gd fmla="*/ 1216431 w 1558780" name="connsiteX148"/>
              <a:gd fmla="*/ 542885 h 1954787" name="connsiteY148"/>
              <a:gd fmla="*/ 1195473 w 1558780" name="connsiteX149"/>
              <a:gd fmla="*/ 952545 h 1954787" name="connsiteY149"/>
              <a:gd fmla="*/ 797261 w 1558780" name="connsiteX150"/>
              <a:gd fmla="*/ 1026074 h 1954787" name="connsiteY150"/>
              <a:gd fmla="*/ 367611 w 1558780" name="connsiteX151"/>
              <a:gd fmla="*/ 1005066 h 1954787" name="connsiteY151"/>
              <a:gd fmla="*/ 97116 w 1558780" name="connsiteX152"/>
              <a:gd fmla="*/ 1092525 h 1954787" name="connsiteY152"/>
              <a:gd fmla="*/ 93312 w 1558780" name="connsiteX153"/>
              <a:gd fmla="*/ 1098929 h 1954787" name="connsiteY153"/>
              <a:gd fmla="*/ 150871 w 1558780" name="connsiteX154"/>
              <a:gd fmla="*/ 1074995 h 1954787" name="connsiteY154"/>
              <a:gd fmla="*/ 229764 w 1558780" name="connsiteX155"/>
              <a:gd fmla="*/ 1034316 h 1954787" name="connsiteY155"/>
              <a:gd fmla="*/ 240283 w 1558780" name="connsiteX156"/>
              <a:gd fmla="*/ 1044814 h 1954787" name="connsiteY156"/>
              <a:gd fmla="*/ 82497 w 1558780" name="connsiteX157"/>
              <a:gd fmla="*/ 1128795 h 1954787" name="connsiteY157"/>
              <a:gd fmla="*/ 74160 w 1558780" name="connsiteX158"/>
              <a:gd fmla="*/ 1131216 h 1954787" name="connsiteY158"/>
              <a:gd fmla="*/ 45313 w 1558780" name="connsiteX159"/>
              <a:gd fmla="*/ 1219600 h 1954787" name="connsiteY159"/>
              <a:gd fmla="*/ 32275 w 1558780" name="connsiteX160"/>
              <a:gd fmla="*/ 1876908 h 1954787" name="connsiteY160"/>
              <a:gd fmla="*/ 11317 w 1558780" name="connsiteX161"/>
              <a:gd fmla="*/ 1876908 h 1954787" name="connsiteY161"/>
              <a:gd fmla="*/ 21796 w 1558780" name="connsiteX162"/>
              <a:gd fmla="*/ 1215149 h 1954787" name="connsiteY162"/>
              <a:gd fmla="*/ 241860 w 1558780" name="connsiteX163"/>
              <a:gd fmla="*/ 984058 h 1954787" name="connsiteY163"/>
              <a:gd fmla="*/ 912532 w 1558780" name="connsiteX164"/>
              <a:gd fmla="*/ 1005066 h 1954787" name="connsiteY164"/>
              <a:gd fmla="*/ 1143076 w 1558780" name="connsiteX165"/>
              <a:gd fmla="*/ 973554 h 1954787" name="connsiteY165"/>
              <a:gd fmla="*/ 1216431 w 1558780" name="connsiteX166"/>
              <a:gd fmla="*/ 742463 h 1954787" name="connsiteY166"/>
              <a:gd fmla="*/ 1111639 w 1558780" name="connsiteX167"/>
              <a:gd fmla="*/ 448348 h 1954787" name="connsiteY167"/>
              <a:gd fmla="*/ 954449 w 1558780" name="connsiteX168"/>
              <a:gd fmla="*/ 395827 h 1954787" name="connsiteY168"/>
              <a:gd fmla="*/ 985887 w 1558780" name="connsiteX169"/>
              <a:gd fmla="*/ 227761 h 1954787" name="connsiteY169"/>
              <a:gd fmla="*/ 1101159 w 1558780" name="connsiteX170"/>
              <a:gd fmla="*/ 17678 h 1954787" name="connsiteY170"/>
              <a:gd fmla="*/ 1141766 w 1558780" name="connsiteX171"/>
              <a:gd fmla="*/ 445 h 1954787" name="connsiteY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b="b" l="l" r="r" t="t"/>
            <a:pathLst>
              <a:path h="1954787" w="1558780">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p>
        </p:txBody>
      </p:sp>
      <p:pic>
        <p:nvPicPr>
          <p:cNvPr id="62" name="图片 61"/>
          <p:cNvPicPr>
            <a:picLocks noChangeAspect="1"/>
          </p:cNvPicPr>
          <p:nvPr/>
        </p:nvPicPr>
        <p:blipFill>
          <a:blip r:embed="rId3">
            <a:extLst>
              <a:ext uri="{28A0092B-C50C-407E-A947-70E740481C1C}">
                <a14:useLocalDpi/>
              </a:ext>
            </a:extLst>
          </a:blip>
          <a:stretch>
            <a:fillRect/>
          </a:stretch>
        </p:blipFill>
        <p:spPr>
          <a:xfrm flipH="1">
            <a:off x="3863752" y="5453546"/>
            <a:ext cx="6313966" cy="2133273"/>
          </a:xfrm>
          <a:prstGeom prst="rect">
            <a:avLst/>
          </a:prstGeom>
          <a:effectLst>
            <a:outerShdw algn="tl" blurRad="254000" dir="6000000" dist="393700" rotWithShape="0">
              <a:prstClr val="black">
                <a:alpha val="40000"/>
              </a:prstClr>
            </a:outerShdw>
          </a:effectLst>
        </p:spPr>
      </p:pic>
      <p:sp>
        <p:nvSpPr>
          <p:cNvPr id="63" name="文本框 62"/>
          <p:cNvSpPr txBox="1"/>
          <p:nvPr/>
        </p:nvSpPr>
        <p:spPr>
          <a:xfrm>
            <a:off x="5090160"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解决方案</a:t>
            </a:r>
          </a:p>
        </p:txBody>
      </p:sp>
      <p:sp>
        <p:nvSpPr>
          <p:cNvPr id="64" name="矩形 47"/>
          <p:cNvSpPr>
            <a:spLocks noChangeArrowheads="1"/>
          </p:cNvSpPr>
          <p:nvPr/>
        </p:nvSpPr>
        <p:spPr bwMode="auto">
          <a:xfrm>
            <a:off x="1271464" y="2600908"/>
            <a:ext cx="2468003" cy="162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点击此处录入上述图表的综合描述说明，在此录入上述图表的综合描述说明。点击此处录入上述图表的综合描述说明，点击此处录入上述图表的综合描述说明</a:t>
            </a:r>
          </a:p>
        </p:txBody>
      </p:sp>
      <p:sp>
        <p:nvSpPr>
          <p:cNvPr id="65" name="矩形 47"/>
          <p:cNvSpPr>
            <a:spLocks noChangeArrowheads="1"/>
          </p:cNvSpPr>
          <p:nvPr/>
        </p:nvSpPr>
        <p:spPr bwMode="auto">
          <a:xfrm>
            <a:off x="8292243" y="3021123"/>
            <a:ext cx="2700300"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在此录入上述图表的综合描述说明，在此录入上述图表的综合描述说明。在此录入上述图表的描述说明点击此处录入上述图表的综合描述说明</a:t>
            </a:r>
          </a:p>
        </p:txBody>
      </p:sp>
      <p:sp>
        <p:nvSpPr>
          <p:cNvPr id="66" name="矩形 47"/>
          <p:cNvSpPr>
            <a:spLocks noChangeArrowheads="1"/>
          </p:cNvSpPr>
          <p:nvPr/>
        </p:nvSpPr>
        <p:spPr bwMode="auto">
          <a:xfrm>
            <a:off x="6590263" y="1638007"/>
            <a:ext cx="3261582"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在此录入上述图表的综合描述说明，在此录入上述图表的综合描述说明。在此录入上述图表的描述说明</a:t>
            </a:r>
          </a:p>
        </p:txBody>
      </p:sp>
      <p:sp>
        <p:nvSpPr>
          <p:cNvPr id="67" name="矩形 47"/>
          <p:cNvSpPr>
            <a:spLocks noChangeArrowheads="1"/>
          </p:cNvSpPr>
          <p:nvPr/>
        </p:nvSpPr>
        <p:spPr bwMode="auto">
          <a:xfrm>
            <a:off x="3035660" y="1718211"/>
            <a:ext cx="266754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Tree>
    <p:extLst>
      <p:ext uri="{BB962C8B-B14F-4D97-AF65-F5344CB8AC3E}">
        <p14:creationId val="418958512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62"/>
                                        </p:tgtEl>
                                        <p:attrNameLst>
                                          <p:attrName>style.visibility</p:attrName>
                                        </p:attrNameLst>
                                      </p:cBhvr>
                                      <p:to>
                                        <p:strVal val="visible"/>
                                      </p:to>
                                    </p:set>
                                    <p:animEffect filter="fade" transition="in">
                                      <p:cBhvr>
                                        <p:cTn dur="750" id="12"/>
                                        <p:tgtEl>
                                          <p:spTgt spid="62"/>
                                        </p:tgtEl>
                                      </p:cBhvr>
                                    </p:animEffect>
                                    <p:anim calcmode="lin" valueType="num">
                                      <p:cBhvr>
                                        <p:cTn dur="750" fill="hold" id="13"/>
                                        <p:tgtEl>
                                          <p:spTgt spid="62"/>
                                        </p:tgtEl>
                                        <p:attrNameLst>
                                          <p:attrName>ppt_x</p:attrName>
                                        </p:attrNameLst>
                                      </p:cBhvr>
                                      <p:tavLst>
                                        <p:tav tm="0">
                                          <p:val>
                                            <p:strVal val="#ppt_x"/>
                                          </p:val>
                                        </p:tav>
                                        <p:tav tm="100000">
                                          <p:val>
                                            <p:strVal val="#ppt_x"/>
                                          </p:val>
                                        </p:tav>
                                      </p:tavLst>
                                    </p:anim>
                                    <p:anim calcmode="lin" valueType="num">
                                      <p:cBhvr>
                                        <p:cTn dur="750" fill="hold" id="14"/>
                                        <p:tgtEl>
                                          <p:spTgt spid="6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100"/>
                                  </p:stCondLst>
                                  <p:childTnLst>
                                    <p:set>
                                      <p:cBhvr>
                                        <p:cTn dur="1" fill="hold" id="16">
                                          <p:stCondLst>
                                            <p:cond delay="0"/>
                                          </p:stCondLst>
                                        </p:cTn>
                                        <p:tgtEl>
                                          <p:spTgt spid="71"/>
                                        </p:tgtEl>
                                        <p:attrNameLst>
                                          <p:attrName>style.visibility</p:attrName>
                                        </p:attrNameLst>
                                      </p:cBhvr>
                                      <p:to>
                                        <p:strVal val="visible"/>
                                      </p:to>
                                    </p:set>
                                    <p:animEffect filter="fade" transition="in">
                                      <p:cBhvr>
                                        <p:cTn dur="750" id="17"/>
                                        <p:tgtEl>
                                          <p:spTgt spid="71"/>
                                        </p:tgtEl>
                                      </p:cBhvr>
                                    </p:animEffect>
                                    <p:anim calcmode="lin" valueType="num">
                                      <p:cBhvr>
                                        <p:cTn dur="750" fill="hold" id="18"/>
                                        <p:tgtEl>
                                          <p:spTgt spid="71"/>
                                        </p:tgtEl>
                                        <p:attrNameLst>
                                          <p:attrName>ppt_x</p:attrName>
                                        </p:attrNameLst>
                                      </p:cBhvr>
                                      <p:tavLst>
                                        <p:tav tm="0">
                                          <p:val>
                                            <p:strVal val="#ppt_x"/>
                                          </p:val>
                                        </p:tav>
                                        <p:tav tm="100000">
                                          <p:val>
                                            <p:strVal val="#ppt_x"/>
                                          </p:val>
                                        </p:tav>
                                      </p:tavLst>
                                    </p:anim>
                                    <p:anim calcmode="lin" valueType="num">
                                      <p:cBhvr>
                                        <p:cTn dur="750" fill="hold" id="19"/>
                                        <p:tgtEl>
                                          <p:spTgt spid="7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22" presetSubtype="8">
                                  <p:stCondLst>
                                    <p:cond delay="0"/>
                                  </p:stCondLst>
                                  <p:childTnLst>
                                    <p:set>
                                      <p:cBhvr>
                                        <p:cTn dur="1" fill="hold" id="22">
                                          <p:stCondLst>
                                            <p:cond delay="0"/>
                                          </p:stCondLst>
                                        </p:cTn>
                                        <p:tgtEl>
                                          <p:spTgt spid="68"/>
                                        </p:tgtEl>
                                        <p:attrNameLst>
                                          <p:attrName>style.visibility</p:attrName>
                                        </p:attrNameLst>
                                      </p:cBhvr>
                                      <p:to>
                                        <p:strVal val="visible"/>
                                      </p:to>
                                    </p:set>
                                    <p:animEffect filter="wipe(left)" transition="in">
                                      <p:cBhvr>
                                        <p:cTn dur="1000" id="23"/>
                                        <p:tgtEl>
                                          <p:spTgt spid="68"/>
                                        </p:tgtEl>
                                      </p:cBhvr>
                                    </p:animEffect>
                                  </p:childTnLst>
                                </p:cTn>
                              </p:par>
                            </p:childTnLst>
                          </p:cTn>
                        </p:par>
                        <p:par>
                          <p:cTn fill="hold" id="24" nodeType="afterGroup">
                            <p:stCondLst>
                              <p:cond delay="2350"/>
                            </p:stCondLst>
                            <p:childTnLst>
                              <p:par>
                                <p:cTn fill="hold" grpId="0" id="25" nodeType="afterEffect" presetClass="entr" presetID="18" presetSubtype="9">
                                  <p:stCondLst>
                                    <p:cond delay="0"/>
                                  </p:stCondLst>
                                  <p:childTnLst>
                                    <p:set>
                                      <p:cBhvr>
                                        <p:cTn dur="1" fill="hold" id="26">
                                          <p:stCondLst>
                                            <p:cond delay="0"/>
                                          </p:stCondLst>
                                        </p:cTn>
                                        <p:tgtEl>
                                          <p:spTgt spid="69"/>
                                        </p:tgtEl>
                                        <p:attrNameLst>
                                          <p:attrName>style.visibility</p:attrName>
                                        </p:attrNameLst>
                                      </p:cBhvr>
                                      <p:to>
                                        <p:strVal val="visible"/>
                                      </p:to>
                                    </p:set>
                                    <p:animEffect filter="strips(upLeft)" transition="in">
                                      <p:cBhvr>
                                        <p:cTn dur="750" id="27"/>
                                        <p:tgtEl>
                                          <p:spTgt spid="69"/>
                                        </p:tgtEl>
                                      </p:cBhvr>
                                    </p:animEffect>
                                  </p:childTnLst>
                                </p:cTn>
                              </p:par>
                              <p:par>
                                <p:cTn fill="hold" grpId="0" id="28" nodeType="withEffect" presetClass="entr" presetID="18" presetSubtype="3">
                                  <p:stCondLst>
                                    <p:cond delay="0"/>
                                  </p:stCondLst>
                                  <p:childTnLst>
                                    <p:set>
                                      <p:cBhvr>
                                        <p:cTn dur="1" fill="hold" id="29">
                                          <p:stCondLst>
                                            <p:cond delay="0"/>
                                          </p:stCondLst>
                                        </p:cTn>
                                        <p:tgtEl>
                                          <p:spTgt spid="4"/>
                                        </p:tgtEl>
                                        <p:attrNameLst>
                                          <p:attrName>style.visibility</p:attrName>
                                        </p:attrNameLst>
                                      </p:cBhvr>
                                      <p:to>
                                        <p:strVal val="visible"/>
                                      </p:to>
                                    </p:set>
                                    <p:animEffect filter="strips(upRight)" transition="in">
                                      <p:cBhvr>
                                        <p:cTn dur="750" id="30"/>
                                        <p:tgtEl>
                                          <p:spTgt spid="4"/>
                                        </p:tgtEl>
                                      </p:cBhvr>
                                    </p:animEffect>
                                  </p:childTnLst>
                                </p:cTn>
                              </p:par>
                              <p:par>
                                <p:cTn fill="hold" grpId="0" id="31" nodeType="withEffect" presetClass="entr" presetID="18" presetSubtype="3">
                                  <p:stCondLst>
                                    <p:cond delay="0"/>
                                  </p:stCondLst>
                                  <p:childTnLst>
                                    <p:set>
                                      <p:cBhvr>
                                        <p:cTn dur="1" fill="hold" id="32">
                                          <p:stCondLst>
                                            <p:cond delay="0"/>
                                          </p:stCondLst>
                                        </p:cTn>
                                        <p:tgtEl>
                                          <p:spTgt spid="70"/>
                                        </p:tgtEl>
                                        <p:attrNameLst>
                                          <p:attrName>style.visibility</p:attrName>
                                        </p:attrNameLst>
                                      </p:cBhvr>
                                      <p:to>
                                        <p:strVal val="visible"/>
                                      </p:to>
                                    </p:set>
                                    <p:animEffect filter="strips(upRight)" transition="in">
                                      <p:cBhvr>
                                        <p:cTn dur="750" id="33"/>
                                        <p:tgtEl>
                                          <p:spTgt spid="70"/>
                                        </p:tgtEl>
                                      </p:cBhvr>
                                    </p:animEffect>
                                  </p:childTnLst>
                                </p:cTn>
                              </p:par>
                              <p:par>
                                <p:cTn fill="hold" grpId="0" id="34" nodeType="withEffect" presetClass="entr" presetID="18" presetSubtype="3">
                                  <p:stCondLst>
                                    <p:cond delay="0"/>
                                  </p:stCondLst>
                                  <p:childTnLst>
                                    <p:set>
                                      <p:cBhvr>
                                        <p:cTn dur="1" fill="hold" id="35">
                                          <p:stCondLst>
                                            <p:cond delay="0"/>
                                          </p:stCondLst>
                                        </p:cTn>
                                        <p:tgtEl>
                                          <p:spTgt spid="6"/>
                                        </p:tgtEl>
                                        <p:attrNameLst>
                                          <p:attrName>style.visibility</p:attrName>
                                        </p:attrNameLst>
                                      </p:cBhvr>
                                      <p:to>
                                        <p:strVal val="visible"/>
                                      </p:to>
                                    </p:set>
                                    <p:animEffect filter="strips(upRight)" transition="in">
                                      <p:cBhvr>
                                        <p:cTn dur="750" id="36"/>
                                        <p:tgtEl>
                                          <p:spTgt spid="6"/>
                                        </p:tgtEl>
                                      </p:cBhvr>
                                    </p:animEffect>
                                  </p:childTnLst>
                                </p:cTn>
                              </p:par>
                            </p:childTnLst>
                          </p:cTn>
                        </p:par>
                        <p:par>
                          <p:cTn fill="hold" id="37" nodeType="afterGroup">
                            <p:stCondLst>
                              <p:cond delay="3100"/>
                            </p:stCondLst>
                            <p:childTnLst>
                              <p:par>
                                <p:cTn decel="100000" fill="hold" grpId="0" id="38" nodeType="afterEffect" presetClass="entr" presetID="2" presetSubtype="8">
                                  <p:stCondLst>
                                    <p:cond delay="0"/>
                                  </p:stCondLst>
                                  <p:childTnLst>
                                    <p:set>
                                      <p:cBhvr>
                                        <p:cTn dur="1" fill="hold" id="39">
                                          <p:stCondLst>
                                            <p:cond delay="0"/>
                                          </p:stCondLst>
                                        </p:cTn>
                                        <p:tgtEl>
                                          <p:spTgt spid="64"/>
                                        </p:tgtEl>
                                        <p:attrNameLst>
                                          <p:attrName>style.visibility</p:attrName>
                                        </p:attrNameLst>
                                      </p:cBhvr>
                                      <p:to>
                                        <p:strVal val="visible"/>
                                      </p:to>
                                    </p:set>
                                    <p:anim calcmode="lin" valueType="num">
                                      <p:cBhvr additive="base">
                                        <p:cTn dur="750" fill="hold" id="40"/>
                                        <p:tgtEl>
                                          <p:spTgt spid="64"/>
                                        </p:tgtEl>
                                        <p:attrNameLst>
                                          <p:attrName>ppt_x</p:attrName>
                                        </p:attrNameLst>
                                      </p:cBhvr>
                                      <p:tavLst>
                                        <p:tav tm="0">
                                          <p:val>
                                            <p:strVal val="0-#ppt_w/2"/>
                                          </p:val>
                                        </p:tav>
                                        <p:tav tm="100000">
                                          <p:val>
                                            <p:strVal val="#ppt_x"/>
                                          </p:val>
                                        </p:tav>
                                      </p:tavLst>
                                    </p:anim>
                                    <p:anim calcmode="lin" valueType="num">
                                      <p:cBhvr additive="base">
                                        <p:cTn dur="750" fill="hold" id="41"/>
                                        <p:tgtEl>
                                          <p:spTgt spid="64"/>
                                        </p:tgtEl>
                                        <p:attrNameLst>
                                          <p:attrName>ppt_y</p:attrName>
                                        </p:attrNameLst>
                                      </p:cBhvr>
                                      <p:tavLst>
                                        <p:tav tm="0">
                                          <p:val>
                                            <p:strVal val="#ppt_y"/>
                                          </p:val>
                                        </p:tav>
                                        <p:tav tm="100000">
                                          <p:val>
                                            <p:strVal val="#ppt_y"/>
                                          </p:val>
                                        </p:tav>
                                      </p:tavLst>
                                    </p:anim>
                                  </p:childTnLst>
                                </p:cTn>
                              </p:par>
                              <p:par>
                                <p:cTn decel="100000" fill="hold" grpId="0" id="42" nodeType="withEffect" presetClass="entr" presetID="2" presetSubtype="2">
                                  <p:stCondLst>
                                    <p:cond delay="0"/>
                                  </p:stCondLst>
                                  <p:childTnLst>
                                    <p:set>
                                      <p:cBhvr>
                                        <p:cTn dur="1" fill="hold" id="43">
                                          <p:stCondLst>
                                            <p:cond delay="0"/>
                                          </p:stCondLst>
                                        </p:cTn>
                                        <p:tgtEl>
                                          <p:spTgt spid="65"/>
                                        </p:tgtEl>
                                        <p:attrNameLst>
                                          <p:attrName>style.visibility</p:attrName>
                                        </p:attrNameLst>
                                      </p:cBhvr>
                                      <p:to>
                                        <p:strVal val="visible"/>
                                      </p:to>
                                    </p:set>
                                    <p:anim calcmode="lin" valueType="num">
                                      <p:cBhvr additive="base">
                                        <p:cTn dur="750" fill="hold" id="44"/>
                                        <p:tgtEl>
                                          <p:spTgt spid="65"/>
                                        </p:tgtEl>
                                        <p:attrNameLst>
                                          <p:attrName>ppt_x</p:attrName>
                                        </p:attrNameLst>
                                      </p:cBhvr>
                                      <p:tavLst>
                                        <p:tav tm="0">
                                          <p:val>
                                            <p:strVal val="1+#ppt_w/2"/>
                                          </p:val>
                                        </p:tav>
                                        <p:tav tm="100000">
                                          <p:val>
                                            <p:strVal val="#ppt_x"/>
                                          </p:val>
                                        </p:tav>
                                      </p:tavLst>
                                    </p:anim>
                                    <p:anim calcmode="lin" valueType="num">
                                      <p:cBhvr additive="base">
                                        <p:cTn dur="750" fill="hold" id="45"/>
                                        <p:tgtEl>
                                          <p:spTgt spid="65"/>
                                        </p:tgtEl>
                                        <p:attrNameLst>
                                          <p:attrName>ppt_y</p:attrName>
                                        </p:attrNameLst>
                                      </p:cBhvr>
                                      <p:tavLst>
                                        <p:tav tm="0">
                                          <p:val>
                                            <p:strVal val="#ppt_y"/>
                                          </p:val>
                                        </p:tav>
                                        <p:tav tm="100000">
                                          <p:val>
                                            <p:strVal val="#ppt_y"/>
                                          </p:val>
                                        </p:tav>
                                      </p:tavLst>
                                    </p:anim>
                                  </p:childTnLst>
                                </p:cTn>
                              </p:par>
                              <p:par>
                                <p:cTn decel="100000" fill="hold" grpId="0" id="46" nodeType="withEffect" presetClass="entr" presetID="2" presetSubtype="2">
                                  <p:stCondLst>
                                    <p:cond delay="0"/>
                                  </p:stCondLst>
                                  <p:childTnLst>
                                    <p:set>
                                      <p:cBhvr>
                                        <p:cTn dur="1" fill="hold" id="47">
                                          <p:stCondLst>
                                            <p:cond delay="0"/>
                                          </p:stCondLst>
                                        </p:cTn>
                                        <p:tgtEl>
                                          <p:spTgt spid="66"/>
                                        </p:tgtEl>
                                        <p:attrNameLst>
                                          <p:attrName>style.visibility</p:attrName>
                                        </p:attrNameLst>
                                      </p:cBhvr>
                                      <p:to>
                                        <p:strVal val="visible"/>
                                      </p:to>
                                    </p:set>
                                    <p:anim calcmode="lin" valueType="num">
                                      <p:cBhvr additive="base">
                                        <p:cTn dur="750" fill="hold" id="48"/>
                                        <p:tgtEl>
                                          <p:spTgt spid="66"/>
                                        </p:tgtEl>
                                        <p:attrNameLst>
                                          <p:attrName>ppt_x</p:attrName>
                                        </p:attrNameLst>
                                      </p:cBhvr>
                                      <p:tavLst>
                                        <p:tav tm="0">
                                          <p:val>
                                            <p:strVal val="1+#ppt_w/2"/>
                                          </p:val>
                                        </p:tav>
                                        <p:tav tm="100000">
                                          <p:val>
                                            <p:strVal val="#ppt_x"/>
                                          </p:val>
                                        </p:tav>
                                      </p:tavLst>
                                    </p:anim>
                                    <p:anim calcmode="lin" valueType="num">
                                      <p:cBhvr additive="base">
                                        <p:cTn dur="750" fill="hold" id="49"/>
                                        <p:tgtEl>
                                          <p:spTgt spid="66"/>
                                        </p:tgtEl>
                                        <p:attrNameLst>
                                          <p:attrName>ppt_y</p:attrName>
                                        </p:attrNameLst>
                                      </p:cBhvr>
                                      <p:tavLst>
                                        <p:tav tm="0">
                                          <p:val>
                                            <p:strVal val="#ppt_y"/>
                                          </p:val>
                                        </p:tav>
                                        <p:tav tm="100000">
                                          <p:val>
                                            <p:strVal val="#ppt_y"/>
                                          </p:val>
                                        </p:tav>
                                      </p:tavLst>
                                    </p:anim>
                                  </p:childTnLst>
                                </p:cTn>
                              </p:par>
                              <p:par>
                                <p:cTn decel="100000" fill="hold" grpId="0" id="50" nodeType="withEffect" presetClass="entr" presetID="2" presetSubtype="8">
                                  <p:stCondLst>
                                    <p:cond delay="0"/>
                                  </p:stCondLst>
                                  <p:childTnLst>
                                    <p:set>
                                      <p:cBhvr>
                                        <p:cTn dur="1" fill="hold" id="51">
                                          <p:stCondLst>
                                            <p:cond delay="0"/>
                                          </p:stCondLst>
                                        </p:cTn>
                                        <p:tgtEl>
                                          <p:spTgt spid="67"/>
                                        </p:tgtEl>
                                        <p:attrNameLst>
                                          <p:attrName>style.visibility</p:attrName>
                                        </p:attrNameLst>
                                      </p:cBhvr>
                                      <p:to>
                                        <p:strVal val="visible"/>
                                      </p:to>
                                    </p:set>
                                    <p:anim calcmode="lin" valueType="num">
                                      <p:cBhvr additive="base">
                                        <p:cTn dur="750" fill="hold" id="52"/>
                                        <p:tgtEl>
                                          <p:spTgt spid="67"/>
                                        </p:tgtEl>
                                        <p:attrNameLst>
                                          <p:attrName>ppt_x</p:attrName>
                                        </p:attrNameLst>
                                      </p:cBhvr>
                                      <p:tavLst>
                                        <p:tav tm="0">
                                          <p:val>
                                            <p:strVal val="0-#ppt_w/2"/>
                                          </p:val>
                                        </p:tav>
                                        <p:tav tm="100000">
                                          <p:val>
                                            <p:strVal val="#ppt_x"/>
                                          </p:val>
                                        </p:tav>
                                      </p:tavLst>
                                    </p:anim>
                                    <p:anim calcmode="lin" valueType="num">
                                      <p:cBhvr additive="base">
                                        <p:cTn dur="750" fill="hold" id="53"/>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1"/>
      <p:bldP grpId="0" spid="68"/>
      <p:bldP grpId="0" spid="69"/>
      <p:bldP grpId="0" spid="70"/>
      <p:bldP grpId="0" spid="63"/>
      <p:bldP grpId="0" spid="64"/>
      <p:bldP grpId="0" spid="65"/>
      <p:bldP grpId="0" spid="66"/>
      <p:bldP grpId="0" spid="6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31"/>
          <p:cNvSpPr/>
          <p:nvPr/>
        </p:nvSpPr>
        <p:spPr>
          <a:xfrm>
            <a:off x="7889882" y="2787904"/>
            <a:ext cx="2764985" cy="1743029"/>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2">
              <a:extLst>
                <a:ext uri="{28A0092B-C50C-407E-A947-70E740481C1C}">
                  <a14:useLocalDpi val="0"/>
                </a:ext>
              </a:extLst>
            </a:blip>
            <a:stretch>
              <a:fillRect/>
            </a:stretch>
          </a:bli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3" name="椭圆 31"/>
          <p:cNvSpPr/>
          <p:nvPr/>
        </p:nvSpPr>
        <p:spPr>
          <a:xfrm>
            <a:off x="4713508" y="2816932"/>
            <a:ext cx="2764985" cy="1743029"/>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3">
              <a:extLst>
                <a:ext uri="{28A0092B-C50C-407E-A947-70E740481C1C}">
                  <a14:useLocalDpi val="0"/>
                </a:ext>
              </a:extLst>
            </a:blip>
            <a:stretch>
              <a:fillRect/>
            </a:stretch>
          </a:bli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4" name="椭圆 31"/>
          <p:cNvSpPr/>
          <p:nvPr/>
        </p:nvSpPr>
        <p:spPr>
          <a:xfrm>
            <a:off x="1537134" y="2816932"/>
            <a:ext cx="2764985" cy="1743029"/>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4">
              <a:extLst>
                <a:ext uri="{28A0092B-C50C-407E-A947-70E740481C1C}">
                  <a14:useLocalDpi val="0"/>
                </a:ext>
              </a:extLst>
            </a:blip>
            <a:stretch>
              <a:fillRect/>
            </a:stretch>
          </a:bli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pic>
        <p:nvPicPr>
          <p:cNvPr id="6" name="图片 5"/>
          <p:cNvPicPr>
            <a:picLocks noChangeAspect="1"/>
          </p:cNvPicPr>
          <p:nvPr/>
        </p:nvPicPr>
        <p:blipFill>
          <a:blip r:embed="rId5">
            <a:extLst>
              <a:ext uri="{28A0092B-C50C-407E-A947-70E740481C1C}">
                <a14:useLocalDpi/>
              </a:ext>
            </a:extLst>
          </a:blip>
          <a:stretch>
            <a:fillRect/>
          </a:stretch>
        </p:blipFill>
        <p:spPr>
          <a:xfrm>
            <a:off x="3935760" y="1386625"/>
            <a:ext cx="8460940" cy="1826351"/>
          </a:xfrm>
          <a:prstGeom prst="rect">
            <a:avLst/>
          </a:prstGeom>
        </p:spPr>
      </p:pic>
      <p:sp>
        <p:nvSpPr>
          <p:cNvPr id="7" name="文本框 6"/>
          <p:cNvSpPr txBox="1"/>
          <p:nvPr/>
        </p:nvSpPr>
        <p:spPr>
          <a:xfrm>
            <a:off x="5090160"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案例展示</a:t>
            </a:r>
          </a:p>
        </p:txBody>
      </p:sp>
      <p:sp>
        <p:nvSpPr>
          <p:cNvPr id="8" name="矩形 7"/>
          <p:cNvSpPr/>
          <p:nvPr/>
        </p:nvSpPr>
        <p:spPr>
          <a:xfrm>
            <a:off x="2236962" y="4689626"/>
            <a:ext cx="1198880" cy="396240"/>
          </a:xfrm>
          <a:prstGeom prst="rect">
            <a:avLst/>
          </a:prstGeom>
          <a:noFill/>
        </p:spPr>
        <p:txBody>
          <a:bodyPr rtlCol="0" wrap="none">
            <a:spAutoFit/>
          </a:bodyPr>
          <a:lstStyle/>
          <a:p>
            <a:pPr algn="ctr"/>
            <a:r>
              <a:rPr altLang="en-US" b="1" lang="zh-CN" sz="2000">
                <a:solidFill>
                  <a:schemeClr val="tx1">
                    <a:lumMod val="75000"/>
                    <a:lumOff val="25000"/>
                  </a:schemeClr>
                </a:solidFill>
                <a:latin typeface="+mn-ea"/>
              </a:rPr>
              <a:t>项目名称</a:t>
            </a:r>
          </a:p>
        </p:txBody>
      </p:sp>
      <p:sp>
        <p:nvSpPr>
          <p:cNvPr id="9" name="矩形 47"/>
          <p:cNvSpPr>
            <a:spLocks noChangeArrowheads="1"/>
          </p:cNvSpPr>
          <p:nvPr/>
        </p:nvSpPr>
        <p:spPr bwMode="auto">
          <a:xfrm>
            <a:off x="1563242" y="5110858"/>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10" name="矩形 9"/>
          <p:cNvSpPr/>
          <p:nvPr/>
        </p:nvSpPr>
        <p:spPr>
          <a:xfrm>
            <a:off x="5524436" y="4689626"/>
            <a:ext cx="1198880" cy="396240"/>
          </a:xfrm>
          <a:prstGeom prst="rect">
            <a:avLst/>
          </a:prstGeom>
          <a:noFill/>
        </p:spPr>
        <p:txBody>
          <a:bodyPr rtlCol="0" wrap="none">
            <a:spAutoFit/>
          </a:bodyPr>
          <a:lstStyle/>
          <a:p>
            <a:pPr algn="ctr"/>
            <a:r>
              <a:rPr altLang="en-US" b="1" lang="zh-CN" sz="2000">
                <a:solidFill>
                  <a:schemeClr val="tx1">
                    <a:lumMod val="75000"/>
                    <a:lumOff val="25000"/>
                  </a:schemeClr>
                </a:solidFill>
                <a:latin typeface="+mn-ea"/>
              </a:rPr>
              <a:t>项目名称</a:t>
            </a:r>
          </a:p>
        </p:txBody>
      </p:sp>
      <p:sp>
        <p:nvSpPr>
          <p:cNvPr id="11" name="矩形 47"/>
          <p:cNvSpPr>
            <a:spLocks noChangeArrowheads="1"/>
          </p:cNvSpPr>
          <p:nvPr/>
        </p:nvSpPr>
        <p:spPr bwMode="auto">
          <a:xfrm>
            <a:off x="4869151" y="5110858"/>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12" name="矩形 11"/>
          <p:cNvSpPr/>
          <p:nvPr/>
        </p:nvSpPr>
        <p:spPr>
          <a:xfrm>
            <a:off x="8848779" y="4689626"/>
            <a:ext cx="1198880" cy="396240"/>
          </a:xfrm>
          <a:prstGeom prst="rect">
            <a:avLst/>
          </a:prstGeom>
          <a:noFill/>
        </p:spPr>
        <p:txBody>
          <a:bodyPr rtlCol="0" wrap="none">
            <a:spAutoFit/>
          </a:bodyPr>
          <a:lstStyle/>
          <a:p>
            <a:pPr algn="ctr"/>
            <a:r>
              <a:rPr altLang="en-US" b="1" lang="zh-CN" sz="2000">
                <a:solidFill>
                  <a:schemeClr val="tx1">
                    <a:lumMod val="75000"/>
                    <a:lumOff val="25000"/>
                  </a:schemeClr>
                </a:solidFill>
                <a:latin typeface="+mn-ea"/>
              </a:rPr>
              <a:t>项目名称</a:t>
            </a:r>
          </a:p>
        </p:txBody>
      </p:sp>
      <p:sp>
        <p:nvSpPr>
          <p:cNvPr id="13" name="矩形 47"/>
          <p:cNvSpPr>
            <a:spLocks noChangeArrowheads="1"/>
          </p:cNvSpPr>
          <p:nvPr/>
        </p:nvSpPr>
        <p:spPr bwMode="auto">
          <a:xfrm>
            <a:off x="8175060" y="5110858"/>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在此录入上述图表的综合描述说明，在此录入上述图表的综合描述说明，在此录入上述图表的综合描述说明。</a:t>
            </a:r>
          </a:p>
        </p:txBody>
      </p:sp>
    </p:spTree>
    <p:extLst>
      <p:ext uri="{BB962C8B-B14F-4D97-AF65-F5344CB8AC3E}">
        <p14:creationId val="2380333242"/>
      </p:ext>
    </p:extLst>
  </p:cSld>
  <p:clrMapOvr>
    <a:masterClrMapping/>
  </p:clrMapOvr>
  <mc:AlternateContent>
    <mc:Choice Requires="p14">
      <p:transition p14:dur="1250" spd="slow">
        <p14:flip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3">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600" fill="hold" id="12"/>
                                        <p:tgtEl>
                                          <p:spTgt spid="6"/>
                                        </p:tgtEl>
                                        <p:attrNameLst>
                                          <p:attrName>ppt_x</p:attrName>
                                        </p:attrNameLst>
                                      </p:cBhvr>
                                      <p:tavLst>
                                        <p:tav tm="0">
                                          <p:val>
                                            <p:strVal val="1+#ppt_w/2"/>
                                          </p:val>
                                        </p:tav>
                                        <p:tav tm="100000">
                                          <p:val>
                                            <p:strVal val="#ppt_x"/>
                                          </p:val>
                                        </p:tav>
                                      </p:tavLst>
                                    </p:anim>
                                    <p:anim calcmode="lin" valueType="num">
                                      <p:cBhvr additive="base">
                                        <p:cTn dur="600" fill="hold" id="13"/>
                                        <p:tgtEl>
                                          <p:spTgt spid="6"/>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1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anim calcmode="lin" valueType="num">
                                      <p:cBhvr>
                                        <p:cTn dur="500" fill="hold" id="20"/>
                                        <p:tgtEl>
                                          <p:spTgt spid="4"/>
                                        </p:tgtEl>
                                        <p:attrNameLst>
                                          <p:attrName>ppt_x</p:attrName>
                                        </p:attrNameLst>
                                      </p:cBhvr>
                                      <p:tavLst>
                                        <p:tav tm="0">
                                          <p:val>
                                            <p:fltVal val="0.5"/>
                                          </p:val>
                                        </p:tav>
                                        <p:tav tm="100000">
                                          <p:val>
                                            <p:strVal val="#ppt_x"/>
                                          </p:val>
                                        </p:tav>
                                      </p:tavLst>
                                    </p:anim>
                                    <p:anim calcmode="lin" valueType="num">
                                      <p:cBhvr>
                                        <p:cTn dur="500" fill="hold" id="21"/>
                                        <p:tgtEl>
                                          <p:spTgt spid="4"/>
                                        </p:tgtEl>
                                        <p:attrNameLst>
                                          <p:attrName>ppt_y</p:attrName>
                                        </p:attrNameLst>
                                      </p:cBhvr>
                                      <p:tavLst>
                                        <p:tav tm="0">
                                          <p:val>
                                            <p:fltVal val="0.5"/>
                                          </p:val>
                                        </p:tav>
                                        <p:tav tm="100000">
                                          <p:val>
                                            <p:strVal val="#ppt_y"/>
                                          </p:val>
                                        </p:tav>
                                      </p:tavLst>
                                    </p:anim>
                                  </p:childTnLst>
                                </p:cTn>
                              </p:par>
                              <p:par>
                                <p:cTn fill="hold" grpId="0" id="22" nodeType="withEffect" presetClass="entr" presetID="53" presetSubtype="0">
                                  <p:stCondLst>
                                    <p:cond delay="250"/>
                                  </p:stCondLst>
                                  <p:childTnLst>
                                    <p:set>
                                      <p:cBhvr>
                                        <p:cTn dur="1" fill="hold" id="23">
                                          <p:stCondLst>
                                            <p:cond delay="0"/>
                                          </p:stCondLst>
                                        </p:cTn>
                                        <p:tgtEl>
                                          <p:spTgt spid="3"/>
                                        </p:tgtEl>
                                        <p:attrNameLst>
                                          <p:attrName>style.visibility</p:attrName>
                                        </p:attrNameLst>
                                      </p:cBhvr>
                                      <p:to>
                                        <p:strVal val="visible"/>
                                      </p:to>
                                    </p:set>
                                    <p:anim calcmode="lin" valueType="num">
                                      <p:cBhvr>
                                        <p:cTn dur="500" fill="hold" id="24"/>
                                        <p:tgtEl>
                                          <p:spTgt spid="3"/>
                                        </p:tgtEl>
                                        <p:attrNameLst>
                                          <p:attrName>ppt_w</p:attrName>
                                        </p:attrNameLst>
                                      </p:cBhvr>
                                      <p:tavLst>
                                        <p:tav tm="0">
                                          <p:val>
                                            <p:fltVal val="0"/>
                                          </p:val>
                                        </p:tav>
                                        <p:tav tm="100000">
                                          <p:val>
                                            <p:strVal val="#ppt_w"/>
                                          </p:val>
                                        </p:tav>
                                      </p:tavLst>
                                    </p:anim>
                                    <p:anim calcmode="lin" valueType="num">
                                      <p:cBhvr>
                                        <p:cTn dur="500" fill="hold" id="25"/>
                                        <p:tgtEl>
                                          <p:spTgt spid="3"/>
                                        </p:tgtEl>
                                        <p:attrNameLst>
                                          <p:attrName>ppt_h</p:attrName>
                                        </p:attrNameLst>
                                      </p:cBhvr>
                                      <p:tavLst>
                                        <p:tav tm="0">
                                          <p:val>
                                            <p:fltVal val="0"/>
                                          </p:val>
                                        </p:tav>
                                        <p:tav tm="100000">
                                          <p:val>
                                            <p:strVal val="#ppt_h"/>
                                          </p:val>
                                        </p:tav>
                                      </p:tavLst>
                                    </p:anim>
                                    <p:animEffect filter="fade" transition="in">
                                      <p:cBhvr>
                                        <p:cTn dur="500" id="26"/>
                                        <p:tgtEl>
                                          <p:spTgt spid="3"/>
                                        </p:tgtEl>
                                      </p:cBhvr>
                                    </p:animEffect>
                                    <p:anim calcmode="lin" valueType="num">
                                      <p:cBhvr>
                                        <p:cTn dur="500" fill="hold" id="27"/>
                                        <p:tgtEl>
                                          <p:spTgt spid="3"/>
                                        </p:tgtEl>
                                        <p:attrNameLst>
                                          <p:attrName>ppt_x</p:attrName>
                                        </p:attrNameLst>
                                      </p:cBhvr>
                                      <p:tavLst>
                                        <p:tav tm="0">
                                          <p:val>
                                            <p:fltVal val="0.5"/>
                                          </p:val>
                                        </p:tav>
                                        <p:tav tm="100000">
                                          <p:val>
                                            <p:strVal val="#ppt_x"/>
                                          </p:val>
                                        </p:tav>
                                      </p:tavLst>
                                    </p:anim>
                                    <p:anim calcmode="lin" valueType="num">
                                      <p:cBhvr>
                                        <p:cTn dur="500" fill="hold" id="28"/>
                                        <p:tgtEl>
                                          <p:spTgt spid="3"/>
                                        </p:tgtEl>
                                        <p:attrNameLst>
                                          <p:attrName>ppt_y</p:attrName>
                                        </p:attrNameLst>
                                      </p:cBhvr>
                                      <p:tavLst>
                                        <p:tav tm="0">
                                          <p:val>
                                            <p:fltVal val="0.5"/>
                                          </p:val>
                                        </p:tav>
                                        <p:tav tm="100000">
                                          <p:val>
                                            <p:strVal val="#ppt_y"/>
                                          </p:val>
                                        </p:tav>
                                      </p:tavLst>
                                    </p:anim>
                                  </p:childTnLst>
                                </p:cTn>
                              </p:par>
                              <p:par>
                                <p:cTn fill="hold" grpId="0" id="29" nodeType="withEffect" presetClass="entr" presetID="53" presetSubtype="0">
                                  <p:stCondLst>
                                    <p:cond delay="35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Effect filter="fade" transition="in">
                                      <p:cBhvr>
                                        <p:cTn dur="500" id="33"/>
                                        <p:tgtEl>
                                          <p:spTgt spid="2"/>
                                        </p:tgtEl>
                                      </p:cBhvr>
                                    </p:animEffect>
                                    <p:anim calcmode="lin" valueType="num">
                                      <p:cBhvr>
                                        <p:cTn dur="500" fill="hold" id="34"/>
                                        <p:tgtEl>
                                          <p:spTgt spid="2"/>
                                        </p:tgtEl>
                                        <p:attrNameLst>
                                          <p:attrName>ppt_x</p:attrName>
                                        </p:attrNameLst>
                                      </p:cBhvr>
                                      <p:tavLst>
                                        <p:tav tm="0">
                                          <p:val>
                                            <p:fltVal val="0.5"/>
                                          </p:val>
                                        </p:tav>
                                        <p:tav tm="100000">
                                          <p:val>
                                            <p:strVal val="#ppt_x"/>
                                          </p:val>
                                        </p:tav>
                                      </p:tavLst>
                                    </p:anim>
                                    <p:anim calcmode="lin" valueType="num">
                                      <p:cBhvr>
                                        <p:cTn dur="500" fill="hold" id="35"/>
                                        <p:tgtEl>
                                          <p:spTgt spid="2"/>
                                        </p:tgtEl>
                                        <p:attrNameLst>
                                          <p:attrName>ppt_y</p:attrName>
                                        </p:attrNameLst>
                                      </p:cBhvr>
                                      <p:tavLst>
                                        <p:tav tm="0">
                                          <p:val>
                                            <p:fltVal val="0.5"/>
                                          </p:val>
                                        </p:tav>
                                        <p:tav tm="100000">
                                          <p:val>
                                            <p:strVal val="#ppt_y"/>
                                          </p:val>
                                        </p:tav>
                                      </p:tavLst>
                                    </p:anim>
                                  </p:childTnLst>
                                </p:cTn>
                              </p:par>
                            </p:childTnLst>
                          </p:cTn>
                        </p:par>
                        <p:par>
                          <p:cTn fill="hold" id="36" nodeType="afterGroup">
                            <p:stCondLst>
                              <p:cond delay="1950"/>
                            </p:stCondLst>
                            <p:childTnLst>
                              <p:par>
                                <p:cTn fill="hold" grpId="0" id="37" nodeType="afterEffect" presetClass="entr" presetID="52" presetSubtype="0">
                                  <p:stCondLst>
                                    <p:cond delay="0"/>
                                  </p:stCondLst>
                                  <p:iterate type="lt">
                                    <p:tmPct val="8000"/>
                                  </p:iterate>
                                  <p:childTnLst>
                                    <p:set>
                                      <p:cBhvr>
                                        <p:cTn dur="1" fill="hold" id="38">
                                          <p:stCondLst>
                                            <p:cond delay="0"/>
                                          </p:stCondLst>
                                        </p:cTn>
                                        <p:tgtEl>
                                          <p:spTgt spid="8"/>
                                        </p:tgtEl>
                                        <p:attrNameLst>
                                          <p:attrName>style.visibility</p:attrName>
                                        </p:attrNameLst>
                                      </p:cBhvr>
                                      <p:to>
                                        <p:strVal val="visible"/>
                                      </p:to>
                                    </p:set>
                                    <p:animScale>
                                      <p:cBhvr>
                                        <p:cTn decel="50000" dur="750" fill="hold" id="3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40">
                                          <p:stCondLst>
                                            <p:cond delay="0"/>
                                          </p:stCondLst>
                                        </p:cTn>
                                        <p:tgtEl>
                                          <p:spTgt spid="8"/>
                                        </p:tgtEl>
                                        <p:attrNameLst>
                                          <p:attrName>ppt_x</p:attrName>
                                          <p:attrName>ppt_y</p:attrName>
                                        </p:attrNameLst>
                                      </p:cBhvr>
                                    </p:animMotion>
                                    <p:animEffect filter="fade" transition="in">
                                      <p:cBhvr>
                                        <p:cTn dur="750" id="41"/>
                                        <p:tgtEl>
                                          <p:spTgt spid="8"/>
                                        </p:tgtEl>
                                      </p:cBhvr>
                                    </p:animEffect>
                                  </p:childTnLst>
                                </p:cTn>
                              </p:par>
                            </p:childTnLst>
                          </p:cTn>
                        </p:par>
                        <p:par>
                          <p:cTn fill="hold" id="42" nodeType="afterGroup">
                            <p:stCondLst>
                              <p:cond delay="2700"/>
                            </p:stCondLst>
                            <p:childTnLst>
                              <p:par>
                                <p:cTn fill="hold" grpId="0" id="43" nodeType="afterEffect" presetClass="entr" presetID="22" presetSubtype="8">
                                  <p:stCondLst>
                                    <p:cond delay="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500" id="45"/>
                                        <p:tgtEl>
                                          <p:spTgt spid="9"/>
                                        </p:tgtEl>
                                      </p:cBhvr>
                                    </p:animEffect>
                                  </p:childTnLst>
                                </p:cTn>
                              </p:par>
                            </p:childTnLst>
                          </p:cTn>
                        </p:par>
                        <p:par>
                          <p:cTn fill="hold" id="46" nodeType="afterGroup">
                            <p:stCondLst>
                              <p:cond delay="3200"/>
                            </p:stCondLst>
                            <p:childTnLst>
                              <p:par>
                                <p:cTn fill="hold" grpId="0" id="47" nodeType="afterEffect" presetClass="entr" presetID="52" presetSubtype="0">
                                  <p:stCondLst>
                                    <p:cond delay="0"/>
                                  </p:stCondLst>
                                  <p:iterate type="lt">
                                    <p:tmPct val="8000"/>
                                  </p:iterate>
                                  <p:childTnLst>
                                    <p:set>
                                      <p:cBhvr>
                                        <p:cTn dur="1" fill="hold" id="48">
                                          <p:stCondLst>
                                            <p:cond delay="0"/>
                                          </p:stCondLst>
                                        </p:cTn>
                                        <p:tgtEl>
                                          <p:spTgt spid="10"/>
                                        </p:tgtEl>
                                        <p:attrNameLst>
                                          <p:attrName>style.visibility</p:attrName>
                                        </p:attrNameLst>
                                      </p:cBhvr>
                                      <p:to>
                                        <p:strVal val="visible"/>
                                      </p:to>
                                    </p:set>
                                    <p:animScale>
                                      <p:cBhvr>
                                        <p:cTn decel="50000" dur="750" fill="hold" id="49">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50">
                                          <p:stCondLst>
                                            <p:cond delay="0"/>
                                          </p:stCondLst>
                                        </p:cTn>
                                        <p:tgtEl>
                                          <p:spTgt spid="10"/>
                                        </p:tgtEl>
                                        <p:attrNameLst>
                                          <p:attrName>ppt_x</p:attrName>
                                          <p:attrName>ppt_y</p:attrName>
                                        </p:attrNameLst>
                                      </p:cBhvr>
                                    </p:animMotion>
                                    <p:animEffect filter="fade" transition="in">
                                      <p:cBhvr>
                                        <p:cTn dur="750" id="51"/>
                                        <p:tgtEl>
                                          <p:spTgt spid="10"/>
                                        </p:tgtEl>
                                      </p:cBhvr>
                                    </p:animEffect>
                                  </p:childTnLst>
                                </p:cTn>
                              </p:par>
                            </p:childTnLst>
                          </p:cTn>
                        </p:par>
                        <p:par>
                          <p:cTn fill="hold" id="52" nodeType="afterGroup">
                            <p:stCondLst>
                              <p:cond delay="3950"/>
                            </p:stCondLst>
                            <p:childTnLst>
                              <p:par>
                                <p:cTn fill="hold" grpId="0" id="53" nodeType="afterEffect" presetClass="entr" presetID="22" presetSubtype="8">
                                  <p:stCondLst>
                                    <p:cond delay="0"/>
                                  </p:stCondLst>
                                  <p:childTnLst>
                                    <p:set>
                                      <p:cBhvr>
                                        <p:cTn dur="1" fill="hold" id="54">
                                          <p:stCondLst>
                                            <p:cond delay="0"/>
                                          </p:stCondLst>
                                        </p:cTn>
                                        <p:tgtEl>
                                          <p:spTgt spid="11"/>
                                        </p:tgtEl>
                                        <p:attrNameLst>
                                          <p:attrName>style.visibility</p:attrName>
                                        </p:attrNameLst>
                                      </p:cBhvr>
                                      <p:to>
                                        <p:strVal val="visible"/>
                                      </p:to>
                                    </p:set>
                                    <p:animEffect filter="wipe(left)" transition="in">
                                      <p:cBhvr>
                                        <p:cTn dur="500" id="55"/>
                                        <p:tgtEl>
                                          <p:spTgt spid="11"/>
                                        </p:tgtEl>
                                      </p:cBhvr>
                                    </p:animEffect>
                                  </p:childTnLst>
                                </p:cTn>
                              </p:par>
                            </p:childTnLst>
                          </p:cTn>
                        </p:par>
                        <p:par>
                          <p:cTn fill="hold" id="56" nodeType="afterGroup">
                            <p:stCondLst>
                              <p:cond delay="4450"/>
                            </p:stCondLst>
                            <p:childTnLst>
                              <p:par>
                                <p:cTn fill="hold" grpId="0" id="57" nodeType="afterEffect" presetClass="entr" presetID="52" presetSubtype="0">
                                  <p:stCondLst>
                                    <p:cond delay="0"/>
                                  </p:stCondLst>
                                  <p:iterate type="lt">
                                    <p:tmPct val="8000"/>
                                  </p:iterate>
                                  <p:childTnLst>
                                    <p:set>
                                      <p:cBhvr>
                                        <p:cTn dur="1" fill="hold" id="58">
                                          <p:stCondLst>
                                            <p:cond delay="0"/>
                                          </p:stCondLst>
                                        </p:cTn>
                                        <p:tgtEl>
                                          <p:spTgt spid="12"/>
                                        </p:tgtEl>
                                        <p:attrNameLst>
                                          <p:attrName>style.visibility</p:attrName>
                                        </p:attrNameLst>
                                      </p:cBhvr>
                                      <p:to>
                                        <p:strVal val="visible"/>
                                      </p:to>
                                    </p:set>
                                    <p:animScale>
                                      <p:cBhvr>
                                        <p:cTn decel="50000" dur="750" fill="hold" id="59">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60">
                                          <p:stCondLst>
                                            <p:cond delay="0"/>
                                          </p:stCondLst>
                                        </p:cTn>
                                        <p:tgtEl>
                                          <p:spTgt spid="12"/>
                                        </p:tgtEl>
                                        <p:attrNameLst>
                                          <p:attrName>ppt_x</p:attrName>
                                          <p:attrName>ppt_y</p:attrName>
                                        </p:attrNameLst>
                                      </p:cBhvr>
                                    </p:animMotion>
                                    <p:animEffect filter="fade" transition="in">
                                      <p:cBhvr>
                                        <p:cTn dur="750" id="61"/>
                                        <p:tgtEl>
                                          <p:spTgt spid="12"/>
                                        </p:tgtEl>
                                      </p:cBhvr>
                                    </p:animEffect>
                                  </p:childTnLst>
                                </p:cTn>
                              </p:par>
                            </p:childTnLst>
                          </p:cTn>
                        </p:par>
                        <p:par>
                          <p:cTn fill="hold" id="62" nodeType="afterGroup">
                            <p:stCondLst>
                              <p:cond delay="5200"/>
                            </p:stCondLst>
                            <p:childTnLst>
                              <p:par>
                                <p:cTn fill="hold" grpId="0" id="63" nodeType="afterEffect" presetClass="entr" presetID="22" presetSubtype="8">
                                  <p:stCondLst>
                                    <p:cond delay="0"/>
                                  </p:stCondLst>
                                  <p:childTnLst>
                                    <p:set>
                                      <p:cBhvr>
                                        <p:cTn dur="1" fill="hold" id="64">
                                          <p:stCondLst>
                                            <p:cond delay="0"/>
                                          </p:stCondLst>
                                        </p:cTn>
                                        <p:tgtEl>
                                          <p:spTgt spid="13"/>
                                        </p:tgtEl>
                                        <p:attrNameLst>
                                          <p:attrName>style.visibility</p:attrName>
                                        </p:attrNameLst>
                                      </p:cBhvr>
                                      <p:to>
                                        <p:strVal val="visible"/>
                                      </p:to>
                                    </p:set>
                                    <p:animEffect filter="wipe(left)" transition="in">
                                      <p:cBhvr>
                                        <p:cTn dur="500" id="6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
      <p:bldP grpId="0" spid="8"/>
      <p:bldP grpId="0" spid="9"/>
      <p:bldP grpId="0" spid="10"/>
      <p:bldP grpId="0" spid="11"/>
      <p:bldP grpId="0" spid="12"/>
      <p:bldP grpId="0" spid="1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6636060" y="532123"/>
            <a:ext cx="4324184" cy="6325877"/>
          </a:xfrm>
          <a:prstGeom prst="rect">
            <a:avLst/>
          </a:prstGeom>
        </p:spPr>
      </p:pic>
      <p:sp>
        <p:nvSpPr>
          <p:cNvPr id="4" name="矩形 47"/>
          <p:cNvSpPr>
            <a:spLocks noChangeArrowheads="1"/>
          </p:cNvSpPr>
          <p:nvPr/>
        </p:nvSpPr>
        <p:spPr bwMode="auto">
          <a:xfrm>
            <a:off x="1415481" y="2246729"/>
            <a:ext cx="5112568"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indent="360000">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在此录入上述图表的综合描述说明，在此录入上述图表的描述说明。在此录入上述图表的综合描述说明，在此录入上述图表的综合描述说明，在此录入上述图表的综合描述说明。</a:t>
            </a:r>
          </a:p>
        </p:txBody>
      </p:sp>
      <p:sp>
        <p:nvSpPr>
          <p:cNvPr id="5" name="文本框 4"/>
          <p:cNvSpPr txBox="1"/>
          <p:nvPr/>
        </p:nvSpPr>
        <p:spPr>
          <a:xfrm>
            <a:off x="1415481" y="800708"/>
            <a:ext cx="3564395"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为何选择我们</a:t>
            </a:r>
          </a:p>
        </p:txBody>
      </p:sp>
      <p:sp>
        <p:nvSpPr>
          <p:cNvPr id="6" name="矩形 47"/>
          <p:cNvSpPr>
            <a:spLocks noChangeArrowheads="1"/>
          </p:cNvSpPr>
          <p:nvPr/>
        </p:nvSpPr>
        <p:spPr bwMode="auto">
          <a:xfrm>
            <a:off x="1415481" y="3470865"/>
            <a:ext cx="3276363" cy="2033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indent="360000">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描述说明。</a:t>
            </a:r>
          </a:p>
        </p:txBody>
      </p:sp>
      <p:pic>
        <p:nvPicPr>
          <p:cNvPr id="7" name="图片 6"/>
          <p:cNvPicPr>
            <a:picLocks noChangeAspect="1"/>
          </p:cNvPicPr>
          <p:nvPr/>
        </p:nvPicPr>
        <p:blipFill>
          <a:blip r:embed="rId4">
            <a:extLst>
              <a:ext uri="{28A0092B-C50C-407E-A947-70E740481C1C}">
                <a14:useLocalDpi/>
              </a:ext>
            </a:extLst>
          </a:blip>
          <a:stretch>
            <a:fillRect/>
          </a:stretch>
        </p:blipFill>
        <p:spPr>
          <a:xfrm rot="218007">
            <a:off x="4989799" y="2345479"/>
            <a:ext cx="3292523" cy="5551160"/>
          </a:xfrm>
          <a:prstGeom prst="rect">
            <a:avLst/>
          </a:prstGeom>
          <a:effectLst>
            <a:outerShdw algn="tl" blurRad="241300" dir="7800000" dist="330200" rotWithShape="0">
              <a:prstClr val="black">
                <a:alpha val="40000"/>
              </a:prstClr>
            </a:outerShdw>
          </a:effectLst>
        </p:spPr>
      </p:pic>
    </p:spTree>
    <p:extLst>
      <p:ext uri="{BB962C8B-B14F-4D97-AF65-F5344CB8AC3E}">
        <p14:creationId val="222637674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1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750" fill="hold" id="12"/>
                                        <p:tgtEl>
                                          <p:spTgt spid="7"/>
                                        </p:tgtEl>
                                        <p:attrNameLst>
                                          <p:attrName>ppt_x</p:attrName>
                                        </p:attrNameLst>
                                      </p:cBhvr>
                                      <p:tavLst>
                                        <p:tav tm="0">
                                          <p:val>
                                            <p:strVal val="0-#ppt_w/2"/>
                                          </p:val>
                                        </p:tav>
                                        <p:tav tm="100000">
                                          <p:val>
                                            <p:strVal val="#ppt_x"/>
                                          </p:val>
                                        </p:tav>
                                      </p:tavLst>
                                    </p:anim>
                                    <p:anim calcmode="lin" valueType="num">
                                      <p:cBhvr additive="base">
                                        <p:cTn dur="750" fill="hold" id="13"/>
                                        <p:tgtEl>
                                          <p:spTgt spid="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250"/>
                            </p:stCondLst>
                            <p:childTnLst>
                              <p:par>
                                <p:cTn fill="hold" id="15" nodeType="afterEffect" presetClass="entr" presetID="22" presetSubtype="4">
                                  <p:stCondLst>
                                    <p:cond delay="0"/>
                                  </p:stCondLst>
                                  <p:childTnLst>
                                    <p:set>
                                      <p:cBhvr>
                                        <p:cTn dur="1" fill="hold" id="16">
                                          <p:stCondLst>
                                            <p:cond delay="0"/>
                                          </p:stCondLst>
                                        </p:cTn>
                                        <p:tgtEl>
                                          <p:spTgt spid="2"/>
                                        </p:tgtEl>
                                        <p:attrNameLst>
                                          <p:attrName>style.visibility</p:attrName>
                                        </p:attrNameLst>
                                      </p:cBhvr>
                                      <p:to>
                                        <p:strVal val="visible"/>
                                      </p:to>
                                    </p:set>
                                    <p:animEffect filter="wipe(down)" transition="in">
                                      <p:cBhvr>
                                        <p:cTn dur="750" id="17"/>
                                        <p:tgtEl>
                                          <p:spTgt spid="2"/>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4"/>
                                        </p:tgtEl>
                                        <p:attrNameLst>
                                          <p:attrName>style.visibility</p:attrName>
                                        </p:attrNameLst>
                                      </p:cBhvr>
                                      <p:to>
                                        <p:strVal val="visible"/>
                                      </p:to>
                                    </p:set>
                                    <p:animEffect filter="wipe(up)" transition="in">
                                      <p:cBhvr>
                                        <p:cTn dur="1000" id="21"/>
                                        <p:tgtEl>
                                          <p:spTgt spid="4"/>
                                        </p:tgtEl>
                                      </p:cBhvr>
                                    </p:animEffect>
                                  </p:childTnLst>
                                </p:cTn>
                              </p:par>
                            </p:childTnLst>
                          </p:cTn>
                        </p:par>
                        <p:par>
                          <p:cTn fill="hold" id="22" nodeType="afterGroup">
                            <p:stCondLst>
                              <p:cond delay="3000"/>
                            </p:stCondLst>
                            <p:childTnLst>
                              <p:par>
                                <p:cTn fill="hold" grpId="0" id="23" nodeType="afterEffect" presetClass="entr" presetID="22"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ipe(up)" transition="in">
                                      <p:cBhvr>
                                        <p:cTn dur="1000" id="2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8269708" y="957770"/>
            <a:ext cx="3492388" cy="4271430"/>
          </a:xfrm>
          <a:prstGeom prst="rect">
            <a:avLst/>
          </a:prstGeom>
        </p:spPr>
      </p:pic>
      <p:sp>
        <p:nvSpPr>
          <p:cNvPr id="3" name="任意多边形 2"/>
          <p:cNvSpPr/>
          <p:nvPr/>
        </p:nvSpPr>
        <p:spPr>
          <a:xfrm>
            <a:off x="2460716" y="1148744"/>
            <a:ext cx="9731284" cy="1055400"/>
          </a:xfrm>
          <a:custGeom>
            <a:gdLst>
              <a:gd fmla="*/ 0 w 9731284" name="connsiteX0"/>
              <a:gd fmla="*/ 1055400 h 1055400" name="connsiteY0"/>
              <a:gd fmla="*/ 196487 w 9731284" name="connsiteX1"/>
              <a:gd fmla="*/ 734272 h 1055400" name="connsiteY1"/>
              <a:gd fmla="*/ 309428 w 9731284" name="connsiteX2"/>
              <a:gd fmla="*/ 348159 h 1055400" name="connsiteY2"/>
              <a:gd fmla="*/ 411143 w 9731284" name="connsiteX3"/>
              <a:gd fmla="*/ 0 h 1055400" name="connsiteY3"/>
              <a:gd fmla="*/ 1044484 w 9731284" name="connsiteX4"/>
              <a:gd fmla="*/ 4929 h 1055400" name="connsiteY4"/>
              <a:gd fmla="*/ 1474700 w 9731284" name="connsiteX5"/>
              <a:gd fmla="*/ 5599 h 1055400" name="connsiteY5"/>
              <a:gd fmla="*/ 6278335 w 9731284" name="connsiteX6"/>
              <a:gd fmla="*/ 131416 h 1055400" name="connsiteY6"/>
              <a:gd fmla="*/ 9731284 w 9731284" name="connsiteX7"/>
              <a:gd fmla="*/ 69154 h 1055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55400" w="9731284">
                <a:moveTo>
                  <a:pt x="0" y="1055400"/>
                </a:moveTo>
                <a:cubicBezTo>
                  <a:pt x="31750" y="1042700"/>
                  <a:pt x="144916" y="852145"/>
                  <a:pt x="196487" y="734272"/>
                </a:cubicBezTo>
                <a:cubicBezTo>
                  <a:pt x="248058" y="616399"/>
                  <a:pt x="254703" y="518435"/>
                  <a:pt x="309428" y="348159"/>
                </a:cubicBezTo>
                <a:lnTo>
                  <a:pt x="411143" y="0"/>
                </a:lnTo>
                <a:lnTo>
                  <a:pt x="1044484" y="4929"/>
                </a:lnTo>
                <a:cubicBezTo>
                  <a:pt x="1133586" y="7001"/>
                  <a:pt x="1385579" y="4625"/>
                  <a:pt x="1474700" y="5599"/>
                </a:cubicBezTo>
                <a:lnTo>
                  <a:pt x="6278335" y="131416"/>
                </a:lnTo>
                <a:cubicBezTo>
                  <a:pt x="7455444" y="67119"/>
                  <a:pt x="8580301" y="81199"/>
                  <a:pt x="9731284" y="69154"/>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4">
            <a:extLst>
              <a:ext uri="{28A0092B-C50C-407E-A947-70E740481C1C}">
                <a14:useLocalDpi/>
              </a:ext>
            </a:extLst>
          </a:blip>
          <a:stretch>
            <a:fillRect/>
          </a:stretch>
        </p:blipFill>
        <p:spPr>
          <a:xfrm flipH="1">
            <a:off x="-1752872" y="-855476"/>
            <a:ext cx="4792200" cy="2769581"/>
          </a:xfrm>
          <a:prstGeom prst="rect">
            <a:avLst/>
          </a:prstGeom>
          <a:effectLst>
            <a:outerShdw algn="tl" blurRad="241300" dir="2700000" dist="330200" rotWithShape="0">
              <a:prstClr val="black">
                <a:alpha val="40000"/>
              </a:prstClr>
            </a:outerShdw>
          </a:effectLst>
        </p:spPr>
      </p:pic>
      <p:sp>
        <p:nvSpPr>
          <p:cNvPr id="5" name="文本框 4"/>
          <p:cNvSpPr txBox="1"/>
          <p:nvPr/>
        </p:nvSpPr>
        <p:spPr>
          <a:xfrm>
            <a:off x="4632961" y="551381"/>
            <a:ext cx="29260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战略合作伙伴</a:t>
            </a:r>
          </a:p>
        </p:txBody>
      </p:sp>
      <p:grpSp>
        <p:nvGrpSpPr>
          <p:cNvPr id="42" name="组合 41"/>
          <p:cNvGrpSpPr/>
          <p:nvPr/>
        </p:nvGrpSpPr>
        <p:grpSpPr>
          <a:xfrm>
            <a:off x="1071295" y="4146571"/>
            <a:ext cx="2288830" cy="1116853"/>
            <a:chOff x="3116957" y="2245467"/>
            <a:chExt cx="2288830" cy="1116853"/>
          </a:xfrm>
        </p:grpSpPr>
        <p:sp>
          <p:nvSpPr>
            <p:cNvPr id="10" name="矩形 85"/>
            <p:cNvSpPr>
              <a:spLocks noChangeArrowheads="1"/>
            </p:cNvSpPr>
            <p:nvPr/>
          </p:nvSpPr>
          <p:spPr bwMode="auto">
            <a:xfrm>
              <a:off x="3116957" y="2999768"/>
              <a:ext cx="2288830" cy="359046"/>
            </a:xfrm>
            <a:prstGeom prst="rect">
              <a:avLst/>
            </a:prstGeom>
            <a:noFill/>
            <a:ln>
              <a:noFill/>
            </a:ln>
            <a:extLst/>
          </p:spPr>
          <p:txBody>
            <a:bodyPr bIns="57603" lIns="115208" rIns="115208" tIns="57603"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1600">
                  <a:solidFill>
                    <a:schemeClr val="tx1">
                      <a:lumMod val="75000"/>
                      <a:lumOff val="25000"/>
                    </a:schemeClr>
                  </a:solidFill>
                  <a:sym charset="-122" panose="020b0503020204020204" pitchFamily="34" typeface="微软雅黑"/>
                </a:rPr>
                <a:t>有家公司有限公司</a:t>
              </a:r>
            </a:p>
          </p:txBody>
        </p:sp>
        <p:grpSp>
          <p:nvGrpSpPr>
            <p:cNvPr id="22" name="组合 21"/>
            <p:cNvGrpSpPr/>
            <p:nvPr/>
          </p:nvGrpSpPr>
          <p:grpSpPr>
            <a:xfrm>
              <a:off x="3901372" y="2245467"/>
              <a:ext cx="720000" cy="720000"/>
              <a:chOff x="4485089" y="4969620"/>
              <a:chExt cx="720000" cy="720000"/>
            </a:xfrm>
          </p:grpSpPr>
          <p:sp>
            <p:nvSpPr>
              <p:cNvPr id="23" name="Oval 113"/>
              <p:cNvSpPr/>
              <p:nvPr/>
            </p:nvSpPr>
            <p:spPr>
              <a:xfrm>
                <a:off x="4485089" y="4969620"/>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24" name="Freeform 110"/>
              <p:cNvSpPr>
                <a:spLocks noChangeAspect="1" noEditPoints="1"/>
              </p:cNvSpPr>
              <p:nvPr/>
            </p:nvSpPr>
            <p:spPr bwMode="auto">
              <a:xfrm>
                <a:off x="4657978" y="5126442"/>
                <a:ext cx="392872" cy="347925"/>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grpSp>
        <p:nvGrpSpPr>
          <p:cNvPr id="39" name="组合 38"/>
          <p:cNvGrpSpPr/>
          <p:nvPr/>
        </p:nvGrpSpPr>
        <p:grpSpPr>
          <a:xfrm>
            <a:off x="9150848" y="4146571"/>
            <a:ext cx="2288830" cy="1116853"/>
            <a:chOff x="9012324" y="2245467"/>
            <a:chExt cx="2288830" cy="1116853"/>
          </a:xfrm>
        </p:grpSpPr>
        <p:sp>
          <p:nvSpPr>
            <p:cNvPr id="16" name="矩形 85"/>
            <p:cNvSpPr>
              <a:spLocks noChangeArrowheads="1"/>
            </p:cNvSpPr>
            <p:nvPr/>
          </p:nvSpPr>
          <p:spPr bwMode="auto">
            <a:xfrm>
              <a:off x="9012324" y="2999768"/>
              <a:ext cx="2288830" cy="359046"/>
            </a:xfrm>
            <a:prstGeom prst="rect">
              <a:avLst/>
            </a:prstGeom>
            <a:noFill/>
            <a:ln>
              <a:noFill/>
            </a:ln>
            <a:extLst/>
          </p:spPr>
          <p:txBody>
            <a:bodyPr bIns="57603" lIns="115208" rIns="115208" tIns="57603"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1600">
                  <a:solidFill>
                    <a:schemeClr val="tx1">
                      <a:lumMod val="75000"/>
                      <a:lumOff val="25000"/>
                    </a:schemeClr>
                  </a:solidFill>
                  <a:sym charset="-122" panose="020b0503020204020204" pitchFamily="34" typeface="微软雅黑"/>
                </a:rPr>
                <a:t>有家企业有限公司</a:t>
              </a:r>
            </a:p>
          </p:txBody>
        </p:sp>
        <p:grpSp>
          <p:nvGrpSpPr>
            <p:cNvPr id="25" name="组合 24"/>
            <p:cNvGrpSpPr/>
            <p:nvPr/>
          </p:nvGrpSpPr>
          <p:grpSpPr>
            <a:xfrm>
              <a:off x="9796739" y="2245467"/>
              <a:ext cx="720000" cy="720000"/>
              <a:chOff x="7055909" y="4969620"/>
              <a:chExt cx="720000" cy="720000"/>
            </a:xfrm>
          </p:grpSpPr>
          <p:sp>
            <p:nvSpPr>
              <p:cNvPr id="26" name="Oval 131"/>
              <p:cNvSpPr/>
              <p:nvPr/>
            </p:nvSpPr>
            <p:spPr>
              <a:xfrm>
                <a:off x="7055909" y="4969620"/>
                <a:ext cx="72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27" name="Freeform 168"/>
              <p:cNvSpPr>
                <a:spLocks noChangeAspect="1" noEditPoints="1"/>
              </p:cNvSpPr>
              <p:nvPr/>
            </p:nvSpPr>
            <p:spPr bwMode="auto">
              <a:xfrm>
                <a:off x="7231824" y="5174825"/>
                <a:ext cx="368170" cy="315339"/>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grpSp>
        <p:nvGrpSpPr>
          <p:cNvPr id="40" name="组合 39"/>
          <p:cNvGrpSpPr/>
          <p:nvPr/>
        </p:nvGrpSpPr>
        <p:grpSpPr>
          <a:xfrm>
            <a:off x="6418033" y="1952836"/>
            <a:ext cx="2288830" cy="1116853"/>
            <a:chOff x="6454462" y="2245467"/>
            <a:chExt cx="2288830" cy="1116853"/>
          </a:xfrm>
        </p:grpSpPr>
        <p:grpSp>
          <p:nvGrpSpPr>
            <p:cNvPr id="31" name="组合 30"/>
            <p:cNvGrpSpPr/>
            <p:nvPr/>
          </p:nvGrpSpPr>
          <p:grpSpPr>
            <a:xfrm>
              <a:off x="7238877" y="2245467"/>
              <a:ext cx="720000" cy="720000"/>
              <a:chOff x="7248140" y="3221300"/>
              <a:chExt cx="720000" cy="720000"/>
            </a:xfrm>
          </p:grpSpPr>
          <p:sp>
            <p:nvSpPr>
              <p:cNvPr id="32" name="Oval 117"/>
              <p:cNvSpPr/>
              <p:nvPr/>
            </p:nvSpPr>
            <p:spPr>
              <a:xfrm>
                <a:off x="7248140" y="3221300"/>
                <a:ext cx="720000" cy="720000"/>
              </a:xfrm>
              <a:prstGeom prst="rect">
                <a:avLst/>
              </a:prstGeom>
              <a:solidFill>
                <a:srgbClr val="1D8F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grpSp>
            <p:nvGrpSpPr>
              <p:cNvPr id="33" name="Group 92"/>
              <p:cNvGrpSpPr/>
              <p:nvPr/>
            </p:nvGrpSpPr>
            <p:grpSpPr>
              <a:xfrm>
                <a:off x="7402081" y="3457484"/>
                <a:ext cx="436183" cy="271696"/>
                <a:chOff x="5172076" y="1938338"/>
                <a:chExt cx="471488" cy="293688"/>
              </a:xfrm>
              <a:solidFill>
                <a:schemeClr val="bg1">
                  <a:lumMod val="95000"/>
                </a:schemeClr>
              </a:solidFill>
            </p:grpSpPr>
            <p:sp>
              <p:nvSpPr>
                <p:cNvPr id="34"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sp>
              <p:nvSpPr>
                <p:cNvPr id="35"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sp>
              <p:nvSpPr>
                <p:cNvPr id="36"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grpSp>
        </p:grpSp>
        <p:sp>
          <p:nvSpPr>
            <p:cNvPr id="37" name="矩形 85"/>
            <p:cNvSpPr>
              <a:spLocks noChangeArrowheads="1"/>
            </p:cNvSpPr>
            <p:nvPr/>
          </p:nvSpPr>
          <p:spPr bwMode="auto">
            <a:xfrm>
              <a:off x="6454463" y="2999768"/>
              <a:ext cx="2288830" cy="359046"/>
            </a:xfrm>
            <a:prstGeom prst="rect">
              <a:avLst/>
            </a:prstGeom>
            <a:noFill/>
            <a:ln>
              <a:noFill/>
            </a:ln>
            <a:extLst/>
          </p:spPr>
          <p:txBody>
            <a:bodyPr bIns="57603" lIns="115208" rIns="115208" tIns="57603"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1600">
                  <a:solidFill>
                    <a:schemeClr val="tx1">
                      <a:lumMod val="75000"/>
                      <a:lumOff val="25000"/>
                    </a:schemeClr>
                  </a:solidFill>
                  <a:sym charset="-122" panose="020b0503020204020204" pitchFamily="34" typeface="微软雅黑"/>
                </a:rPr>
                <a:t>有家公司有限公司</a:t>
              </a:r>
            </a:p>
          </p:txBody>
        </p:sp>
      </p:grpSp>
      <p:grpSp>
        <p:nvGrpSpPr>
          <p:cNvPr id="43" name="组合 42"/>
          <p:cNvGrpSpPr/>
          <p:nvPr/>
        </p:nvGrpSpPr>
        <p:grpSpPr>
          <a:xfrm>
            <a:off x="3403315" y="1952836"/>
            <a:ext cx="1531572" cy="1116853"/>
            <a:chOff x="1338439" y="2245467"/>
            <a:chExt cx="1531572" cy="1116853"/>
          </a:xfrm>
        </p:grpSpPr>
        <p:grpSp>
          <p:nvGrpSpPr>
            <p:cNvPr id="28" name="组合 27"/>
            <p:cNvGrpSpPr/>
            <p:nvPr/>
          </p:nvGrpSpPr>
          <p:grpSpPr>
            <a:xfrm>
              <a:off x="1744225" y="2245467"/>
              <a:ext cx="720000" cy="720000"/>
              <a:chOff x="4223862" y="3221300"/>
              <a:chExt cx="720000" cy="720000"/>
            </a:xfrm>
          </p:grpSpPr>
          <p:sp>
            <p:nvSpPr>
              <p:cNvPr id="29" name="Oval 98"/>
              <p:cNvSpPr/>
              <p:nvPr/>
            </p:nvSpPr>
            <p:spPr>
              <a:xfrm>
                <a:off x="4223862" y="322130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30" name="Freeform 203"/>
              <p:cNvSpPr>
                <a:spLocks noChangeAspect="1" noEditPoints="1"/>
              </p:cNvSpPr>
              <p:nvPr/>
            </p:nvSpPr>
            <p:spPr bwMode="auto">
              <a:xfrm>
                <a:off x="4417145" y="3385867"/>
                <a:ext cx="362620" cy="347650"/>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sp>
          <p:nvSpPr>
            <p:cNvPr id="38" name="矩形 85"/>
            <p:cNvSpPr>
              <a:spLocks noChangeArrowheads="1"/>
            </p:cNvSpPr>
            <p:nvPr/>
          </p:nvSpPr>
          <p:spPr bwMode="auto">
            <a:xfrm>
              <a:off x="1338439" y="2999768"/>
              <a:ext cx="1531572" cy="359046"/>
            </a:xfrm>
            <a:prstGeom prst="rect">
              <a:avLst/>
            </a:prstGeom>
            <a:noFill/>
            <a:ln>
              <a:noFill/>
            </a:ln>
            <a:extLst/>
          </p:spPr>
          <p:txBody>
            <a:bodyPr bIns="57603" lIns="115208" rIns="115208" tIns="57603"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dist" eaLnBrk="1" hangingPunct="1">
                <a:spcBef>
                  <a:spcPct val="0"/>
                </a:spcBef>
                <a:buFont typeface="Arial"/>
                <a:buNone/>
              </a:pPr>
              <a:r>
                <a:rPr altLang="en-US" b="1" lang="zh-CN" sz="1600">
                  <a:solidFill>
                    <a:schemeClr val="tx1">
                      <a:lumMod val="75000"/>
                      <a:lumOff val="25000"/>
                    </a:schemeClr>
                  </a:solidFill>
                  <a:sym charset="-122" panose="020b0503020204020204" pitchFamily="34" typeface="微软雅黑"/>
                </a:rPr>
                <a:t>有家企业</a:t>
              </a:r>
            </a:p>
          </p:txBody>
        </p:sp>
      </p:grpSp>
      <p:grpSp>
        <p:nvGrpSpPr>
          <p:cNvPr id="44" name="组合 43"/>
          <p:cNvGrpSpPr/>
          <p:nvPr/>
        </p:nvGrpSpPr>
        <p:grpSpPr>
          <a:xfrm>
            <a:off x="5403694" y="4146571"/>
            <a:ext cx="1531572" cy="1116853"/>
            <a:chOff x="5309905" y="2245467"/>
            <a:chExt cx="1531572" cy="1116853"/>
          </a:xfrm>
        </p:grpSpPr>
        <p:sp>
          <p:nvSpPr>
            <p:cNvPr id="45" name="矩形 85"/>
            <p:cNvSpPr>
              <a:spLocks noChangeArrowheads="1"/>
            </p:cNvSpPr>
            <p:nvPr/>
          </p:nvSpPr>
          <p:spPr bwMode="auto">
            <a:xfrm>
              <a:off x="5309906" y="2999768"/>
              <a:ext cx="1531572" cy="359046"/>
            </a:xfrm>
            <a:prstGeom prst="rect">
              <a:avLst/>
            </a:prstGeom>
            <a:noFill/>
            <a:ln>
              <a:noFill/>
            </a:ln>
            <a:extLst/>
          </p:spPr>
          <p:txBody>
            <a:bodyPr bIns="57603" lIns="115208" rIns="115208" tIns="57603"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dist" eaLnBrk="1" hangingPunct="1">
                <a:spcBef>
                  <a:spcPct val="0"/>
                </a:spcBef>
                <a:buFont typeface="Arial"/>
                <a:buNone/>
              </a:pPr>
              <a:r>
                <a:rPr altLang="en-US" b="1" lang="zh-CN" sz="1600">
                  <a:solidFill>
                    <a:schemeClr val="tx1">
                      <a:lumMod val="75000"/>
                      <a:lumOff val="25000"/>
                    </a:schemeClr>
                  </a:solidFill>
                  <a:sym charset="-122" panose="020b0503020204020204" pitchFamily="34" typeface="微软雅黑"/>
                </a:rPr>
                <a:t>有家企业</a:t>
              </a:r>
            </a:p>
          </p:txBody>
        </p:sp>
        <p:grpSp>
          <p:nvGrpSpPr>
            <p:cNvPr id="46" name="组合 45"/>
            <p:cNvGrpSpPr/>
            <p:nvPr/>
          </p:nvGrpSpPr>
          <p:grpSpPr>
            <a:xfrm>
              <a:off x="5715691" y="2245467"/>
              <a:ext cx="720000" cy="720000"/>
              <a:chOff x="5767086" y="2245467"/>
              <a:chExt cx="720000" cy="720000"/>
            </a:xfrm>
          </p:grpSpPr>
          <p:sp>
            <p:nvSpPr>
              <p:cNvPr id="47" name="Oval 49"/>
              <p:cNvSpPr/>
              <p:nvPr/>
            </p:nvSpPr>
            <p:spPr>
              <a:xfrm>
                <a:off x="5767086" y="2245467"/>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grpSp>
            <p:nvGrpSpPr>
              <p:cNvPr id="48" name="组合 47"/>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49" name="Freeform 846"/>
                <p:cNvSpPr/>
                <p:nvPr/>
              </p:nvSpPr>
              <p:spPr bwMode="auto">
                <a:xfrm>
                  <a:off x="5072479" y="2432997"/>
                  <a:ext cx="239649" cy="233343"/>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sp>
              <p:nvSpPr>
                <p:cNvPr id="50" name="Freeform 847"/>
                <p:cNvSpPr/>
                <p:nvPr/>
              </p:nvSpPr>
              <p:spPr bwMode="auto">
                <a:xfrm>
                  <a:off x="5167078" y="2378340"/>
                  <a:ext cx="44147" cy="138744"/>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grpSp>
      <p:sp>
        <p:nvSpPr>
          <p:cNvPr id="51" name="文本框 13"/>
          <p:cNvSpPr txBox="1"/>
          <p:nvPr/>
        </p:nvSpPr>
        <p:spPr>
          <a:xfrm>
            <a:off x="1102837" y="5220728"/>
            <a:ext cx="2225745" cy="1042408"/>
          </a:xfrm>
          <a:prstGeom prst="rect">
            <a:avLst/>
          </a:prstGeom>
          <a:noFill/>
        </p:spPr>
        <p:txBody>
          <a:bodyPr bIns="45716" lIns="91435" rIns="91435" rtlCol="0" tIns="45716" wrap="square">
            <a:spAutoFit/>
          </a:bodyPr>
          <a:lstStyle/>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在此录入上述图表的说明。</a:t>
            </a:r>
          </a:p>
        </p:txBody>
      </p:sp>
      <p:sp>
        <p:nvSpPr>
          <p:cNvPr id="52" name="文本框 13"/>
          <p:cNvSpPr txBox="1"/>
          <p:nvPr/>
        </p:nvSpPr>
        <p:spPr>
          <a:xfrm>
            <a:off x="5051884" y="5220728"/>
            <a:ext cx="2225745" cy="804664"/>
          </a:xfrm>
          <a:prstGeom prst="rect">
            <a:avLst/>
          </a:prstGeom>
          <a:noFill/>
        </p:spPr>
        <p:txBody>
          <a:bodyPr bIns="45716" lIns="91435" rIns="91435" rtlCol="0" tIns="45716" wrap="square">
            <a:spAutoFit/>
          </a:bodyPr>
          <a:lstStyle/>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53" name="文本框 13"/>
          <p:cNvSpPr txBox="1"/>
          <p:nvPr/>
        </p:nvSpPr>
        <p:spPr>
          <a:xfrm>
            <a:off x="9182391" y="5220728"/>
            <a:ext cx="2225745" cy="1042408"/>
          </a:xfrm>
          <a:prstGeom prst="rect">
            <a:avLst/>
          </a:prstGeom>
          <a:noFill/>
        </p:spPr>
        <p:txBody>
          <a:bodyPr bIns="45716" lIns="91435" rIns="91435" rtlCol="0" tIns="45716" wrap="square">
            <a:spAutoFit/>
          </a:bodyPr>
          <a:lstStyle/>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a:t>
            </a:r>
          </a:p>
        </p:txBody>
      </p:sp>
      <p:sp>
        <p:nvSpPr>
          <p:cNvPr id="54" name="文本框 13"/>
          <p:cNvSpPr txBox="1"/>
          <p:nvPr/>
        </p:nvSpPr>
        <p:spPr>
          <a:xfrm>
            <a:off x="3059685" y="3040227"/>
            <a:ext cx="2225745" cy="804664"/>
          </a:xfrm>
          <a:prstGeom prst="rect">
            <a:avLst/>
          </a:prstGeom>
          <a:noFill/>
        </p:spPr>
        <p:txBody>
          <a:bodyPr bIns="45716" lIns="91435" rIns="91435" rtlCol="0" tIns="45716" wrap="square">
            <a:spAutoFit/>
          </a:bodyPr>
          <a:lstStyle/>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55" name="文本框 13"/>
          <p:cNvSpPr txBox="1"/>
          <p:nvPr/>
        </p:nvSpPr>
        <p:spPr>
          <a:xfrm>
            <a:off x="6460456" y="3040227"/>
            <a:ext cx="2225745" cy="1042408"/>
          </a:xfrm>
          <a:prstGeom prst="rect">
            <a:avLst/>
          </a:prstGeom>
          <a:noFill/>
        </p:spPr>
        <p:txBody>
          <a:bodyPr bIns="45716" lIns="91435" rIns="91435" rtlCol="0" tIns="45716" wrap="square">
            <a:spAutoFit/>
          </a:bodyPr>
          <a:lstStyle/>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a:p>
            <a:pPr algn="ctr">
              <a:lnSpc>
                <a:spcPct val="120000"/>
              </a:lnSpc>
              <a:spcBef>
                <a:spcPct val="0"/>
              </a:spcBef>
              <a:buNone/>
            </a:pPr>
            <a:r>
              <a:rPr altLang="en-US" lang="zh-CN" sz="13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在此录入图表。</a:t>
            </a:r>
          </a:p>
        </p:txBody>
      </p:sp>
    </p:spTree>
    <p:extLst>
      <p:ext uri="{BB962C8B-B14F-4D97-AF65-F5344CB8AC3E}">
        <p14:creationId val="394100377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strVal val="#ppt_w*0.70"/>
                                          </p:val>
                                        </p:tav>
                                        <p:tav tm="100000">
                                          <p:val>
                                            <p:strVal val="#ppt_w"/>
                                          </p:val>
                                        </p:tav>
                                      </p:tavLst>
                                    </p:anim>
                                    <p:anim calcmode="lin" valueType="num">
                                      <p:cBhvr>
                                        <p:cTn dur="750" fill="hold" id="8"/>
                                        <p:tgtEl>
                                          <p:spTgt spid="5"/>
                                        </p:tgtEl>
                                        <p:attrNameLst>
                                          <p:attrName>ppt_h</p:attrName>
                                        </p:attrNameLst>
                                      </p:cBhvr>
                                      <p:tavLst>
                                        <p:tav tm="0">
                                          <p:val>
                                            <p:strVal val="#ppt_h"/>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grpId="0" id="11" nodeType="afterEffect" presetClass="entr" presetID="2" presetSubtype="3">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750" fill="hold" id="13"/>
                                        <p:tgtEl>
                                          <p:spTgt spid="3"/>
                                        </p:tgtEl>
                                        <p:attrNameLst>
                                          <p:attrName>ppt_x</p:attrName>
                                        </p:attrNameLst>
                                      </p:cBhvr>
                                      <p:tavLst>
                                        <p:tav tm="0">
                                          <p:val>
                                            <p:strVal val="1+#ppt_w/2"/>
                                          </p:val>
                                        </p:tav>
                                        <p:tav tm="100000">
                                          <p:val>
                                            <p:strVal val="#ppt_x"/>
                                          </p:val>
                                        </p:tav>
                                      </p:tavLst>
                                    </p:anim>
                                    <p:anim calcmode="lin" valueType="num">
                                      <p:cBhvr additive="base">
                                        <p:cTn dur="750" fill="hold" id="14"/>
                                        <p:tgtEl>
                                          <p:spTgt spid="3"/>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3">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750" fill="hold" id="17"/>
                                        <p:tgtEl>
                                          <p:spTgt spid="4"/>
                                        </p:tgtEl>
                                        <p:attrNameLst>
                                          <p:attrName>ppt_x</p:attrName>
                                        </p:attrNameLst>
                                      </p:cBhvr>
                                      <p:tavLst>
                                        <p:tav tm="0">
                                          <p:val>
                                            <p:strVal val="1+#ppt_w/2"/>
                                          </p:val>
                                        </p:tav>
                                        <p:tav tm="100000">
                                          <p:val>
                                            <p:strVal val="#ppt_x"/>
                                          </p:val>
                                        </p:tav>
                                      </p:tavLst>
                                    </p:anim>
                                    <p:anim calcmode="lin" valueType="num">
                                      <p:cBhvr additive="base">
                                        <p:cTn dur="750" fill="hold" id="18"/>
                                        <p:tgtEl>
                                          <p:spTgt spid="4"/>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500" id="22"/>
                                        <p:tgtEl>
                                          <p:spTgt spid="2"/>
                                        </p:tgtEl>
                                      </p:cBhvr>
                                    </p:animEffect>
                                  </p:childTnLst>
                                </p:cTn>
                              </p:par>
                              <p:par>
                                <p:cTn fill="hold" id="23" nodeType="withEffect" presetClass="entr" presetID="2" presetSubtype="8">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additive="base">
                                        <p:cTn dur="1000" fill="hold" id="25"/>
                                        <p:tgtEl>
                                          <p:spTgt spid="2"/>
                                        </p:tgtEl>
                                        <p:attrNameLst>
                                          <p:attrName>ppt_x</p:attrName>
                                        </p:attrNameLst>
                                      </p:cBhvr>
                                      <p:tavLst>
                                        <p:tav tm="0">
                                          <p:val>
                                            <p:strVal val="0-#ppt_w/2"/>
                                          </p:val>
                                        </p:tav>
                                        <p:tav tm="100000">
                                          <p:val>
                                            <p:strVal val="#ppt_x"/>
                                          </p:val>
                                        </p:tav>
                                      </p:tavLst>
                                    </p:anim>
                                    <p:anim calcmode="lin" valueType="num">
                                      <p:cBhvr additive="base">
                                        <p:cTn dur="1000" fill="hold" id="26"/>
                                        <p:tgtEl>
                                          <p:spTgt spid="2"/>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43"/>
                                        </p:tgtEl>
                                        <p:attrNameLst>
                                          <p:attrName>style.visibility</p:attrName>
                                        </p:attrNameLst>
                                      </p:cBhvr>
                                      <p:to>
                                        <p:strVal val="visible"/>
                                      </p:to>
                                    </p:set>
                                    <p:animEffect filter="fade" transition="in">
                                      <p:cBhvr>
                                        <p:cTn dur="500" id="30"/>
                                        <p:tgtEl>
                                          <p:spTgt spid="43"/>
                                        </p:tgtEl>
                                      </p:cBhvr>
                                    </p:animEffect>
                                    <p:anim calcmode="lin" valueType="num">
                                      <p:cBhvr>
                                        <p:cTn dur="500" fill="hold" id="31"/>
                                        <p:tgtEl>
                                          <p:spTgt spid="43"/>
                                        </p:tgtEl>
                                        <p:attrNameLst>
                                          <p:attrName>ppt_x</p:attrName>
                                        </p:attrNameLst>
                                      </p:cBhvr>
                                      <p:tavLst>
                                        <p:tav tm="0">
                                          <p:val>
                                            <p:strVal val="#ppt_x"/>
                                          </p:val>
                                        </p:tav>
                                        <p:tav tm="100000">
                                          <p:val>
                                            <p:strVal val="#ppt_x"/>
                                          </p:val>
                                        </p:tav>
                                      </p:tavLst>
                                    </p:anim>
                                    <p:anim calcmode="lin" valueType="num">
                                      <p:cBhvr>
                                        <p:cTn dur="500" fill="hold" id="32"/>
                                        <p:tgtEl>
                                          <p:spTgt spid="4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2" presetSubtype="1">
                                  <p:stCondLst>
                                    <p:cond delay="0"/>
                                  </p:stCondLst>
                                  <p:childTnLst>
                                    <p:set>
                                      <p:cBhvr>
                                        <p:cTn dur="1" fill="hold" id="35">
                                          <p:stCondLst>
                                            <p:cond delay="0"/>
                                          </p:stCondLst>
                                        </p:cTn>
                                        <p:tgtEl>
                                          <p:spTgt spid="54"/>
                                        </p:tgtEl>
                                        <p:attrNameLst>
                                          <p:attrName>style.visibility</p:attrName>
                                        </p:attrNameLst>
                                      </p:cBhvr>
                                      <p:to>
                                        <p:strVal val="visible"/>
                                      </p:to>
                                    </p:set>
                                    <p:animEffect filter="wipe(up)" transition="in">
                                      <p:cBhvr>
                                        <p:cTn dur="750" id="36"/>
                                        <p:tgtEl>
                                          <p:spTgt spid="54"/>
                                        </p:tgtEl>
                                      </p:cBhvr>
                                    </p:animEffect>
                                  </p:childTnLst>
                                </p:cTn>
                              </p:par>
                            </p:childTnLst>
                          </p:cTn>
                        </p:par>
                        <p:par>
                          <p:cTn fill="hold" id="37" nodeType="afterGroup">
                            <p:stCondLst>
                              <p:cond delay="3750"/>
                            </p:stCondLst>
                            <p:childTnLst>
                              <p:par>
                                <p:cTn fill="hold" id="38" nodeType="afterEffect" presetClass="entr" presetID="42" presetSubtype="0">
                                  <p:stCondLst>
                                    <p:cond delay="0"/>
                                  </p:stCondLst>
                                  <p:childTnLst>
                                    <p:set>
                                      <p:cBhvr>
                                        <p:cTn dur="1" fill="hold" id="39">
                                          <p:stCondLst>
                                            <p:cond delay="0"/>
                                          </p:stCondLst>
                                        </p:cTn>
                                        <p:tgtEl>
                                          <p:spTgt spid="40"/>
                                        </p:tgtEl>
                                        <p:attrNameLst>
                                          <p:attrName>style.visibility</p:attrName>
                                        </p:attrNameLst>
                                      </p:cBhvr>
                                      <p:to>
                                        <p:strVal val="visible"/>
                                      </p:to>
                                    </p:set>
                                    <p:animEffect filter="fade" transition="in">
                                      <p:cBhvr>
                                        <p:cTn dur="500" id="40"/>
                                        <p:tgtEl>
                                          <p:spTgt spid="40"/>
                                        </p:tgtEl>
                                      </p:cBhvr>
                                    </p:animEffect>
                                    <p:anim calcmode="lin" valueType="num">
                                      <p:cBhvr>
                                        <p:cTn dur="500" fill="hold" id="41"/>
                                        <p:tgtEl>
                                          <p:spTgt spid="40"/>
                                        </p:tgtEl>
                                        <p:attrNameLst>
                                          <p:attrName>ppt_x</p:attrName>
                                        </p:attrNameLst>
                                      </p:cBhvr>
                                      <p:tavLst>
                                        <p:tav tm="0">
                                          <p:val>
                                            <p:strVal val="#ppt_x"/>
                                          </p:val>
                                        </p:tav>
                                        <p:tav tm="100000">
                                          <p:val>
                                            <p:strVal val="#ppt_x"/>
                                          </p:val>
                                        </p:tav>
                                      </p:tavLst>
                                    </p:anim>
                                    <p:anim calcmode="lin" valueType="num">
                                      <p:cBhvr>
                                        <p:cTn dur="500" fill="hold" id="42"/>
                                        <p:tgtEl>
                                          <p:spTgt spid="4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250"/>
                            </p:stCondLst>
                            <p:childTnLst>
                              <p:par>
                                <p:cTn fill="hold" grpId="0" id="44" nodeType="afterEffect" presetClass="entr" presetID="22" presetSubtype="1">
                                  <p:stCondLst>
                                    <p:cond delay="0"/>
                                  </p:stCondLst>
                                  <p:childTnLst>
                                    <p:set>
                                      <p:cBhvr>
                                        <p:cTn dur="1" fill="hold" id="45">
                                          <p:stCondLst>
                                            <p:cond delay="0"/>
                                          </p:stCondLst>
                                        </p:cTn>
                                        <p:tgtEl>
                                          <p:spTgt spid="55"/>
                                        </p:tgtEl>
                                        <p:attrNameLst>
                                          <p:attrName>style.visibility</p:attrName>
                                        </p:attrNameLst>
                                      </p:cBhvr>
                                      <p:to>
                                        <p:strVal val="visible"/>
                                      </p:to>
                                    </p:set>
                                    <p:animEffect filter="wipe(up)" transition="in">
                                      <p:cBhvr>
                                        <p:cTn dur="750" id="46"/>
                                        <p:tgtEl>
                                          <p:spTgt spid="55"/>
                                        </p:tgtEl>
                                      </p:cBhvr>
                                    </p:animEffect>
                                  </p:childTnLst>
                                </p:cTn>
                              </p:par>
                            </p:childTnLst>
                          </p:cTn>
                        </p:par>
                        <p:par>
                          <p:cTn fill="hold" id="47" nodeType="afterGroup">
                            <p:stCondLst>
                              <p:cond delay="5000"/>
                            </p:stCondLst>
                            <p:childTnLst>
                              <p:par>
                                <p:cTn fill="hold" id="48" nodeType="afterEffect" presetClass="entr" presetID="42" presetSubtype="0">
                                  <p:stCondLst>
                                    <p:cond delay="0"/>
                                  </p:stCondLst>
                                  <p:childTnLst>
                                    <p:set>
                                      <p:cBhvr>
                                        <p:cTn dur="1" fill="hold" id="49">
                                          <p:stCondLst>
                                            <p:cond delay="0"/>
                                          </p:stCondLst>
                                        </p:cTn>
                                        <p:tgtEl>
                                          <p:spTgt spid="42"/>
                                        </p:tgtEl>
                                        <p:attrNameLst>
                                          <p:attrName>style.visibility</p:attrName>
                                        </p:attrNameLst>
                                      </p:cBhvr>
                                      <p:to>
                                        <p:strVal val="visible"/>
                                      </p:to>
                                    </p:set>
                                    <p:animEffect filter="fade" transition="in">
                                      <p:cBhvr>
                                        <p:cTn dur="500" id="50"/>
                                        <p:tgtEl>
                                          <p:spTgt spid="42"/>
                                        </p:tgtEl>
                                      </p:cBhvr>
                                    </p:animEffect>
                                    <p:anim calcmode="lin" valueType="num">
                                      <p:cBhvr>
                                        <p:cTn dur="500" fill="hold" id="51"/>
                                        <p:tgtEl>
                                          <p:spTgt spid="42"/>
                                        </p:tgtEl>
                                        <p:attrNameLst>
                                          <p:attrName>ppt_x</p:attrName>
                                        </p:attrNameLst>
                                      </p:cBhvr>
                                      <p:tavLst>
                                        <p:tav tm="0">
                                          <p:val>
                                            <p:strVal val="#ppt_x"/>
                                          </p:val>
                                        </p:tav>
                                        <p:tav tm="100000">
                                          <p:val>
                                            <p:strVal val="#ppt_x"/>
                                          </p:val>
                                        </p:tav>
                                      </p:tavLst>
                                    </p:anim>
                                    <p:anim calcmode="lin" valueType="num">
                                      <p:cBhvr>
                                        <p:cTn dur="500" fill="hold" id="52"/>
                                        <p:tgtEl>
                                          <p:spTgt spid="4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500"/>
                            </p:stCondLst>
                            <p:childTnLst>
                              <p:par>
                                <p:cTn fill="hold" grpId="0" id="54" nodeType="afterEffect" presetClass="entr" presetID="22" presetSubtype="1">
                                  <p:stCondLst>
                                    <p:cond delay="0"/>
                                  </p:stCondLst>
                                  <p:childTnLst>
                                    <p:set>
                                      <p:cBhvr>
                                        <p:cTn dur="1" fill="hold" id="55">
                                          <p:stCondLst>
                                            <p:cond delay="0"/>
                                          </p:stCondLst>
                                        </p:cTn>
                                        <p:tgtEl>
                                          <p:spTgt spid="51"/>
                                        </p:tgtEl>
                                        <p:attrNameLst>
                                          <p:attrName>style.visibility</p:attrName>
                                        </p:attrNameLst>
                                      </p:cBhvr>
                                      <p:to>
                                        <p:strVal val="visible"/>
                                      </p:to>
                                    </p:set>
                                    <p:animEffect filter="wipe(up)" transition="in">
                                      <p:cBhvr>
                                        <p:cTn dur="750" id="56"/>
                                        <p:tgtEl>
                                          <p:spTgt spid="51"/>
                                        </p:tgtEl>
                                      </p:cBhvr>
                                    </p:animEffect>
                                  </p:childTnLst>
                                </p:cTn>
                              </p:par>
                            </p:childTnLst>
                          </p:cTn>
                        </p:par>
                        <p:par>
                          <p:cTn fill="hold" id="57" nodeType="afterGroup">
                            <p:stCondLst>
                              <p:cond delay="6250"/>
                            </p:stCondLst>
                            <p:childTnLst>
                              <p:par>
                                <p:cTn fill="hold" id="58" nodeType="afterEffect" presetClass="entr" presetID="42" presetSubtype="0">
                                  <p:stCondLst>
                                    <p:cond delay="0"/>
                                  </p:stCondLst>
                                  <p:childTnLst>
                                    <p:set>
                                      <p:cBhvr>
                                        <p:cTn dur="1" fill="hold" id="59">
                                          <p:stCondLst>
                                            <p:cond delay="0"/>
                                          </p:stCondLst>
                                        </p:cTn>
                                        <p:tgtEl>
                                          <p:spTgt spid="44"/>
                                        </p:tgtEl>
                                        <p:attrNameLst>
                                          <p:attrName>style.visibility</p:attrName>
                                        </p:attrNameLst>
                                      </p:cBhvr>
                                      <p:to>
                                        <p:strVal val="visible"/>
                                      </p:to>
                                    </p:set>
                                    <p:animEffect filter="fade" transition="in">
                                      <p:cBhvr>
                                        <p:cTn dur="500" id="60"/>
                                        <p:tgtEl>
                                          <p:spTgt spid="44"/>
                                        </p:tgtEl>
                                      </p:cBhvr>
                                    </p:animEffect>
                                    <p:anim calcmode="lin" valueType="num">
                                      <p:cBhvr>
                                        <p:cTn dur="500" fill="hold" id="61"/>
                                        <p:tgtEl>
                                          <p:spTgt spid="44"/>
                                        </p:tgtEl>
                                        <p:attrNameLst>
                                          <p:attrName>ppt_x</p:attrName>
                                        </p:attrNameLst>
                                      </p:cBhvr>
                                      <p:tavLst>
                                        <p:tav tm="0">
                                          <p:val>
                                            <p:strVal val="#ppt_x"/>
                                          </p:val>
                                        </p:tav>
                                        <p:tav tm="100000">
                                          <p:val>
                                            <p:strVal val="#ppt_x"/>
                                          </p:val>
                                        </p:tav>
                                      </p:tavLst>
                                    </p:anim>
                                    <p:anim calcmode="lin" valueType="num">
                                      <p:cBhvr>
                                        <p:cTn dur="500" fill="hold" id="62"/>
                                        <p:tgtEl>
                                          <p:spTgt spid="44"/>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750"/>
                            </p:stCondLst>
                            <p:childTnLst>
                              <p:par>
                                <p:cTn fill="hold" grpId="0" id="64" nodeType="afterEffect" presetClass="entr" presetID="22" presetSubtype="1">
                                  <p:stCondLst>
                                    <p:cond delay="0"/>
                                  </p:stCondLst>
                                  <p:childTnLst>
                                    <p:set>
                                      <p:cBhvr>
                                        <p:cTn dur="1" fill="hold" id="65">
                                          <p:stCondLst>
                                            <p:cond delay="0"/>
                                          </p:stCondLst>
                                        </p:cTn>
                                        <p:tgtEl>
                                          <p:spTgt spid="52"/>
                                        </p:tgtEl>
                                        <p:attrNameLst>
                                          <p:attrName>style.visibility</p:attrName>
                                        </p:attrNameLst>
                                      </p:cBhvr>
                                      <p:to>
                                        <p:strVal val="visible"/>
                                      </p:to>
                                    </p:set>
                                    <p:animEffect filter="wipe(up)" transition="in">
                                      <p:cBhvr>
                                        <p:cTn dur="750" id="66"/>
                                        <p:tgtEl>
                                          <p:spTgt spid="52"/>
                                        </p:tgtEl>
                                      </p:cBhvr>
                                    </p:animEffect>
                                  </p:childTnLst>
                                </p:cTn>
                              </p:par>
                            </p:childTnLst>
                          </p:cTn>
                        </p:par>
                        <p:par>
                          <p:cTn fill="hold" id="67" nodeType="afterGroup">
                            <p:stCondLst>
                              <p:cond delay="7500"/>
                            </p:stCondLst>
                            <p:childTnLst>
                              <p:par>
                                <p:cTn fill="hold" id="68" nodeType="afterEffect" presetClass="entr" presetID="42" presetSubtype="0">
                                  <p:stCondLst>
                                    <p:cond delay="0"/>
                                  </p:stCondLst>
                                  <p:childTnLst>
                                    <p:set>
                                      <p:cBhvr>
                                        <p:cTn dur="1" fill="hold" id="69">
                                          <p:stCondLst>
                                            <p:cond delay="0"/>
                                          </p:stCondLst>
                                        </p:cTn>
                                        <p:tgtEl>
                                          <p:spTgt spid="39"/>
                                        </p:tgtEl>
                                        <p:attrNameLst>
                                          <p:attrName>style.visibility</p:attrName>
                                        </p:attrNameLst>
                                      </p:cBhvr>
                                      <p:to>
                                        <p:strVal val="visible"/>
                                      </p:to>
                                    </p:set>
                                    <p:animEffect filter="fade" transition="in">
                                      <p:cBhvr>
                                        <p:cTn dur="500" id="70"/>
                                        <p:tgtEl>
                                          <p:spTgt spid="39"/>
                                        </p:tgtEl>
                                      </p:cBhvr>
                                    </p:animEffect>
                                    <p:anim calcmode="lin" valueType="num">
                                      <p:cBhvr>
                                        <p:cTn dur="500" fill="hold" id="71"/>
                                        <p:tgtEl>
                                          <p:spTgt spid="39"/>
                                        </p:tgtEl>
                                        <p:attrNameLst>
                                          <p:attrName>ppt_x</p:attrName>
                                        </p:attrNameLst>
                                      </p:cBhvr>
                                      <p:tavLst>
                                        <p:tav tm="0">
                                          <p:val>
                                            <p:strVal val="#ppt_x"/>
                                          </p:val>
                                        </p:tav>
                                        <p:tav tm="100000">
                                          <p:val>
                                            <p:strVal val="#ppt_x"/>
                                          </p:val>
                                        </p:tav>
                                      </p:tavLst>
                                    </p:anim>
                                    <p:anim calcmode="lin" valueType="num">
                                      <p:cBhvr>
                                        <p:cTn dur="500" fill="hold" id="72"/>
                                        <p:tgtEl>
                                          <p:spTgt spid="39"/>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000"/>
                            </p:stCondLst>
                            <p:childTnLst>
                              <p:par>
                                <p:cTn fill="hold" grpId="0" id="74" nodeType="afterEffect" presetClass="entr" presetID="22" presetSubtype="1">
                                  <p:stCondLst>
                                    <p:cond delay="0"/>
                                  </p:stCondLst>
                                  <p:childTnLst>
                                    <p:set>
                                      <p:cBhvr>
                                        <p:cTn dur="1" fill="hold" id="75">
                                          <p:stCondLst>
                                            <p:cond delay="0"/>
                                          </p:stCondLst>
                                        </p:cTn>
                                        <p:tgtEl>
                                          <p:spTgt spid="53"/>
                                        </p:tgtEl>
                                        <p:attrNameLst>
                                          <p:attrName>style.visibility</p:attrName>
                                        </p:attrNameLst>
                                      </p:cBhvr>
                                      <p:to>
                                        <p:strVal val="visible"/>
                                      </p:to>
                                    </p:set>
                                    <p:animEffect filter="wipe(up)" transition="in">
                                      <p:cBhvr>
                                        <p:cTn dur="750" id="7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51"/>
      <p:bldP grpId="0" spid="52"/>
      <p:bldP grpId="0" spid="53"/>
      <p:bldP grpId="0" spid="54"/>
      <p:bldP grpId="0" spid="5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004730" y="4427731"/>
            <a:ext cx="9607994" cy="3780420"/>
          </a:xfrm>
          <a:prstGeom prst="rect">
            <a:avLst/>
          </a:prstGeom>
          <a:effectLst>
            <a:outerShdw algn="tl" blurRad="571500" dir="4800000" dist="431800" rotWithShape="0">
              <a:prstClr val="black">
                <a:alpha val="45000"/>
              </a:prstClr>
            </a:outerShdw>
          </a:effectLst>
        </p:spPr>
      </p:pic>
      <p:sp>
        <p:nvSpPr>
          <p:cNvPr id="4" name="TextBox 64"/>
          <p:cNvSpPr txBox="1"/>
          <p:nvPr/>
        </p:nvSpPr>
        <p:spPr>
          <a:xfrm>
            <a:off x="4439327" y="2996952"/>
            <a:ext cx="3281680" cy="10058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1" lang="zh-CN" spc="100" sz="6000">
                <a:latin charset="-122" panose="02010600010101010101" pitchFamily="2" typeface="方正喵呜体"/>
                <a:ea charset="-122" panose="02010600010101010101" pitchFamily="2" typeface="方正喵呜体"/>
              </a:rPr>
              <a:t>展望未来</a:t>
            </a:r>
          </a:p>
        </p:txBody>
      </p:sp>
      <p:sp>
        <p:nvSpPr>
          <p:cNvPr id="5" name="文本框 4"/>
          <p:cNvSpPr txBox="1"/>
          <p:nvPr/>
        </p:nvSpPr>
        <p:spPr>
          <a:xfrm>
            <a:off x="5175931" y="2347720"/>
            <a:ext cx="1808480" cy="579120"/>
          </a:xfrm>
          <a:prstGeom prst="rect">
            <a:avLst/>
          </a:prstGeom>
          <a:noFill/>
        </p:spPr>
        <p:txBody>
          <a:bodyPr rtlCol="0" wrap="none">
            <a:spAutoFit/>
          </a:bodyPr>
          <a:lstStyle/>
          <a:p>
            <a:pPr algn="ctr"/>
            <a:r>
              <a:rPr altLang="en-US" lang="zh-CN" sz="3200">
                <a:solidFill>
                  <a:schemeClr val="tx1">
                    <a:lumMod val="75000"/>
                    <a:lumOff val="25000"/>
                  </a:schemeClr>
                </a:solidFill>
                <a:latin charset="-122" panose="02010600010101010101" pitchFamily="2" typeface="方正喵呜体"/>
                <a:ea charset="-122" panose="02010600010101010101" pitchFamily="2" typeface="方正喵呜体"/>
              </a:rPr>
              <a:t>第四部分</a:t>
            </a:r>
          </a:p>
        </p:txBody>
      </p:sp>
      <p:sp>
        <p:nvSpPr>
          <p:cNvPr id="15" name="任意多边形 14"/>
          <p:cNvSpPr/>
          <p:nvPr/>
        </p:nvSpPr>
        <p:spPr>
          <a:xfrm>
            <a:off x="3753224" y="1673609"/>
            <a:ext cx="4807725" cy="3008458"/>
          </a:xfrm>
          <a:custGeom>
            <a:gdLst>
              <a:gd fmla="*/ 1898965 w 4807725" name="connsiteX0"/>
              <a:gd fmla="*/ 2960016 h 3008458" name="connsiteY0"/>
              <a:gd fmla="*/ 1995255 w 4807725" name="connsiteX1"/>
              <a:gd fmla="*/ 2965055 h 3008458" name="connsiteY1"/>
              <a:gd fmla="*/ 2110137 w 4807725" name="connsiteX2"/>
              <a:gd fmla="*/ 2960720 h 3008458" name="connsiteY2"/>
              <a:gd fmla="*/ 2361902 w 4807725" name="connsiteX3"/>
              <a:gd fmla="*/ 2972057 h 3008458" name="connsiteY3"/>
              <a:gd fmla="*/ 2565419 w 4807725" name="connsiteX4"/>
              <a:gd fmla="*/ 2973677 h 3008458" name="connsiteY4"/>
              <a:gd fmla="*/ 2426597 w 4807725" name="connsiteX5"/>
              <a:gd fmla="*/ 2974322 h 3008458" name="connsiteY5"/>
              <a:gd fmla="*/ 1928149 w 4807725" name="connsiteX6"/>
              <a:gd fmla="*/ 2973270 h 3008458" name="connsiteY6"/>
              <a:gd fmla="*/ 1424263 w 4807725" name="connsiteX7"/>
              <a:gd fmla="*/ 2997254 h 3008458" name="connsiteY7"/>
              <a:gd fmla="*/ 957900 w 4807725" name="connsiteX8"/>
              <a:gd fmla="*/ 2993541 h 3008458" name="connsiteY8"/>
              <a:gd fmla="*/ 967369 w 4807725" name="connsiteX9"/>
              <a:gd fmla="*/ 2974953 h 3008458" name="connsiteY9"/>
              <a:gd fmla="*/ 1293824 w 4807725" name="connsiteX10"/>
              <a:gd fmla="*/ 2977552 h 3008458" name="connsiteY10"/>
              <a:gd fmla="*/ 1629747 w 4807725" name="connsiteX11"/>
              <a:gd fmla="*/ 2961562 h 3008458" name="connsiteY11"/>
              <a:gd fmla="*/ 1787608 w 4807725" name="connsiteX12"/>
              <a:gd fmla="*/ 2960656 h 3008458" name="connsiteY12"/>
              <a:gd fmla="*/ 1792405 w 4807725" name="connsiteX13"/>
              <a:gd fmla="*/ 2961107 h 3008458" name="connsiteY13"/>
              <a:gd fmla="*/ 1815460 w 4807725" name="connsiteX14"/>
              <a:gd fmla="*/ 2960496 h 3008458" name="connsiteY14"/>
              <a:gd fmla="*/ 1258838 w 4807725" name="connsiteX15"/>
              <a:gd fmla="*/ 2936138 h 3008458" name="connsiteY15"/>
              <a:gd fmla="*/ 1219490 w 4807725" name="connsiteX16"/>
              <a:gd fmla="*/ 2939632 h 3008458" name="connsiteY16"/>
              <a:gd fmla="*/ 990865 w 4807725" name="connsiteX17"/>
              <a:gd fmla="*/ 2951809 h 3008458" name="connsiteY17"/>
              <a:gd fmla="*/ 859723 w 4807725" name="connsiteX18"/>
              <a:gd fmla="*/ 2947849 h 3008458" name="connsiteY18"/>
              <a:gd fmla="*/ 794242 w 4807725" name="connsiteX19"/>
              <a:gd fmla="*/ 2943845 h 3008458" name="connsiteY19"/>
              <a:gd fmla="*/ 839956 w 4807725" name="connsiteX20"/>
              <a:gd fmla="*/ 2940693 h 3008458" name="connsiteY20"/>
              <a:gd fmla="*/ 972282 w 4807725" name="connsiteX21"/>
              <a:gd fmla="*/ 2942330 h 3008458" name="connsiteY21"/>
              <a:gd fmla="*/ 1120958 w 4807725" name="connsiteX22"/>
              <a:gd fmla="*/ 2940597 h 3008458" name="connsiteY22"/>
              <a:gd fmla="*/ 3481733 w 4807725" name="connsiteX23"/>
              <a:gd fmla="*/ 2931248 h 3008458" name="connsiteY23"/>
              <a:gd fmla="*/ 3593607 w 4807725" name="connsiteX24"/>
              <a:gd fmla="*/ 2937601 h 3008458" name="connsiteY24"/>
              <a:gd fmla="*/ 3419025 w 4807725" name="connsiteX25"/>
              <a:gd fmla="*/ 2950727 h 3008458" name="connsiteY25"/>
              <a:gd fmla="*/ 3264081 w 4807725" name="connsiteX26"/>
              <a:gd fmla="*/ 2957532 h 3008458" name="connsiteY26"/>
              <a:gd fmla="*/ 3103127 w 4807725" name="connsiteX27"/>
              <a:gd fmla="*/ 2959002 h 3008458" name="connsiteY27"/>
              <a:gd fmla="*/ 2956435 w 4807725" name="connsiteX28"/>
              <a:gd fmla="*/ 2955282 h 3008458" name="connsiteY28"/>
              <a:gd fmla="*/ 3146175 w 4807725" name="connsiteX29"/>
              <a:gd fmla="*/ 2952054 h 3008458" name="connsiteY29"/>
              <a:gd fmla="*/ 3391779 w 4807725" name="connsiteX30"/>
              <a:gd fmla="*/ 2939939 h 3008458" name="connsiteY30"/>
              <a:gd fmla="*/ 4396877 w 4807725" name="connsiteX31"/>
              <a:gd fmla="*/ 2921907 h 3008458" name="connsiteY31"/>
              <a:gd fmla="*/ 4393921 w 4807725" name="connsiteX32"/>
              <a:gd fmla="*/ 2923129 h 3008458" name="connsiteY32"/>
              <a:gd fmla="*/ 4320984 w 4807725" name="connsiteX33"/>
              <a:gd fmla="*/ 2940994 h 3008458" name="connsiteY33"/>
              <a:gd fmla="*/ 3910370 w 4807725" name="connsiteX34"/>
              <a:gd fmla="*/ 2965721 h 3008458" name="connsiteY34"/>
              <a:gd fmla="*/ 3387901 w 4807725" name="connsiteX35"/>
              <a:gd fmla="*/ 2980225 h 3008458" name="connsiteY35"/>
              <a:gd fmla="*/ 2874902 w 4807725" name="connsiteX36"/>
              <a:gd fmla="*/ 2976141 h 3008458" name="connsiteY36"/>
              <a:gd fmla="*/ 2565419 w 4807725" name="connsiteX37"/>
              <a:gd fmla="*/ 2973677 h 3008458" name="connsiteY37"/>
              <a:gd fmla="*/ 2935564 w 4807725" name="connsiteX38"/>
              <a:gd fmla="*/ 2971958 h 3008458" name="connsiteY38"/>
              <a:gd fmla="*/ 3264081 w 4807725" name="connsiteX39"/>
              <a:gd fmla="*/ 2957532 h 3008458" name="connsiteY39"/>
              <a:gd fmla="*/ 3358932 w 4807725" name="connsiteX40"/>
              <a:gd fmla="*/ 2956665 h 3008458" name="connsiteY40"/>
              <a:gd fmla="*/ 3873204 w 4807725" name="connsiteX41"/>
              <a:gd fmla="*/ 2946761 h 3008458" name="connsiteY41"/>
              <a:gd fmla="*/ 3954468 w 4807725" name="connsiteX42"/>
              <a:gd fmla="*/ 2942353 h 3008458" name="connsiteY42"/>
              <a:gd fmla="*/ 4036867 w 4807725" name="connsiteX43"/>
              <a:gd fmla="*/ 2941454 h 3008458" name="connsiteY43"/>
              <a:gd fmla="*/ 4120412 w 4807725" name="connsiteX44"/>
              <a:gd fmla="*/ 2944063 h 3008458" name="connsiteY44"/>
              <a:gd fmla="*/ 4302400 w 4807725" name="connsiteX45"/>
              <a:gd fmla="*/ 2931514 h 3008458" name="connsiteY45"/>
              <a:gd fmla="*/ 4305062 w 4807725" name="connsiteX46"/>
              <a:gd fmla="*/ 2930842 h 3008458" name="connsiteY46"/>
              <a:gd fmla="*/ 4363063 w 4807725" name="connsiteX47"/>
              <a:gd fmla="*/ 2927331 h 3008458" name="connsiteY47"/>
              <a:gd fmla="*/ 1493078 w 4807725" name="connsiteX48"/>
              <a:gd fmla="*/ 2920857 h 3008458" name="connsiteY48"/>
              <a:gd fmla="*/ 1557263 w 4807725" name="connsiteX49"/>
              <a:gd fmla="*/ 2926070 h 3008458" name="connsiteY49"/>
              <a:gd fmla="*/ 1565186 w 4807725" name="connsiteX50"/>
              <a:gd fmla="*/ 2930687 h 3008458" name="connsiteY50"/>
              <a:gd fmla="*/ 1437506 w 4807725" name="connsiteX51"/>
              <a:gd fmla="*/ 2942534 h 3008458" name="connsiteY51"/>
              <a:gd fmla="*/ 1280153 w 4807725" name="connsiteX52"/>
              <a:gd fmla="*/ 2935449 h 3008458" name="connsiteY52"/>
              <a:gd fmla="*/ 1258838 w 4807725" name="connsiteX53"/>
              <a:gd fmla="*/ 2936138 h 3008458" name="connsiteY53"/>
              <a:gd fmla="*/ 1400339 w 4807725" name="connsiteX54"/>
              <a:gd fmla="*/ 2923574 h 3008458" name="connsiteY54"/>
              <a:gd fmla="*/ 1438401 w 4807725" name="connsiteX55"/>
              <a:gd fmla="*/ 2922431 h 3008458" name="connsiteY55"/>
              <a:gd fmla="*/ 1472129 w 4807725" name="connsiteX56"/>
              <a:gd fmla="*/ 2922323 h 3008458" name="connsiteY56"/>
              <a:gd fmla="*/ 1590737 w 4807725" name="connsiteX57"/>
              <a:gd fmla="*/ 2920626 h 3008458" name="connsiteY57"/>
              <a:gd fmla="*/ 1591884 w 4807725" name="connsiteX58"/>
              <a:gd fmla="*/ 2920630 h 3008458" name="connsiteY58"/>
              <a:gd fmla="*/ 1616437 w 4807725" name="connsiteX59"/>
              <a:gd fmla="*/ 2929523 h 3008458" name="connsiteY59"/>
              <a:gd fmla="*/ 1853815 w 4807725" name="connsiteX60"/>
              <a:gd fmla="*/ 2935350 h 3008458" name="connsiteY60"/>
              <a:gd fmla="*/ 2072970 w 4807725" name="connsiteX61"/>
              <a:gd fmla="*/ 2941760 h 3008458" name="connsiteY61"/>
              <a:gd fmla="*/ 2338762 w 4807725" name="connsiteX62"/>
              <a:gd fmla="*/ 2948543 h 3008458" name="connsiteY62"/>
              <a:gd fmla="*/ 2851761 w 4807725" name="connsiteX63"/>
              <a:gd fmla="*/ 2952627 h 3008458" name="connsiteY63"/>
              <a:gd fmla="*/ 2956435 w 4807725" name="connsiteX64"/>
              <a:gd fmla="*/ 2955282 h 3008458" name="connsiteY64"/>
              <a:gd fmla="*/ 2898008 w 4807725" name="connsiteX65"/>
              <a:gd fmla="*/ 2956276 h 3008458" name="connsiteY65"/>
              <a:gd fmla="*/ 2651189 w 4807725" name="connsiteX66"/>
              <a:gd fmla="*/ 2955696 h 3008458" name="connsiteY66"/>
              <a:gd fmla="*/ 1898965 w 4807725" name="connsiteX67"/>
              <a:gd fmla="*/ 2960016 h 3008458" name="connsiteY67"/>
              <a:gd fmla="*/ 1876955 w 4807725" name="connsiteX68"/>
              <a:gd fmla="*/ 2958864 h 3008458" name="connsiteY68"/>
              <a:gd fmla="*/ 1815460 w 4807725" name="connsiteX69"/>
              <a:gd fmla="*/ 2960496 h 3008458" name="connsiteY69"/>
              <a:gd fmla="*/ 1787608 w 4807725" name="connsiteX70"/>
              <a:gd fmla="*/ 2960656 h 3008458" name="connsiteY70"/>
              <a:gd fmla="*/ 1704437 w 4807725" name="connsiteX71"/>
              <a:gd fmla="*/ 2952825 h 3008458" name="connsiteY71"/>
              <a:gd fmla="*/ 1572090 w 4807725" name="connsiteX72"/>
              <a:gd fmla="*/ 2934711 h 3008458" name="connsiteY72"/>
              <a:gd fmla="*/ 1565186 w 4807725" name="connsiteX73"/>
              <a:gd fmla="*/ 2930687 h 3008458" name="connsiteY73"/>
              <a:gd fmla="*/ 1588024 w 4807725" name="connsiteX74"/>
              <a:gd fmla="*/ 2928568 h 3008458" name="connsiteY74"/>
              <a:gd fmla="*/ 1547666 w 4807725" name="connsiteX75"/>
              <a:gd fmla="*/ 2920477 h 3008458" name="connsiteY75"/>
              <a:gd fmla="*/ 1585439 w 4807725" name="connsiteX76"/>
              <a:gd fmla="*/ 2920608 h 3008458" name="connsiteY76"/>
              <a:gd fmla="*/ 1585745 w 4807725" name="connsiteX77"/>
              <a:gd fmla="*/ 2921550 h 3008458" name="connsiteY77"/>
              <a:gd fmla="*/ 1588024 w 4807725" name="connsiteX78"/>
              <a:gd fmla="*/ 2928568 h 3008458" name="connsiteY78"/>
              <a:gd fmla="*/ 1557263 w 4807725" name="connsiteX79"/>
              <a:gd fmla="*/ 2926070 h 3008458" name="connsiteY79"/>
              <a:gd fmla="*/ 1135687 w 4807725" name="connsiteX80"/>
              <a:gd fmla="*/ 2920300 h 3008458" name="connsiteY80"/>
              <a:gd fmla="*/ 1236460 w 4807725" name="connsiteX81"/>
              <a:gd fmla="*/ 2921363 h 3008458" name="connsiteY81"/>
              <a:gd fmla="*/ 1168297 w 4807725" name="connsiteX82"/>
              <a:gd fmla="*/ 2925226 h 3008458" name="connsiteY82"/>
              <a:gd fmla="*/ 792455 w 4807725" name="connsiteX83"/>
              <a:gd fmla="*/ 2929451 h 3008458" name="connsiteY83"/>
              <a:gd fmla="*/ 740018 w 4807725" name="connsiteX84"/>
              <a:gd fmla="*/ 2923973 h 3008458" name="connsiteY84"/>
              <a:gd fmla="*/ 893739 w 4807725" name="connsiteX85"/>
              <a:gd fmla="*/ 2921290 h 3008458" name="connsiteY85"/>
              <a:gd fmla="*/ 1135687 w 4807725" name="connsiteX86"/>
              <a:gd fmla="*/ 2920300 h 3008458" name="connsiteY86"/>
              <a:gd fmla="*/ 2408939 w 4807725" name="connsiteX87"/>
              <a:gd fmla="*/ 2919939 h 3008458" name="connsiteY87"/>
              <a:gd fmla="*/ 2701463 w 4807725" name="connsiteX88"/>
              <a:gd fmla="*/ 2922915 h 3008458" name="connsiteY88"/>
              <a:gd fmla="*/ 2534776 w 4807725" name="connsiteX89"/>
              <a:gd fmla="*/ 2931439 h 3008458" name="connsiteY89"/>
              <a:gd fmla="*/ 2037512 w 4807725" name="connsiteX90"/>
              <a:gd fmla="*/ 2928063 h 3008458" name="connsiteY90"/>
              <a:gd fmla="*/ 1873587 w 4807725" name="connsiteX91"/>
              <a:gd fmla="*/ 2921609 h 3008458" name="connsiteY91"/>
              <a:gd fmla="*/ 1895895 w 4807725" name="connsiteX92"/>
              <a:gd fmla="*/ 2921687 h 3008458" name="connsiteY92"/>
              <a:gd fmla="*/ 2408939 w 4807725" name="connsiteX93"/>
              <a:gd fmla="*/ 2919939 h 3008458" name="connsiteY93"/>
              <a:gd fmla="*/ 1269180 w 4807725" name="connsiteX94"/>
              <a:gd fmla="*/ 2919509 h 3008458" name="connsiteY94"/>
              <a:gd fmla="*/ 1375882 w 4807725" name="connsiteX95"/>
              <a:gd fmla="*/ 2919880 h 3008458" name="connsiteY95"/>
              <a:gd fmla="*/ 1500842 w 4807725" name="connsiteX96"/>
              <a:gd fmla="*/ 2920314 h 3008458" name="connsiteY96"/>
              <a:gd fmla="*/ 1493078 w 4807725" name="connsiteX97"/>
              <a:gd fmla="*/ 2920857 h 3008458" name="connsiteY97"/>
              <a:gd fmla="*/ 1492473 w 4807725" name="connsiteX98"/>
              <a:gd fmla="*/ 2920808 h 3008458" name="connsiteY98"/>
              <a:gd fmla="*/ 1438401 w 4807725" name="connsiteX99"/>
              <a:gd fmla="*/ 2922431 h 3008458" name="connsiteY99"/>
              <a:gd fmla="*/ 1361286 w 4807725" name="connsiteX100"/>
              <a:gd fmla="*/ 2922680 h 3008458" name="connsiteY100"/>
              <a:gd fmla="*/ 1236460 w 4807725" name="connsiteX101"/>
              <a:gd fmla="*/ 2921363 h 3008458" name="connsiteY101"/>
              <a:gd fmla="*/ 1584589 w 4807725" name="connsiteX102"/>
              <a:gd fmla="*/ 2917988 h 3008458" name="connsiteY102"/>
              <a:gd fmla="*/ 1590863 w 4807725" name="connsiteX103"/>
              <a:gd fmla="*/ 2920260 h 3008458" name="connsiteY103"/>
              <a:gd fmla="*/ 1590737 w 4807725" name="connsiteX104"/>
              <a:gd fmla="*/ 2920626 h 3008458" name="connsiteY104"/>
              <a:gd fmla="*/ 1585439 w 4807725" name="connsiteX105"/>
              <a:gd fmla="*/ 2920608 h 3008458" name="connsiteY105"/>
              <a:gd fmla="*/ 1542398 w 4807725" name="connsiteX106"/>
              <a:gd fmla="*/ 2917407 h 3008458" name="connsiteY106"/>
              <a:gd fmla="*/ 1547666 w 4807725" name="connsiteX107"/>
              <a:gd fmla="*/ 2920477 h 3008458" name="connsiteY107"/>
              <a:gd fmla="*/ 1500842 w 4807725" name="connsiteX108"/>
              <a:gd fmla="*/ 2920314 h 3008458" name="connsiteY108"/>
              <a:gd fmla="*/ 1590137 w 4807725" name="connsiteX109"/>
              <a:gd fmla="*/ 2915033 h 3008458" name="connsiteY109"/>
              <a:gd fmla="*/ 1789161 w 4807725" name="connsiteX110"/>
              <a:gd fmla="*/ 2918285 h 3008458" name="connsiteY110"/>
              <a:gd fmla="*/ 1873587 w 4807725" name="connsiteX111"/>
              <a:gd fmla="*/ 2921609 h 3008458" name="connsiteY111"/>
              <a:gd fmla="*/ 1591884 w 4807725" name="connsiteX112"/>
              <a:gd fmla="*/ 2920630 h 3008458" name="connsiteY112"/>
              <a:gd fmla="*/ 1590863 w 4807725" name="connsiteX113"/>
              <a:gd fmla="*/ 2920260 h 3008458" name="connsiteY113"/>
              <a:gd fmla="*/ 1591005 w 4807725" name="connsiteX114"/>
              <a:gd fmla="*/ 2919843 h 3008458" name="connsiteY114"/>
              <a:gd fmla="*/ 1578941 w 4807725" name="connsiteX115"/>
              <a:gd fmla="*/ 2914850 h 3008458" name="connsiteY115"/>
              <a:gd fmla="*/ 1583594 w 4807725" name="connsiteX116"/>
              <a:gd fmla="*/ 2914926 h 3008458" name="connsiteY116"/>
              <a:gd fmla="*/ 1584589 w 4807725" name="connsiteX117"/>
              <a:gd fmla="*/ 2917988 h 3008458" name="connsiteY117"/>
              <a:gd fmla="*/ 1579647 w 4807725" name="connsiteX118"/>
              <a:gd fmla="*/ 2916198 h 3008458" name="connsiteY118"/>
              <a:gd fmla="*/ 1577617 w 4807725" name="connsiteX119"/>
              <a:gd fmla="*/ 2914943 h 3008458" name="connsiteY119"/>
              <a:gd fmla="*/ 1583467 w 4807725" name="connsiteX120"/>
              <a:gd fmla="*/ 2914533 h 3008458" name="connsiteY120"/>
              <a:gd fmla="*/ 1590096 w 4807725" name="connsiteX121"/>
              <a:gd fmla="*/ 2914805 h 3008458" name="connsiteY121"/>
              <a:gd fmla="*/ 1590137 w 4807725" name="connsiteX122"/>
              <a:gd fmla="*/ 2915033 h 3008458" name="connsiteY122"/>
              <a:gd fmla="*/ 1583594 w 4807725" name="connsiteX123"/>
              <a:gd fmla="*/ 2914926 h 3008458" name="connsiteY123"/>
              <a:gd fmla="*/ 1536830 w 4807725" name="connsiteX124"/>
              <a:gd fmla="*/ 2914162 h 3008458" name="connsiteY124"/>
              <a:gd fmla="*/ 1577427 w 4807725" name="connsiteX125"/>
              <a:gd fmla="*/ 2914825 h 3008458" name="connsiteY125"/>
              <a:gd fmla="*/ 1577617 w 4807725" name="connsiteX126"/>
              <a:gd fmla="*/ 2914943 h 3008458" name="connsiteY126"/>
              <a:gd fmla="*/ 1542398 w 4807725" name="connsiteX127"/>
              <a:gd fmla="*/ 2917407 h 3008458" name="connsiteY127"/>
              <a:gd fmla="*/ 1575364 w 4807725" name="connsiteX128"/>
              <a:gd fmla="*/ 2913549 h 3008458" name="connsiteY128"/>
              <a:gd fmla="*/ 1583467 w 4807725" name="connsiteX129"/>
              <a:gd fmla="*/ 2914533 h 3008458" name="connsiteY129"/>
              <a:gd fmla="*/ 1578941 w 4807725" name="connsiteX130"/>
              <a:gd fmla="*/ 2914850 h 3008458" name="connsiteY130"/>
              <a:gd fmla="*/ 1577427 w 4807725" name="connsiteX131"/>
              <a:gd fmla="*/ 2914825 h 3008458" name="connsiteY131"/>
              <a:gd fmla="*/ 4384972 w 4807725" name="connsiteX132"/>
              <a:gd fmla="*/ 2909743 h 3008458" name="connsiteY132"/>
              <a:gd fmla="*/ 4379649 w 4807725" name="connsiteX133"/>
              <a:gd fmla="*/ 2912007 h 3008458" name="connsiteY133"/>
              <a:gd fmla="*/ 4305062 w 4807725" name="connsiteX134"/>
              <a:gd fmla="*/ 2930842 h 3008458" name="connsiteY134"/>
              <a:gd fmla="*/ 4150173 w 4807725" name="connsiteX135"/>
              <a:gd fmla="*/ 2940217 h 3008458" name="connsiteY135"/>
              <a:gd fmla="*/ 4036867 w 4807725" name="connsiteX136"/>
              <a:gd fmla="*/ 2941454 h 3008458" name="connsiteY136"/>
              <a:gd fmla="*/ 3995099 w 4807725" name="connsiteX137"/>
              <a:gd fmla="*/ 2940149 h 3008458" name="connsiteY137"/>
              <a:gd fmla="*/ 3954468 w 4807725" name="connsiteX138"/>
              <a:gd fmla="*/ 2942353 h 3008458" name="connsiteY138"/>
              <a:gd fmla="*/ 3933867 w 4807725" name="connsiteX139"/>
              <a:gd fmla="*/ 2942578 h 3008458" name="connsiteY139"/>
              <a:gd fmla="*/ 3687842 w 4807725" name="connsiteX140"/>
              <a:gd fmla="*/ 2942952 h 3008458" name="connsiteY140"/>
              <a:gd fmla="*/ 3593607 w 4807725" name="connsiteX141"/>
              <a:gd fmla="*/ 2937601 h 3008458" name="connsiteY141"/>
              <a:gd fmla="*/ 3661906 w 4807725" name="connsiteX142"/>
              <a:gd fmla="*/ 2932466 h 3008458" name="connsiteY142"/>
              <a:gd fmla="*/ 3773360 w 4807725" name="connsiteX143"/>
              <a:gd fmla="*/ 2919947 h 3008458" name="connsiteY143"/>
              <a:gd fmla="*/ 3844234 w 4807725" name="connsiteX144"/>
              <a:gd fmla="*/ 2923200 h 3008458" name="connsiteY144"/>
              <a:gd fmla="*/ 4097272 w 4807725" name="connsiteX145"/>
              <a:gd fmla="*/ 2920549 h 3008458" name="connsiteY145"/>
              <a:gd fmla="*/ 4297843 w 4807725" name="connsiteX146"/>
              <a:gd fmla="*/ 2917480 h 3008458" name="connsiteY146"/>
              <a:gd fmla="*/ 1536461 w 4807725" name="connsiteX147"/>
              <a:gd fmla="*/ 2908825 h 3008458" name="connsiteY147"/>
              <a:gd fmla="*/ 1545481 w 4807725" name="connsiteX148"/>
              <a:gd fmla="*/ 2909920 h 3008458" name="connsiteY148"/>
              <a:gd fmla="*/ 1536830 w 4807725" name="connsiteX149"/>
              <a:gd fmla="*/ 2914162 h 3008458" name="connsiteY149"/>
              <a:gd fmla="*/ 3008483 w 4807725" name="connsiteX150"/>
              <a:gd fmla="*/ 2907214 h 3008458" name="connsiteY150"/>
              <a:gd fmla="*/ 3598298 w 4807725" name="connsiteX151"/>
              <a:gd fmla="*/ 2911910 h 3008458" name="connsiteY151"/>
              <a:gd fmla="*/ 3658948 w 4807725" name="connsiteX152"/>
              <a:gd fmla="*/ 2914695 h 3008458" name="connsiteY152"/>
              <a:gd fmla="*/ 3630908 w 4807725" name="connsiteX153"/>
              <a:gd fmla="*/ 2916836 h 3008458" name="connsiteY153"/>
              <a:gd fmla="*/ 3481733 w 4807725" name="connsiteX154"/>
              <a:gd fmla="*/ 2931248 h 3008458" name="connsiteY154"/>
              <a:gd fmla="*/ 3448920 w 4807725" name="connsiteX155"/>
              <a:gd fmla="*/ 2929385 h 3008458" name="connsiteY155"/>
              <a:gd fmla="*/ 2935920 w 4807725" name="connsiteX156"/>
              <a:gd fmla="*/ 2925301 h 3008458" name="connsiteY156"/>
              <a:gd fmla="*/ 2701463 w 4807725" name="connsiteX157"/>
              <a:gd fmla="*/ 2922915 h 3008458" name="connsiteY157"/>
              <a:gd fmla="*/ 1546300 w 4807725" name="connsiteX158"/>
              <a:gd fmla="*/ 2895573 h 3008458" name="connsiteY158"/>
              <a:gd fmla="*/ 1575364 w 4807725" name="connsiteX159"/>
              <a:gd fmla="*/ 2913549 h 3008458" name="connsiteY159"/>
              <a:gd fmla="*/ 1545481 w 4807725" name="connsiteX160"/>
              <a:gd fmla="*/ 2909920 h 3008458" name="connsiteY160"/>
              <a:gd fmla="*/ 1548534 w 4807725" name="connsiteX161"/>
              <a:gd fmla="*/ 2908423 h 3008458" name="connsiteY161"/>
              <a:gd fmla="*/ 1546300 w 4807725" name="connsiteX162"/>
              <a:gd fmla="*/ 2895573 h 3008458" name="connsiteY162"/>
              <a:gd fmla="*/ 1546300 w 4807725" name="connsiteX163"/>
              <a:gd fmla="*/ 2895573 h 3008458" name="connsiteY163"/>
              <a:gd fmla="*/ 2572299 w 4807725" name="connsiteX164"/>
              <a:gd fmla="*/ 2903742 h 3008458" name="connsiteY164"/>
              <a:gd fmla="*/ 2674902 w 4807725" name="connsiteX165"/>
              <a:gd fmla="*/ 2904559 h 3008458" name="connsiteY165"/>
              <a:gd fmla="*/ 2404337 w 4807725" name="connsiteX166"/>
              <a:gd fmla="*/ 2911737 h 3008458" name="connsiteY166"/>
              <a:gd fmla="*/ 1546300 w 4807725" name="connsiteX167"/>
              <a:gd fmla="*/ 2895573 h 3008458" name="connsiteY167"/>
              <a:gd fmla="*/ 294594 w 4807725" name="connsiteX168"/>
              <a:gd fmla="*/ 2865211 h 3008458" name="connsiteY168"/>
              <a:gd fmla="*/ 315173 w 4807725" name="connsiteX169"/>
              <a:gd fmla="*/ 2876440 h 3008458" name="connsiteY169"/>
              <a:gd fmla="*/ 330203 w 4807725" name="connsiteX170"/>
              <a:gd fmla="*/ 2881261 h 3008458" name="connsiteY170"/>
              <a:gd fmla="*/ 340648 w 4807725" name="connsiteX171"/>
              <a:gd fmla="*/ 2889985 h 3008458" name="connsiteY171"/>
              <a:gd fmla="*/ 389506 w 4807725" name="connsiteX172"/>
              <a:gd fmla="*/ 2914360 h 3008458" name="connsiteY172"/>
              <a:gd fmla="*/ 513546 w 4807725" name="connsiteX173"/>
              <a:gd fmla="*/ 2932262 h 3008458" name="connsiteY173"/>
              <a:gd fmla="*/ 551650 w 4807725" name="connsiteX174"/>
              <a:gd fmla="*/ 2930303 h 3008458" name="connsiteY174"/>
              <a:gd fmla="*/ 631490 w 4807725" name="connsiteX175"/>
              <a:gd fmla="*/ 2937356 h 3008458" name="connsiteY175"/>
              <a:gd fmla="*/ 739101 w 4807725" name="connsiteX176"/>
              <a:gd fmla="*/ 2940473 h 3008458" name="connsiteY176"/>
              <a:gd fmla="*/ 794242 w 4807725" name="connsiteX177"/>
              <a:gd fmla="*/ 2943845 h 3008458" name="connsiteY177"/>
              <a:gd fmla="*/ 711048 w 4807725" name="connsiteX178"/>
              <a:gd fmla="*/ 2949582 h 3008458" name="connsiteY178"/>
              <a:gd fmla="*/ 477866 w 4807725" name="connsiteX179"/>
              <a:gd fmla="*/ 2947725 h 3008458" name="connsiteY179"/>
              <a:gd fmla="*/ 296589 w 4807725" name="connsiteX180"/>
              <a:gd fmla="*/ 2866960 h 3008458" name="connsiteY180"/>
              <a:gd fmla="*/ 284233 w 4807725" name="connsiteX181"/>
              <a:gd fmla="*/ 2837751 h 3008458" name="connsiteY181"/>
              <a:gd fmla="*/ 346989 w 4807725" name="connsiteX182"/>
              <a:gd fmla="*/ 2870715 h 3008458" name="connsiteY182"/>
              <a:gd fmla="*/ 561790 w 4807725" name="connsiteX183"/>
              <a:gd fmla="*/ 2912961 h 3008458" name="connsiteY183"/>
              <a:gd fmla="*/ 612445 w 4807725" name="connsiteX184"/>
              <a:gd fmla="*/ 2914669 h 3008458" name="connsiteY184"/>
              <a:gd fmla="*/ 622688 w 4807725" name="connsiteX185"/>
              <a:gd fmla="*/ 2916216 h 3008458" name="connsiteY185"/>
              <a:gd fmla="*/ 639506 w 4807725" name="connsiteX186"/>
              <a:gd fmla="*/ 2915582 h 3008458" name="connsiteY186"/>
              <a:gd fmla="*/ 669324 w 4807725" name="connsiteX187"/>
              <a:gd fmla="*/ 2916587 h 3008458" name="connsiteY187"/>
              <a:gd fmla="*/ 740018 w 4807725" name="connsiteX188"/>
              <a:gd fmla="*/ 2923973 h 3008458" name="connsiteY188"/>
              <a:gd fmla="*/ 641271 w 4807725" name="connsiteX189"/>
              <a:gd fmla="*/ 2925696 h 3008458" name="connsiteY189"/>
              <a:gd fmla="*/ 551650 w 4807725" name="connsiteX190"/>
              <a:gd fmla="*/ 2930303 h 3008458" name="connsiteY190"/>
              <a:gd fmla="*/ 521743 w 4807725" name="connsiteX191"/>
              <a:gd fmla="*/ 2927661 h 3008458" name="connsiteY191"/>
              <a:gd fmla="*/ 414693 w 4807725" name="connsiteX192"/>
              <a:gd fmla="*/ 2908363 h 3008458" name="connsiteY192"/>
              <a:gd fmla="*/ 330203 w 4807725" name="connsiteX193"/>
              <a:gd fmla="*/ 2881261 h 3008458" name="connsiteY193"/>
              <a:gd fmla="*/ 298432 w 4807725" name="connsiteX194"/>
              <a:gd fmla="*/ 2854726 h 3008458" name="connsiteY194"/>
              <a:gd fmla="*/ 138453 w 4807725" name="connsiteX195"/>
              <a:gd fmla="*/ 2809709 h 3008458" name="connsiteY195"/>
              <a:gd fmla="*/ 124426 w 4807725" name="connsiteX196"/>
              <a:gd fmla="*/ 2814263 h 3008458" name="connsiteY196"/>
              <a:gd fmla="*/ 138453 w 4807725" name="connsiteX197"/>
              <a:gd fmla="*/ 2809709 h 3008458" name="connsiteY197"/>
              <a:gd fmla="*/ 128210 w 4807725" name="connsiteX198"/>
              <a:gd fmla="*/ 2711762 h 3008458" name="connsiteY198"/>
              <a:gd fmla="*/ 144559 w 4807725" name="connsiteX199"/>
              <a:gd fmla="*/ 2745809 h 3008458" name="connsiteY199"/>
              <a:gd fmla="*/ 138453 w 4807725" name="connsiteX200"/>
              <a:gd fmla="*/ 2809709 h 3008458" name="connsiteY200"/>
              <a:gd fmla="*/ 127211 w 4807725" name="connsiteX201"/>
              <a:gd fmla="*/ 2738821 h 3008458" name="connsiteY201"/>
              <a:gd fmla="*/ 147875 w 4807725" name="connsiteX202"/>
              <a:gd fmla="*/ 2711111 h 3008458" name="connsiteY202"/>
              <a:gd fmla="*/ 171234 w 4807725" name="connsiteX203"/>
              <a:gd fmla="*/ 2753977 h 3008458" name="connsiteY203"/>
              <a:gd fmla="*/ 206370 w 4807725" name="connsiteX204"/>
              <a:gd fmla="*/ 2790747 h 3008458" name="connsiteY204"/>
              <a:gd fmla="*/ 243594 w 4807725" name="connsiteX205"/>
              <a:gd fmla="*/ 2815471 h 3008458" name="connsiteY205"/>
              <a:gd fmla="*/ 255617 w 4807725" name="connsiteX206"/>
              <a:gd fmla="*/ 2831055 h 3008458" name="connsiteY206"/>
              <a:gd fmla="*/ 294594 w 4807725" name="connsiteX207"/>
              <a:gd fmla="*/ 2865211 h 3008458" name="connsiteY207"/>
              <a:gd fmla="*/ 232731 w 4807725" name="connsiteX208"/>
              <a:gd fmla="*/ 2831456 h 3008458" name="connsiteY208"/>
              <a:gd fmla="*/ 157392 w 4807725" name="connsiteX209"/>
              <a:gd fmla="*/ 2772531 h 3008458" name="connsiteY209"/>
              <a:gd fmla="*/ 144559 w 4807725" name="connsiteX210"/>
              <a:gd fmla="*/ 2745809 h 3008458" name="connsiteY210"/>
              <a:gd fmla="*/ 107234 w 4807725" name="connsiteX211"/>
              <a:gd fmla="*/ 2612857 h 3008458" name="connsiteY211"/>
              <a:gd fmla="*/ 122076 w 4807725" name="connsiteX212"/>
              <a:gd fmla="*/ 2663765 h 3008458" name="connsiteY212"/>
              <a:gd fmla="*/ 129480 w 4807725" name="connsiteX213"/>
              <a:gd fmla="*/ 2677352 h 3008458" name="connsiteY213"/>
              <a:gd fmla="*/ 128210 w 4807725" name="connsiteX214"/>
              <a:gd fmla="*/ 2711762 h 3008458" name="connsiteY214"/>
              <a:gd fmla="*/ 120311 w 4807725" name="connsiteX215"/>
              <a:gd fmla="*/ 2695314 h 3008458" name="connsiteY215"/>
              <a:gd fmla="*/ 85922 w 4807725" name="connsiteX216"/>
              <a:gd fmla="*/ 2599831 h 3008458" name="connsiteY216"/>
              <a:gd fmla="*/ 115499 w 4807725" name="connsiteX217"/>
              <a:gd fmla="*/ 2685293 h 3008458" name="connsiteY217"/>
              <a:gd fmla="*/ 120311 w 4807725" name="connsiteX218"/>
              <a:gd fmla="*/ 2695314 h 3008458" name="connsiteY218"/>
              <a:gd fmla="*/ 127211 w 4807725" name="connsiteX219"/>
              <a:gd fmla="*/ 2738821 h 3008458" name="connsiteY219"/>
              <a:gd fmla="*/ 124426 w 4807725" name="connsiteX220"/>
              <a:gd fmla="*/ 2814263 h 3008458" name="connsiteY220"/>
              <a:gd fmla="*/ 89978 w 4807725" name="connsiteX221"/>
              <a:gd fmla="*/ 2639523 h 3008458" name="connsiteY221"/>
              <a:gd fmla="*/ 139422 w 4807725" name="connsiteX222"/>
              <a:gd fmla="*/ 2547806 h 3008458" name="connsiteY222"/>
              <a:gd fmla="*/ 232081 w 4807725" name="connsiteX223"/>
              <a:gd fmla="*/ 2763794 h 3008458" name="connsiteY223"/>
              <a:gd fmla="*/ 262396 w 4807725" name="connsiteX224"/>
              <a:gd fmla="*/ 2811643 h 3008458" name="connsiteY224"/>
              <a:gd fmla="*/ 284233 w 4807725" name="connsiteX225"/>
              <a:gd fmla="*/ 2837751 h 3008458" name="connsiteY225"/>
              <a:gd fmla="*/ 250309 w 4807725" name="connsiteX226"/>
              <a:gd fmla="*/ 2819931 h 3008458" name="connsiteY226"/>
              <a:gd fmla="*/ 243594 w 4807725" name="connsiteX227"/>
              <a:gd fmla="*/ 2815471 h 3008458" name="connsiteY227"/>
              <a:gd fmla="*/ 222567 w 4807725" name="connsiteX228"/>
              <a:gd fmla="*/ 2788215 h 3008458" name="connsiteY228"/>
              <a:gd fmla="*/ 176687 w 4807725" name="connsiteX229"/>
              <a:gd fmla="*/ 2688696 h 3008458" name="connsiteY229"/>
              <a:gd fmla="*/ 145163 w 4807725" name="connsiteX230"/>
              <a:gd fmla="*/ 2601595 h 3008458" name="connsiteY230"/>
              <a:gd fmla="*/ 144788 w 4807725" name="connsiteX231"/>
              <a:gd fmla="*/ 2590456 h 3008458" name="connsiteY231"/>
              <a:gd fmla="*/ 114890 w 4807725" name="connsiteX232"/>
              <a:gd fmla="*/ 2517953 h 3008458" name="connsiteY232"/>
              <a:gd fmla="*/ 145163 w 4807725" name="connsiteX233"/>
              <a:gd fmla="*/ 2601595 h 3008458" name="connsiteY233"/>
              <a:gd fmla="*/ 148589 w 4807725" name="connsiteX234"/>
              <a:gd fmla="*/ 2703637 h 3008458" name="connsiteY234"/>
              <a:gd fmla="*/ 147875 w 4807725" name="connsiteX235"/>
              <a:gd fmla="*/ 2711111 h 3008458" name="connsiteY235"/>
              <a:gd fmla="*/ 129480 w 4807725" name="connsiteX236"/>
              <a:gd fmla="*/ 2677352 h 3008458" name="connsiteY236"/>
              <a:gd fmla="*/ 129570 w 4807725" name="connsiteX237"/>
              <a:gd fmla="*/ 2674907 h 3008458" name="connsiteY237"/>
              <a:gd fmla="*/ 117091 w 4807725" name="connsiteX238"/>
              <a:gd fmla="*/ 2552908 h 3008458" name="connsiteY238"/>
              <a:gd fmla="*/ 4703995 w 4807725" name="connsiteX239"/>
              <a:gd fmla="*/ 2396904 h 3008458" name="connsiteY239"/>
              <a:gd fmla="*/ 4704217 w 4807725" name="connsiteX240"/>
              <a:gd fmla="*/ 2397881 h 3008458" name="connsiteY240"/>
              <a:gd fmla="*/ 4702900 w 4807725" name="connsiteX241"/>
              <a:gd fmla="*/ 2398110 h 3008458" name="connsiteY241"/>
              <a:gd fmla="*/ 4715742 w 4807725" name="connsiteX242"/>
              <a:gd fmla="*/ 2395879 h 3008458" name="connsiteY242"/>
              <a:gd fmla="*/ 4716177 w 4807725" name="connsiteX243"/>
              <a:gd fmla="*/ 2396765 h 3008458" name="connsiteY243"/>
              <a:gd fmla="*/ 4713009 w 4807725" name="connsiteX244"/>
              <a:gd fmla="*/ 2410342 h 3008458" name="connsiteY244"/>
              <a:gd fmla="*/ 4707457 w 4807725" name="connsiteX245"/>
              <a:gd fmla="*/ 2412144 h 3008458" name="connsiteY245"/>
              <a:gd fmla="*/ 4704217 w 4807725" name="connsiteX246"/>
              <a:gd fmla="*/ 2397881 h 3008458" name="connsiteY246"/>
              <a:gd fmla="*/ 4717120 w 4807725" name="connsiteX247"/>
              <a:gd fmla="*/ 2388383 h 3008458" name="connsiteY247"/>
              <a:gd fmla="*/ 4721483 w 4807725" name="connsiteX248"/>
              <a:gd fmla="*/ 2407590 h 3008458" name="connsiteY248"/>
              <a:gd fmla="*/ 4716177 w 4807725" name="connsiteX249"/>
              <a:gd fmla="*/ 2396765 h 3008458" name="connsiteY249"/>
              <a:gd fmla="*/ 4716926 w 4807725" name="connsiteX250"/>
              <a:gd fmla="*/ 2393555 h 3008458" name="connsiteY250"/>
              <a:gd fmla="*/ 4734553 w 4807725" name="connsiteX251"/>
              <a:gd fmla="*/ 2338544 h 3008458" name="connsiteY251"/>
              <a:gd fmla="*/ 4721127 w 4807725" name="connsiteX252"/>
              <a:gd fmla="*/ 2454247 h 3008458" name="connsiteY252"/>
              <a:gd fmla="*/ 4659042 w 4807725" name="connsiteX253"/>
              <a:gd fmla="*/ 2645060 h 3008458" name="connsiteY253"/>
              <a:gd fmla="*/ 4573816 w 4807725" name="connsiteX254"/>
              <a:gd fmla="*/ 2812358 h 3008458" name="connsiteY254"/>
              <a:gd fmla="*/ 4519022 w 4807725" name="connsiteX255"/>
              <a:gd fmla="*/ 2859238 h 3008458" name="connsiteY255"/>
              <a:gd fmla="*/ 4463840 w 4807725" name="connsiteX256"/>
              <a:gd fmla="*/ 2893335 h 3008458" name="connsiteY256"/>
              <a:gd fmla="*/ 4388268 w 4807725" name="connsiteX257"/>
              <a:gd fmla="*/ 2909451 h 3008458" name="connsiteY257"/>
              <a:gd fmla="*/ 4384972 w 4807725" name="connsiteX258"/>
              <a:gd fmla="*/ 2909743 h 3008458" name="connsiteY258"/>
              <a:gd fmla="*/ 4454368 w 4807725" name="connsiteX259"/>
              <a:gd fmla="*/ 2880231 h 3008458" name="connsiteY259"/>
              <a:gd fmla="*/ 4578728 w 4807725" name="connsiteX260"/>
              <a:gd fmla="*/ 2779735 h 3008458" name="connsiteY260"/>
              <a:gd fmla="*/ 4659397 w 4807725" name="connsiteX261"/>
              <a:gd fmla="*/ 2598403 h 3008458" name="connsiteY261"/>
              <a:gd fmla="*/ 4693422 w 4807725" name="connsiteX262"/>
              <a:gd fmla="*/ 2494271 h 3008458" name="connsiteY262"/>
              <a:gd fmla="*/ 4713009 w 4807725" name="connsiteX263"/>
              <a:gd fmla="*/ 2410342 h 3008458" name="connsiteY263"/>
              <a:gd fmla="*/ 4714470 w 4807725" name="connsiteX264"/>
              <a:gd fmla="*/ 2409867 h 3008458" name="connsiteY264"/>
              <a:gd fmla="*/ 4721483 w 4807725" name="connsiteX265"/>
              <a:gd fmla="*/ 2407590 h 3008458" name="connsiteY265"/>
              <a:gd fmla="*/ 4688536 w 4807725" name="connsiteX266"/>
              <a:gd fmla="*/ 2328846 h 3008458" name="connsiteY266"/>
              <a:gd fmla="*/ 4694117 w 4807725" name="connsiteX267"/>
              <a:gd fmla="*/ 2353415 h 3008458" name="connsiteY267"/>
              <a:gd fmla="*/ 4688671 w 4807725" name="connsiteX268"/>
              <a:gd fmla="*/ 2448302 h 3008458" name="connsiteY268"/>
              <a:gd fmla="*/ 4645371 w 4807725" name="connsiteX269"/>
              <a:gd fmla="*/ 2602957 h 3008458" name="connsiteY269"/>
              <a:gd fmla="*/ 4522978 w 4807725" name="connsiteX270"/>
              <a:gd fmla="*/ 2751295 h 3008458" name="connsiteY270"/>
              <a:gd fmla="*/ 4345191 w 4807725" name="connsiteX271"/>
              <a:gd fmla="*/ 2824536 h 3008458" name="connsiteY271"/>
              <a:gd fmla="*/ 3906169 w 4807725" name="connsiteX272"/>
              <a:gd fmla="*/ 2905029 h 3008458" name="connsiteY272"/>
              <a:gd fmla="*/ 3773360 w 4807725" name="connsiteX273"/>
              <a:gd fmla="*/ 2919947 h 3008458" name="connsiteY273"/>
              <a:gd fmla="*/ 3658948 w 4807725" name="connsiteX274"/>
              <a:gd fmla="*/ 2914695 h 3008458" name="connsiteY274"/>
              <a:gd fmla="*/ 3872990 w 4807725" name="connsiteX275"/>
              <a:gd fmla="*/ 2898349 h 3008458" name="connsiteY275"/>
              <a:gd fmla="*/ 4111654 w 4807725" name="connsiteX276"/>
              <a:gd fmla="*/ 2869337 h 3008458" name="connsiteY276"/>
              <a:gd fmla="*/ 4326608 w 4807725" name="connsiteX277"/>
              <a:gd fmla="*/ 2815056 h 3008458" name="connsiteY277"/>
              <a:gd fmla="*/ 4518421 w 4807725" name="connsiteX278"/>
              <a:gd fmla="*/ 2737261 h 3008458" name="connsiteY278"/>
              <a:gd fmla="*/ 4689229 w 4807725" name="connsiteX279"/>
              <a:gd fmla="*/ 2356007 h 3008458" name="connsiteY279"/>
              <a:gd fmla="*/ 88343 w 4807725" name="connsiteX280"/>
              <a:gd fmla="*/ 2326940 h 3008458" name="connsiteY280"/>
              <a:gd fmla="*/ 105440 w 4807725" name="connsiteX281"/>
              <a:gd fmla="*/ 2427488 h 3008458" name="connsiteY281"/>
              <a:gd fmla="*/ 110317 w 4807725" name="connsiteX282"/>
              <a:gd fmla="*/ 2445326 h 3008458" name="connsiteY282"/>
              <a:gd fmla="*/ 114890 w 4807725" name="connsiteX283"/>
              <a:gd fmla="*/ 2517953 h 3008458" name="connsiteY283"/>
              <a:gd fmla="*/ 101320 w 4807725" name="connsiteX284"/>
              <a:gd fmla="*/ 2480458 h 3008458" name="connsiteY284"/>
              <a:gd fmla="*/ 93881 w 4807725" name="connsiteX285"/>
              <a:gd fmla="*/ 2445595 h 3008458" name="connsiteY285"/>
              <a:gd fmla="*/ 88753 w 4807725" name="connsiteX286"/>
              <a:gd fmla="*/ 2370124 h 3008458" name="connsiteY286"/>
              <a:gd fmla="*/ 4719546 w 4807725" name="connsiteX287"/>
              <a:gd fmla="*/ 2323866 h 3008458" name="connsiteY287"/>
              <a:gd fmla="*/ 4717120 w 4807725" name="connsiteX288"/>
              <a:gd fmla="*/ 2388383 h 3008458" name="connsiteY288"/>
              <a:gd fmla="*/ 4713361 w 4807725" name="connsiteX289"/>
              <a:gd fmla="*/ 2371831 h 3008458" name="connsiteY289"/>
              <a:gd fmla="*/ 4697550 w 4807725" name="connsiteX290"/>
              <a:gd fmla="*/ 2293602 h 3008458" name="connsiteY290"/>
              <a:gd fmla="*/ 4698921 w 4807725" name="connsiteX291"/>
              <a:gd fmla="*/ 2308257 h 3008458" name="connsiteY291"/>
              <a:gd fmla="*/ 4713361 w 4807725" name="connsiteX292"/>
              <a:gd fmla="*/ 2371831 h 3008458" name="connsiteY292"/>
              <a:gd fmla="*/ 4712369 w 4807725" name="connsiteX293"/>
              <a:gd fmla="*/ 2379521 h 3008458" name="connsiteY293"/>
              <a:gd fmla="*/ 4712894 w 4807725" name="connsiteX294"/>
              <a:gd fmla="*/ 2387108 h 3008458" name="connsiteY294"/>
              <a:gd fmla="*/ 4703995 w 4807725" name="connsiteX295"/>
              <a:gd fmla="*/ 2396904 h 3008458" name="connsiteY295"/>
              <a:gd fmla="*/ 4694117 w 4807725" name="connsiteX296"/>
              <a:gd fmla="*/ 2353415 h 3008458" name="connsiteY296"/>
              <a:gd fmla="*/ 67541 w 4807725" name="connsiteX297"/>
              <a:gd fmla="*/ 2253087 h 3008458" name="connsiteY297"/>
              <a:gd fmla="*/ 68033 w 4807725" name="connsiteX298"/>
              <a:gd fmla="*/ 2258557 h 3008458" name="connsiteY298"/>
              <a:gd fmla="*/ 78101 w 4807725" name="connsiteX299"/>
              <a:gd fmla="*/ 2371643 h 3008458" name="connsiteY299"/>
              <a:gd fmla="*/ 93881 w 4807725" name="connsiteX300"/>
              <a:gd fmla="*/ 2445595 h 3008458" name="connsiteY300"/>
              <a:gd fmla="*/ 103757 w 4807725" name="connsiteX301"/>
              <a:gd fmla="*/ 2590931 h 3008458" name="connsiteY301"/>
              <a:gd fmla="*/ 107234 w 4807725" name="connsiteX302"/>
              <a:gd fmla="*/ 2612857 h 3008458" name="connsiteY302"/>
              <a:gd fmla="*/ 92249 w 4807725" name="connsiteX303"/>
              <a:gd fmla="*/ 2561458 h 3008458" name="connsiteY303"/>
              <a:gd fmla="*/ 71940 w 4807725" name="connsiteX304"/>
              <a:gd fmla="*/ 2462972 h 3008458" name="connsiteY304"/>
              <a:gd fmla="*/ 71736 w 4807725" name="connsiteX305"/>
              <a:gd fmla="*/ 2460976 h 3008458" name="connsiteY305"/>
              <a:gd fmla="*/ 4685913 w 4807725" name="connsiteX306"/>
              <a:gd fmla="*/ 2241330 h 3008458" name="connsiteY306"/>
              <a:gd fmla="*/ 4686648 w 4807725" name="connsiteX307"/>
              <a:gd fmla="*/ 2254792 h 3008458" name="connsiteY307"/>
              <a:gd fmla="*/ 4688536 w 4807725" name="connsiteX308"/>
              <a:gd fmla="*/ 2328846 h 3008458" name="connsiteY308"/>
              <a:gd fmla="*/ 4684895 w 4807725" name="connsiteX309"/>
              <a:gd fmla="*/ 2312812 h 3008458" name="connsiteY309"/>
              <a:gd fmla="*/ 4683034 w 4807725" name="connsiteX310"/>
              <a:gd fmla="*/ 2292917 h 3008458" name="connsiteY310"/>
              <a:gd fmla="*/ 4685383 w 4807725" name="connsiteX311"/>
              <a:gd fmla="*/ 2248658 h 3008458" name="connsiteY311"/>
              <a:gd fmla="*/ 4671371 w 4807725" name="connsiteX312"/>
              <a:gd fmla="*/ 2129094 h 3008458" name="connsiteY312"/>
              <a:gd fmla="*/ 4676270 w 4807725" name="connsiteX313"/>
              <a:gd fmla="*/ 2220589 h 3008458" name="connsiteY313"/>
              <a:gd fmla="*/ 4683034 w 4807725" name="connsiteX314"/>
              <a:gd fmla="*/ 2292917 h 3008458" name="connsiteY314"/>
              <a:gd fmla="*/ 4679937 w 4807725" name="connsiteX315"/>
              <a:gd fmla="*/ 2351267 h 3008458" name="connsiteY315"/>
              <a:gd fmla="*/ 4674491 w 4807725" name="connsiteX316"/>
              <a:gd fmla="*/ 2453876 h 3008458" name="connsiteY316"/>
              <a:gd fmla="*/ 4593822 w 4807725" name="connsiteX317"/>
              <a:gd fmla="*/ 2635209 h 3008458" name="connsiteY317"/>
              <a:gd fmla="*/ 4439175 w 4807725" name="connsiteX318"/>
              <a:gd fmla="*/ 2731964 h 3008458" name="connsiteY318"/>
              <a:gd fmla="*/ 4018737 w 4807725" name="connsiteX319"/>
              <a:gd fmla="*/ 2821937 h 3008458" name="connsiteY319"/>
              <a:gd fmla="*/ 3537991 w 4807725" name="connsiteX320"/>
              <a:gd fmla="*/ 2869436 h 3008458" name="connsiteY320"/>
              <a:gd fmla="*/ 3038093 w 4807725" name="connsiteX321"/>
              <a:gd fmla="*/ 2905700 h 3008458" name="connsiteY321"/>
              <a:gd fmla="*/ 3008483 w 4807725" name="connsiteX322"/>
              <a:gd fmla="*/ 2907214 h 3008458" name="connsiteY322"/>
              <a:gd fmla="*/ 2674902 w 4807725" name="connsiteX323"/>
              <a:gd fmla="*/ 2904559 h 3008458" name="connsiteY323"/>
              <a:gd fmla="*/ 2911641 w 4807725" name="connsiteX324"/>
              <a:gd fmla="*/ 2898278 h 3008458" name="connsiteY324"/>
              <a:gd fmla="*/ 3412109 w 4807725" name="connsiteX325"/>
              <a:gd fmla="*/ 2863768 h 3008458" name="connsiteY325"/>
              <a:gd fmla="*/ 3906881 w 4807725" name="connsiteX326"/>
              <a:gd fmla="*/ 2811714 h 3008458" name="connsiteY326"/>
              <a:gd fmla="*/ 4350459 w 4807725" name="connsiteX327"/>
              <a:gd fmla="*/ 2745255 h 3008458" name="connsiteY327"/>
              <a:gd fmla="*/ 4551743 w 4807725" name="connsiteX328"/>
              <a:gd fmla="*/ 2648872 h 3008458" name="connsiteY328"/>
              <a:gd fmla="*/ 4646438 w 4807725" name="connsiteX329"/>
              <a:gd fmla="*/ 2462985 h 3008458" name="connsiteY329"/>
              <a:gd fmla="*/ 4661887 w 4807725" name="connsiteX330"/>
              <a:gd fmla="*/ 2271801 h 3008458" name="connsiteY330"/>
              <a:gd fmla="*/ 4695094 w 4807725" name="connsiteX331"/>
              <a:gd fmla="*/ 2120384 h 3008458" name="connsiteY331"/>
              <a:gd fmla="*/ 4694930 w 4807725" name="connsiteX332"/>
              <a:gd fmla="*/ 2124355 h 3008458" name="connsiteY332"/>
              <a:gd fmla="*/ 4697915 w 4807725" name="connsiteX333"/>
              <a:gd fmla="*/ 2287252 h 3008458" name="connsiteY333"/>
              <a:gd fmla="*/ 4697550 w 4807725" name="connsiteX334"/>
              <a:gd fmla="*/ 2293602 h 3008458" name="connsiteY334"/>
              <a:gd fmla="*/ 4690296 w 4807725" name="connsiteX335"/>
              <a:gd fmla="*/ 2216035 h 3008458" name="connsiteY335"/>
              <a:gd fmla="*/ 4690597 w 4807725" name="connsiteX336"/>
              <a:gd fmla="*/ 2176555 h 3008458" name="connsiteY336"/>
              <a:gd fmla="*/ 4693856 w 4807725" name="connsiteX337"/>
              <a:gd fmla="*/ 2131492 h 3008458" name="connsiteY337"/>
              <a:gd fmla="*/ 4699370 w 4807725" name="connsiteX338"/>
              <a:gd fmla="*/ 2017807 h 3008458" name="connsiteY338"/>
              <a:gd fmla="*/ 4704377 w 4807725" name="connsiteX339"/>
              <a:gd fmla="*/ 2037122 h 3008458" name="connsiteY339"/>
              <a:gd fmla="*/ 4695094 w 4807725" name="connsiteX340"/>
              <a:gd fmla="*/ 2120384 h 3008458" name="connsiteY340"/>
              <a:gd fmla="*/ 4707672 w 4807725" name="connsiteX341"/>
              <a:gd fmla="*/ 1990470 h 3008458" name="connsiteY341"/>
              <a:gd fmla="*/ 4729205 w 4807725" name="connsiteX342"/>
              <a:gd fmla="*/ 2082925 h 3008458" name="connsiteY342"/>
              <a:gd fmla="*/ 4737554 w 4807725" name="connsiteX343"/>
              <a:gd fmla="*/ 2184216 h 3008458" name="connsiteY343"/>
              <a:gd fmla="*/ 4719546 w 4807725" name="connsiteX344"/>
              <a:gd fmla="*/ 2323866 h 3008458" name="connsiteY344"/>
              <a:gd fmla="*/ 4724971 w 4807725" name="connsiteX345"/>
              <a:gd fmla="*/ 2179566 h 3008458" name="connsiteY345"/>
              <a:gd fmla="*/ 4713460 w 4807725" name="connsiteX346"/>
              <a:gd fmla="*/ 2073978 h 3008458" name="connsiteY346"/>
              <a:gd fmla="*/ 4704377 w 4807725" name="connsiteX347"/>
              <a:gd fmla="*/ 2037122 h 3008458" name="connsiteY347"/>
              <a:gd fmla="*/ 4705745 w 4807725" name="connsiteX348"/>
              <a:gd fmla="*/ 2024851 h 3008458" name="connsiteY348"/>
              <a:gd fmla="*/ 4687518 w 4807725" name="connsiteX349"/>
              <a:gd fmla="*/ 1968714 h 3008458" name="connsiteY349"/>
              <a:gd fmla="*/ 4692042 w 4807725" name="connsiteX350"/>
              <a:gd fmla="*/ 1987070 h 3008458" name="connsiteY350"/>
              <a:gd fmla="*/ 4691185 w 4807725" name="connsiteX351"/>
              <a:gd fmla="*/ 2099391 h 3008458" name="connsiteY351"/>
              <a:gd fmla="*/ 4690597 w 4807725" name="connsiteX352"/>
              <a:gd fmla="*/ 2176555 h 3008458" name="connsiteY352"/>
              <a:gd fmla="*/ 4685913 w 4807725" name="connsiteX353"/>
              <a:gd fmla="*/ 2241330 h 3008458" name="connsiteY353"/>
              <a:gd fmla="*/ 4681405 w 4807725" name="connsiteX354"/>
              <a:gd fmla="*/ 2158805 h 3008458" name="connsiteY354"/>
              <a:gd fmla="*/ 4687518 w 4807725" name="connsiteX355"/>
              <a:gd fmla="*/ 1968714 h 3008458" name="connsiteY355"/>
              <a:gd fmla="*/ 4701544 w 4807725" name="connsiteX356"/>
              <a:gd fmla="*/ 1964159 h 3008458" name="connsiteY356"/>
              <a:gd fmla="*/ 4699370 w 4807725" name="connsiteX357"/>
              <a:gd fmla="*/ 2017807 h 3008458" name="connsiteY357"/>
              <a:gd fmla="*/ 4692042 w 4807725" name="connsiteX358"/>
              <a:gd fmla="*/ 1987070 h 3008458" name="connsiteY358"/>
              <a:gd fmla="*/ 4692075 w 4807725" name="connsiteX359"/>
              <a:gd fmla="*/ 1982748 h 3008458" name="connsiteY359"/>
              <a:gd fmla="*/ 4691343 w 4807725" name="connsiteX360"/>
              <a:gd fmla="*/ 1967471 h 3008458" name="connsiteY360"/>
              <a:gd fmla="*/ 4694531 w 4807725" name="connsiteX361"/>
              <a:gd fmla="*/ 1966436 h 3008458" name="connsiteY361"/>
              <a:gd fmla="*/ 4701544 w 4807725" name="connsiteX362"/>
              <a:gd fmla="*/ 1964159 h 3008458" name="connsiteY362"/>
              <a:gd fmla="*/ 4690837 w 4807725" name="connsiteX363"/>
              <a:gd fmla="*/ 1956895 h 3008458" name="connsiteY363"/>
              <a:gd fmla="*/ 4691343 w 4807725" name="connsiteX364"/>
              <a:gd fmla="*/ 1967471 h 3008458" name="connsiteY364"/>
              <a:gd fmla="*/ 4687518 w 4807725" name="connsiteX365"/>
              <a:gd fmla="*/ 1968714 h 3008458" name="connsiteY365"/>
              <a:gd fmla="*/ 88178 w 4807725" name="connsiteX366"/>
              <a:gd fmla="*/ 1768755 h 3008458" name="connsiteY366"/>
              <a:gd fmla="*/ 89879 w 4807725" name="connsiteX367"/>
              <a:gd fmla="*/ 1841559 h 3008458" name="connsiteY367"/>
              <a:gd fmla="*/ 84549 w 4807725" name="connsiteX368"/>
              <a:gd fmla="*/ 1927401 h 3008458" name="connsiteY368"/>
              <a:gd fmla="*/ 88343 w 4807725" name="connsiteX369"/>
              <a:gd fmla="*/ 2326940 h 3008458" name="connsiteY369"/>
              <a:gd fmla="*/ 86260 w 4807725" name="connsiteX370"/>
              <a:gd fmla="*/ 2314695 h 3008458" name="connsiteY370"/>
              <a:gd fmla="*/ 85261 w 4807725" name="connsiteX371"/>
              <a:gd fmla="*/ 1834087 h 3008458" name="connsiteY371"/>
              <a:gd fmla="*/ 96701 w 4807725" name="connsiteX372"/>
              <a:gd fmla="*/ 1731671 h 3008458" name="connsiteY372"/>
              <a:gd fmla="*/ 97105 w 4807725" name="connsiteX373"/>
              <a:gd fmla="*/ 1734716 h 3008458" name="connsiteY373"/>
              <a:gd fmla="*/ 99287 w 4807725" name="connsiteX374"/>
              <a:gd fmla="*/ 1829532 h 3008458" name="connsiteY374"/>
              <a:gd fmla="*/ 123427 w 4807725" name="connsiteX375"/>
              <a:gd fmla="*/ 2333655 h 3008458" name="connsiteY375"/>
              <a:gd fmla="*/ 128848 w 4807725" name="connsiteX376"/>
              <a:gd fmla="*/ 2463763 h 3008458" name="connsiteY376"/>
              <a:gd fmla="*/ 139422 w 4807725" name="connsiteX377"/>
              <a:gd fmla="*/ 2547806 h 3008458" name="connsiteY377"/>
              <a:gd fmla="*/ 136422 w 4807725" name="connsiteX378"/>
              <a:gd fmla="*/ 2540813 h 3008458" name="connsiteY378"/>
              <a:gd fmla="*/ 110317 w 4807725" name="connsiteX379"/>
              <a:gd fmla="*/ 2445326 h 3008458" name="connsiteY379"/>
              <a:gd fmla="*/ 101296 w 4807725" name="connsiteX380"/>
              <a:gd fmla="*/ 2302056 h 3008458" name="connsiteY380"/>
              <a:gd fmla="*/ 94705 w 4807725" name="connsiteX381"/>
              <a:gd fmla="*/ 2048216 h 3008458" name="connsiteY381"/>
              <a:gd fmla="*/ 89879 w 4807725" name="connsiteX382"/>
              <a:gd fmla="*/ 1841559 h 3008458" name="connsiteY382"/>
              <a:gd fmla="*/ 94586 w 4807725" name="connsiteX383"/>
              <a:gd fmla="*/ 1625275 h 3008458" name="connsiteY383"/>
              <a:gd fmla="*/ 96944 w 4807725" name="connsiteX384"/>
              <a:gd fmla="*/ 1727746 h 3008458" name="connsiteY384"/>
              <a:gd fmla="*/ 96701 w 4807725" name="connsiteX385"/>
              <a:gd fmla="*/ 1731671 h 3008458" name="connsiteY385"/>
              <a:gd fmla="*/ 95442 w 4807725" name="connsiteX386"/>
              <a:gd fmla="*/ 1722183 h 3008458" name="connsiteY386"/>
              <a:gd fmla="*/ 94136 w 4807725" name="connsiteX387"/>
              <a:gd fmla="*/ 1635340 h 3008458" name="connsiteY387"/>
              <a:gd fmla="*/ 78559 w 4807725" name="connsiteX388"/>
              <a:gd fmla="*/ 1596702 h 3008458" name="connsiteY388"/>
              <a:gd fmla="*/ 77214 w 4807725" name="connsiteX389"/>
              <a:gd fmla="*/ 1666046 h 3008458" name="connsiteY389"/>
              <a:gd fmla="*/ 64543 w 4807725" name="connsiteX390"/>
              <a:gd fmla="*/ 2104551 h 3008458" name="connsiteY390"/>
              <a:gd fmla="*/ 67541 w 4807725" name="connsiteX391"/>
              <a:gd fmla="*/ 2253087 h 3008458" name="connsiteY391"/>
              <a:gd fmla="*/ 57083 w 4807725" name="connsiteX392"/>
              <a:gd fmla="*/ 2136789 h 3008458" name="connsiteY392"/>
              <a:gd fmla="*/ 67033 w 4807725" name="connsiteX393"/>
              <a:gd fmla="*/ 1777949 h 3008458" name="connsiteY393"/>
              <a:gd fmla="*/ 80352 w 4807725" name="connsiteX394"/>
              <a:gd fmla="*/ 1504188 h 3008458" name="connsiteY394"/>
              <a:gd fmla="*/ 82451 w 4807725" name="connsiteX395"/>
              <a:gd fmla="*/ 1534505 h 3008458" name="connsiteY395"/>
              <a:gd fmla="*/ 82269 w 4807725" name="connsiteX396"/>
              <a:gd fmla="*/ 1538354 h 3008458" name="connsiteY396"/>
              <a:gd fmla="*/ 78559 w 4807725" name="connsiteX397"/>
              <a:gd fmla="*/ 1596702 h 3008458" name="connsiteY397"/>
              <a:gd fmla="*/ 89206 w 4807725" name="connsiteX398"/>
              <a:gd fmla="*/ 1391530 h 3008458" name="connsiteY398"/>
              <a:gd fmla="*/ 92854 w 4807725" name="connsiteX399"/>
              <a:gd fmla="*/ 1550014 h 3008458" name="connsiteY399"/>
              <a:gd fmla="*/ 94136 w 4807725" name="connsiteX400"/>
              <a:gd fmla="*/ 1635340 h 3008458" name="connsiteY400"/>
              <a:gd fmla="*/ 88178 w 4807725" name="connsiteX401"/>
              <a:gd fmla="*/ 1768755 h 3008458" name="connsiteY401"/>
              <a:gd fmla="*/ 82838 w 4807725" name="connsiteX402"/>
              <a:gd fmla="*/ 1540108 h 3008458" name="connsiteY402"/>
              <a:gd fmla="*/ 82451 w 4807725" name="connsiteX403"/>
              <a:gd fmla="*/ 1534505 h 3008458" name="connsiteY403"/>
              <a:gd fmla="*/ 108249 w 4807725" name="connsiteX404"/>
              <a:gd fmla="*/ 1325701 h 3008458" name="connsiteY404"/>
              <a:gd fmla="*/ 108871 w 4807725" name="connsiteX405"/>
              <a:gd fmla="*/ 1518808 h 3008458" name="connsiteY405"/>
              <a:gd fmla="*/ 180244 w 4807725" name="connsiteX406"/>
              <a:gd fmla="*/ 2222123 h 3008458" name="connsiteY406"/>
              <a:gd fmla="*/ 234571 w 4807725" name="connsiteX407"/>
              <a:gd fmla="*/ 2437192 h 3008458" name="connsiteY407"/>
              <a:gd fmla="*/ 279785 w 4807725" name="connsiteX408"/>
              <a:gd fmla="*/ 2624193 h 3008458" name="connsiteY408"/>
              <a:gd fmla="*/ 353051 w 4807725" name="connsiteX409"/>
              <a:gd fmla="*/ 2802085 h 3008458" name="connsiteY409"/>
              <a:gd fmla="*/ 534328 w 4807725" name="connsiteX410"/>
              <a:gd fmla="*/ 2882851 h 3008458" name="connsiteY410"/>
              <a:gd fmla="*/ 753483 w 4807725" name="connsiteX411"/>
              <a:gd fmla="*/ 2889261 h 3008458" name="connsiteY411"/>
              <a:gd fmla="*/ 1019274 w 4807725" name="connsiteX412"/>
              <a:gd fmla="*/ 2896043 h 3008458" name="connsiteY412"/>
              <a:gd fmla="*/ 1546300 w 4807725" name="connsiteX413"/>
              <a:gd fmla="*/ 2895573 h 3008458" name="connsiteY413"/>
              <a:gd fmla="*/ 1536305 w 4807725" name="connsiteX414"/>
              <a:gd fmla="*/ 2906575 h 3008458" name="connsiteY414"/>
              <a:gd fmla="*/ 1536461 w 4807725" name="connsiteX415"/>
              <a:gd fmla="*/ 2908825 h 3008458" name="connsiteY415"/>
              <a:gd fmla="*/ 1481320 w 4807725" name="connsiteX416"/>
              <a:gd fmla="*/ 2902128 h 3008458" name="connsiteY416"/>
              <a:gd fmla="*/ 1273207 w 4807725" name="connsiteX417"/>
              <a:gd fmla="*/ 2919281 h 3008458" name="connsiteY417"/>
              <a:gd fmla="*/ 1269180 w 4807725" name="connsiteX418"/>
              <a:gd fmla="*/ 2919509 h 3008458" name="connsiteY418"/>
              <a:gd fmla="*/ 855869 w 4807725" name="connsiteX419"/>
              <a:gd fmla="*/ 2918073 h 3008458" name="connsiteY419"/>
              <a:gd fmla="*/ 737570 w 4807725" name="connsiteX420"/>
              <a:gd fmla="*/ 2911882 h 3008458" name="connsiteY420"/>
              <a:gd fmla="*/ 639506 w 4807725" name="connsiteX421"/>
              <a:gd fmla="*/ 2915582 h 3008458" name="connsiteY421"/>
              <a:gd fmla="*/ 612445 w 4807725" name="connsiteX422"/>
              <a:gd fmla="*/ 2914669 h 3008458" name="connsiteY422"/>
              <a:gd fmla="*/ 427029 w 4807725" name="connsiteX423"/>
              <a:gd fmla="*/ 2886662 h 3008458" name="connsiteY423"/>
              <a:gd fmla="*/ 252088 w 4807725" name="connsiteX424"/>
              <a:gd fmla="*/ 2586644 h 3008458" name="connsiteY424"/>
              <a:gd fmla="*/ 123903 w 4807725" name="connsiteX425"/>
              <a:gd fmla="*/ 1936682 h 3008458" name="connsiteY425"/>
              <a:gd fmla="*/ 97105 w 4807725" name="connsiteX426"/>
              <a:gd fmla="*/ 1734716 h 3008458" name="connsiteY426"/>
              <a:gd fmla="*/ 96944 w 4807725" name="connsiteX427"/>
              <a:gd fmla="*/ 1727746 h 3008458" name="connsiteY427"/>
              <a:gd fmla="*/ 99171 w 4807725" name="connsiteX428"/>
              <a:gd fmla="*/ 1691884 h 3008458" name="connsiteY428"/>
              <a:gd fmla="*/ 106690 w 4807725" name="connsiteX429"/>
              <a:gd fmla="*/ 1470308 h 3008458" name="connsiteY429"/>
              <a:gd fmla="*/ 103539 w 4807725" name="connsiteX430"/>
              <a:gd fmla="*/ 1424789 h 3008458" name="connsiteY430"/>
              <a:gd fmla="*/ 107757 w 4807725" name="connsiteX431"/>
              <a:gd fmla="*/ 1330336 h 3008458" name="connsiteY431"/>
              <a:gd fmla="*/ 98656 w 4807725" name="connsiteX432"/>
              <a:gd fmla="*/ 1267073 h 3008458" name="connsiteY432"/>
              <a:gd fmla="*/ 97763 w 4807725" name="connsiteX433"/>
              <a:gd fmla="*/ 1341338 h 3008458" name="connsiteY433"/>
              <a:gd fmla="*/ 103539 w 4807725" name="connsiteX434"/>
              <a:gd fmla="*/ 1424789 h 3008458" name="connsiteY434"/>
              <a:gd fmla="*/ 96509 w 4807725" name="connsiteX435"/>
              <a:gd fmla="*/ 1582211 h 3008458" name="connsiteY435"/>
              <a:gd fmla="*/ 94586 w 4807725" name="connsiteX436"/>
              <a:gd fmla="*/ 1625275 h 3008458" name="connsiteY436"/>
              <a:gd fmla="*/ 92854 w 4807725" name="connsiteX437"/>
              <a:gd fmla="*/ 1550014 h 3008458" name="connsiteY437"/>
              <a:gd fmla="*/ 91961 w 4807725" name="connsiteX438"/>
              <a:gd fmla="*/ 1490604 h 3008458" name="connsiteY438"/>
              <a:gd fmla="*/ 98952 w 4807725" name="connsiteX439"/>
              <a:gd fmla="*/ 1252917 h 3008458" name="connsiteY439"/>
              <a:gd fmla="*/ 98999 w 4807725" name="connsiteX440"/>
              <a:gd fmla="*/ 1255610 h 3008458" name="connsiteY440"/>
              <a:gd fmla="*/ 98656 w 4807725" name="connsiteX441"/>
              <a:gd fmla="*/ 1267073 h 3008458" name="connsiteY441"/>
              <a:gd fmla="*/ 98814 w 4807725" name="connsiteX442"/>
              <a:gd fmla="*/ 1253913 h 3008458" name="connsiteY442"/>
              <a:gd fmla="*/ 96105 w 4807725" name="connsiteX443"/>
              <a:gd fmla="*/ 1092651 h 3008458" name="connsiteY443"/>
              <a:gd fmla="*/ 98877 w 4807725" name="connsiteX444"/>
              <a:gd fmla="*/ 1248713 h 3008458" name="connsiteY444"/>
              <a:gd fmla="*/ 98814 w 4807725" name="connsiteX445"/>
              <a:gd fmla="*/ 1253913 h 3008458" name="connsiteY445"/>
              <a:gd fmla="*/ 94087 w 4807725" name="connsiteX446"/>
              <a:gd fmla="*/ 1288233 h 3008458" name="connsiteY446"/>
              <a:gd fmla="*/ 89206 w 4807725" name="connsiteX447"/>
              <a:gd fmla="*/ 1391530 h 3008458" name="connsiteY447"/>
              <a:gd fmla="*/ 87901 w 4807725" name="connsiteX448"/>
              <a:gd fmla="*/ 1334843 h 3008458" name="connsiteY448"/>
              <a:gd fmla="*/ 85716 w 4807725" name="connsiteX449"/>
              <a:gd fmla="*/ 1311508 h 3008458" name="connsiteY449"/>
              <a:gd fmla="*/ 90241 w 4807725" name="connsiteX450"/>
              <a:gd fmla="*/ 1180883 h 3008458" name="connsiteY450"/>
              <a:gd fmla="*/ 4705768 w 4807725" name="connsiteX451"/>
              <a:gd fmla="*/ 1074866 h 3008458" name="connsiteY451"/>
              <a:gd fmla="*/ 4725820 w 4807725" name="connsiteX452"/>
              <a:gd fmla="*/ 1227121 h 3008458" name="connsiteY452"/>
              <a:gd fmla="*/ 4728681 w 4807725" name="connsiteX453"/>
              <a:gd fmla="*/ 1251224 h 3008458" name="connsiteY453"/>
              <a:gd fmla="*/ 4733155 w 4807725" name="connsiteX454"/>
              <a:gd fmla="*/ 1488477 h 3008458" name="connsiteY454"/>
              <a:gd fmla="*/ 4743019 w 4807725" name="connsiteX455"/>
              <a:gd fmla="*/ 2293817 h 3008458" name="connsiteY455"/>
              <a:gd fmla="*/ 4734553 w 4807725" name="connsiteX456"/>
              <a:gd fmla="*/ 2338544 h 3008458" name="connsiteY456"/>
              <a:gd fmla="*/ 4735479 w 4807725" name="connsiteX457"/>
              <a:gd fmla="*/ 2330566 h 3008458" name="connsiteY457"/>
              <a:gd fmla="*/ 4739344 w 4807725" name="connsiteX458"/>
              <a:gd fmla="*/ 2205927 h 3008458" name="connsiteY458"/>
              <a:gd fmla="*/ 4737554 w 4807725" name="connsiteX459"/>
              <a:gd fmla="*/ 2184216 h 3008458" name="connsiteY459"/>
              <a:gd fmla="*/ 4742808 w 4807725" name="connsiteX460"/>
              <a:gd fmla="*/ 2143473 h 3008458" name="connsiteY460"/>
              <a:gd fmla="*/ 4724921 w 4807725" name="connsiteX461"/>
              <a:gd fmla="*/ 1679499 h 3008458" name="connsiteY461"/>
              <a:gd fmla="*/ 4721720 w 4807725" name="connsiteX462"/>
              <a:gd fmla="*/ 1641905 h 3008458" name="connsiteY462"/>
              <a:gd fmla="*/ 4723285 w 4807725" name="connsiteX463"/>
              <a:gd fmla="*/ 1559555 h 3008458" name="connsiteY463"/>
              <a:gd fmla="*/ 4713662 w 4807725" name="connsiteX464"/>
              <a:gd fmla="*/ 1330697 h 3008458" name="connsiteY464"/>
              <a:gd fmla="*/ 4705610 w 4807725" name="connsiteX465"/>
              <a:gd fmla="*/ 1266544 h 3008458" name="connsiteY465"/>
              <a:gd fmla="*/ 112331 w 4807725" name="connsiteX466"/>
              <a:gd fmla="*/ 1069237 h 3008458" name="connsiteY466"/>
              <a:gd fmla="*/ 110345 w 4807725" name="connsiteX467"/>
              <a:gd fmla="*/ 1170208 h 3008458" name="connsiteY467"/>
              <a:gd fmla="*/ 98952 w 4807725" name="connsiteX468"/>
              <a:gd fmla="*/ 1252917 h 3008458" name="connsiteY468"/>
              <a:gd fmla="*/ 98877 w 4807725" name="connsiteX469"/>
              <a:gd fmla="*/ 1248713 h 3008458" name="connsiteY469"/>
              <a:gd fmla="*/ 99355 w 4807725" name="connsiteX470"/>
              <a:gd fmla="*/ 1208952 h 3008458" name="connsiteY470"/>
              <a:gd fmla="*/ 109011 w 4807725" name="connsiteX471"/>
              <a:gd fmla="*/ 1089462 h 3008458" name="connsiteY471"/>
              <a:gd fmla="*/ 4724962 w 4807725" name="connsiteX472"/>
              <a:gd fmla="*/ 1063035 h 3008458" name="connsiteY472"/>
              <a:gd fmla="*/ 4784348 w 4807725" name="connsiteX473"/>
              <a:gd fmla="*/ 1502882 h 3008458" name="connsiteY473"/>
              <a:gd fmla="*/ 4785347 w 4807725" name="connsiteX474"/>
              <a:gd fmla="*/ 1983490 h 3008458" name="connsiteY474"/>
              <a:gd fmla="*/ 4804930 w 4807725" name="connsiteX475"/>
              <a:gd fmla="*/ 2473579 h 3008458" name="connsiteY475"/>
              <a:gd fmla="*/ 4671645 w 4807725" name="connsiteX476"/>
              <a:gd fmla="*/ 2827135 h 3008458" name="connsiteY476"/>
              <a:gd fmla="*/ 4442739 w 4807725" name="connsiteX477"/>
              <a:gd fmla="*/ 2914550 h 3008458" name="connsiteY477"/>
              <a:gd fmla="*/ 4396877 w 4807725" name="connsiteX478"/>
              <a:gd fmla="*/ 2921907 h 3008458" name="connsiteY478"/>
              <a:gd fmla="*/ 4459495 w 4807725" name="connsiteX479"/>
              <a:gd fmla="*/ 2896020 h 3008458" name="connsiteY479"/>
              <a:gd fmla="*/ 4463840 w 4807725" name="connsiteX480"/>
              <a:gd fmla="*/ 2893335 h 3008458" name="connsiteY480"/>
              <a:gd fmla="*/ 4475275 w 4807725" name="connsiteX481"/>
              <a:gd fmla="*/ 2890896 h 3008458" name="connsiteY481"/>
              <a:gd fmla="*/ 4643592 w 4807725" name="connsiteX482"/>
              <a:gd fmla="*/ 2836244 h 3008458" name="connsiteY482"/>
              <a:gd fmla="*/ 4751958 w 4807725" name="connsiteX483"/>
              <a:gd fmla="*/ 2692460 h 3008458" name="connsiteY483"/>
              <a:gd fmla="*/ 4779012 w 4807725" name="connsiteX484"/>
              <a:gd fmla="*/ 2202743 h 3008458" name="connsiteY484"/>
              <a:gd fmla="*/ 4759429 w 4807725" name="connsiteX485"/>
              <a:gd fmla="*/ 1712655 h 3008458" name="connsiteY485"/>
              <a:gd fmla="*/ 4754853 w 4807725" name="connsiteX486"/>
              <a:gd fmla="*/ 1471735 h 3008458" name="connsiteY486"/>
              <a:gd fmla="*/ 4728681 w 4807725" name="connsiteX487"/>
              <a:gd fmla="*/ 1251224 h 3008458" name="connsiteY487"/>
              <a:gd fmla="*/ 4725267 w 4807725" name="connsiteX488"/>
              <a:gd fmla="*/ 1070222 h 3008458" name="connsiteY488"/>
              <a:gd fmla="*/ 22227 w 4807725" name="connsiteX489"/>
              <a:gd fmla="*/ 862102 h 3008458" name="connsiteY489"/>
              <a:gd fmla="*/ 28118 w 4807725" name="connsiteX490"/>
              <a:gd fmla="*/ 904092 h 3008458" name="connsiteY490"/>
              <a:gd fmla="*/ 21532 w 4807725" name="connsiteX491"/>
              <a:gd fmla="*/ 1017026 h 3008458" name="connsiteY491"/>
              <a:gd fmla="*/ 27088 w 4807725" name="connsiteX492"/>
              <a:gd fmla="*/ 1511668 h 3008458" name="connsiteY492"/>
              <a:gd fmla="*/ 71167 w 4807725" name="connsiteX493"/>
              <a:gd fmla="*/ 2459221 h 3008458" name="connsiteY493"/>
              <a:gd fmla="*/ 71940 w 4807725" name="connsiteX494"/>
              <a:gd fmla="*/ 2462972 h 3008458" name="connsiteY494"/>
              <a:gd fmla="*/ 85922 w 4807725" name="connsiteX495"/>
              <a:gd fmla="*/ 2599831 h 3008458" name="connsiteY495"/>
              <a:gd fmla="*/ 84126 w 4807725" name="connsiteX496"/>
              <a:gd fmla="*/ 2594639 h 3008458" name="connsiteY496"/>
              <a:gd fmla="*/ 17551 w 4807725" name="connsiteX497"/>
              <a:gd fmla="*/ 2150837 h 3008458" name="connsiteY497"/>
              <a:gd fmla="*/ 16552 w 4807725" name="connsiteX498"/>
              <a:gd fmla="*/ 1670229 h 3008458" name="connsiteY498"/>
              <a:gd fmla="*/ 15552 w 4807725" name="connsiteX499"/>
              <a:gd fmla="*/ 1189621 h 3008458" name="connsiteY499"/>
              <a:gd fmla="*/ 17331 w 4807725" name="connsiteX500"/>
              <a:gd fmla="*/ 956334 h 3008458" name="connsiteY500"/>
              <a:gd fmla="*/ 39026 w 4807725" name="connsiteX501"/>
              <a:gd fmla="*/ 817079 h 3008458" name="connsiteY501"/>
              <a:gd fmla="*/ 41538 w 4807725" name="connsiteX502"/>
              <a:gd fmla="*/ 839876 h 3008458" name="connsiteY502"/>
              <a:gd fmla="*/ 85716 w 4807725" name="connsiteX503"/>
              <a:gd fmla="*/ 1311508 h 3008458" name="connsiteY503"/>
              <a:gd fmla="*/ 82019 w 4807725" name="connsiteX504"/>
              <a:gd fmla="*/ 1418202 h 3008458" name="connsiteY504"/>
              <a:gd fmla="*/ 80352 w 4807725" name="connsiteX505"/>
              <a:gd fmla="*/ 1504188 h 3008458" name="connsiteY505"/>
              <a:gd fmla="*/ 66034 w 4807725" name="connsiteX506"/>
              <a:gd fmla="*/ 1297341 h 3008458" name="connsiteY506"/>
              <a:gd fmla="*/ 49229 w 4807725" name="connsiteX507"/>
              <a:gd fmla="*/ 1054574 h 3008458" name="connsiteY507"/>
              <a:gd fmla="*/ 31535 w 4807725" name="connsiteX508"/>
              <a:gd fmla="*/ 928451 h 3008458" name="connsiteY508"/>
              <a:gd fmla="*/ 28118 w 4807725" name="connsiteX509"/>
              <a:gd fmla="*/ 904092 h 3008458" name="connsiteY509"/>
              <a:gd fmla="*/ 28909 w 4807725" name="connsiteX510"/>
              <a:gd fmla="*/ 890519 h 3008458" name="connsiteY510"/>
              <a:gd fmla="*/ 130739 w 4807725" name="connsiteX511"/>
              <a:gd fmla="*/ 762960 h 3008458" name="connsiteY511"/>
              <a:gd fmla="*/ 134811 w 4807725" name="connsiteX512"/>
              <a:gd fmla="*/ 840619 h 3008458" name="connsiteY512"/>
              <a:gd fmla="*/ 133513 w 4807725" name="connsiteX513"/>
              <a:gd fmla="*/ 1087324 h 3008458" name="connsiteY513"/>
              <a:gd fmla="*/ 108249 w 4807725" name="connsiteX514"/>
              <a:gd fmla="*/ 1325701 h 3008458" name="connsiteY514"/>
              <a:gd fmla="*/ 108113 w 4807725" name="connsiteX515"/>
              <a:gd fmla="*/ 1283678 h 3008458" name="connsiteY515"/>
              <a:gd fmla="*/ 110345 w 4807725" name="connsiteX516"/>
              <a:gd fmla="*/ 1170208 h 3008458" name="connsiteY516"/>
              <a:gd fmla="*/ 111984 w 4807725" name="connsiteX517"/>
              <a:gd fmla="*/ 1158310 h 3008458" name="connsiteY517"/>
              <a:gd fmla="*/ 119362 w 4807725" name="connsiteX518"/>
              <a:gd fmla="*/ 1031803 h 3008458" name="connsiteY518"/>
              <a:gd fmla="*/ 119305 w 4807725" name="connsiteX519"/>
              <a:gd fmla="*/ 1026755 h 3008458" name="connsiteY519"/>
              <a:gd fmla="*/ 129187 w 4807725" name="connsiteX520"/>
              <a:gd fmla="*/ 966557 h 3008458" name="connsiteY520"/>
              <a:gd fmla="*/ 130432 w 4807725" name="connsiteX521"/>
              <a:gd fmla="*/ 803256 h 3008458" name="connsiteY521"/>
              <a:gd fmla="*/ 112063 w 4807725" name="connsiteX522"/>
              <a:gd fmla="*/ 700055 h 3008458" name="connsiteY522"/>
              <a:gd fmla="*/ 116583 w 4807725" name="connsiteX523"/>
              <a:gd fmla="*/ 784481 h 3008458" name="connsiteY523"/>
              <a:gd fmla="*/ 117973 w 4807725" name="connsiteX524"/>
              <a:gd fmla="*/ 908142 h 3008458" name="connsiteY524"/>
              <a:gd fmla="*/ 119305 w 4807725" name="connsiteX525"/>
              <a:gd fmla="*/ 1026755 h 3008458" name="connsiteY525"/>
              <a:gd fmla="*/ 112331 w 4807725" name="connsiteX526"/>
              <a:gd fmla="*/ 1069237 h 3008458" name="connsiteY526"/>
              <a:gd fmla="*/ 112873 w 4807725" name="connsiteX527"/>
              <a:gd fmla="*/ 1041666 h 3008458" name="connsiteY527"/>
              <a:gd fmla="*/ 108469 w 4807725" name="connsiteX528"/>
              <a:gd fmla="*/ 859210 h 3008458" name="connsiteY528"/>
              <a:gd fmla="*/ 109214 w 4807725" name="connsiteX529"/>
              <a:gd fmla="*/ 833416 h 3008458" name="connsiteY529"/>
              <a:gd fmla="*/ 112382 w 4807725" name="connsiteX530"/>
              <a:gd fmla="*/ 723790 h 3008458" name="connsiteY530"/>
              <a:gd fmla="*/ 111436 w 4807725" name="connsiteX531"/>
              <a:gd fmla="*/ 653496 h 3008458" name="connsiteY531"/>
              <a:gd fmla="*/ 112063 w 4807725" name="connsiteX532"/>
              <a:gd fmla="*/ 700055 h 3008458" name="connsiteY532"/>
              <a:gd fmla="*/ 110782 w 4807725" name="connsiteX533"/>
              <a:gd fmla="*/ 676134 h 3008458" name="connsiteY533"/>
              <a:gd fmla="*/ 125614 w 4807725" name="connsiteX534"/>
              <a:gd fmla="*/ 582255 h 3008458" name="connsiteY534"/>
              <a:gd fmla="*/ 131677 w 4807725" name="connsiteX535"/>
              <a:gd fmla="*/ 639955 h 3008458" name="connsiteY535"/>
              <a:gd fmla="*/ 130739 w 4807725" name="connsiteX536"/>
              <a:gd fmla="*/ 762960 h 3008458" name="connsiteY536"/>
              <a:gd fmla="*/ 123614 w 4807725" name="connsiteX537"/>
              <a:gd fmla="*/ 627059 h 3008458" name="connsiteY537"/>
              <a:gd fmla="*/ 107315 w 4807725" name="connsiteX538"/>
              <a:gd fmla="*/ 508343 h 3008458" name="connsiteY538"/>
              <a:gd fmla="*/ 113449 w 4807725" name="connsiteX539"/>
              <a:gd fmla="*/ 583818 h 3008458" name="connsiteY539"/>
              <a:gd fmla="*/ 111436 w 4807725" name="connsiteX540"/>
              <a:gd fmla="*/ 653496 h 3008458" name="connsiteY540"/>
              <a:gd fmla="*/ 111219 w 4807725" name="connsiteX541"/>
              <a:gd fmla="*/ 637386 h 3008458" name="connsiteY541"/>
              <a:gd fmla="*/ 106178 w 4807725" name="connsiteX542"/>
              <a:gd fmla="*/ 543515 h 3008458" name="connsiteY542"/>
              <a:gd fmla="*/ 105352 w 4807725" name="connsiteX543"/>
              <a:gd fmla="*/ 539578 h 3008458" name="connsiteY543"/>
              <a:gd fmla="*/ 105598 w 4807725" name="connsiteX544"/>
              <a:gd fmla="*/ 451138 h 3008458" name="connsiteY544"/>
              <a:gd fmla="*/ 109894 w 4807725" name="connsiteX545"/>
              <a:gd fmla="*/ 467295 h 3008458" name="connsiteY545"/>
              <a:gd fmla="*/ 107315 w 4807725" name="connsiteX546"/>
              <a:gd fmla="*/ 508343 h 3008458" name="connsiteY546"/>
              <a:gd fmla="*/ 104389 w 4807725" name="connsiteX547"/>
              <a:gd fmla="*/ 472344 h 3008458" name="connsiteY547"/>
              <a:gd fmla="*/ 85934 w 4807725" name="connsiteX548"/>
              <a:gd fmla="*/ 447979 h 3008458" name="connsiteY548"/>
              <a:gd fmla="*/ 86278 w 4807725" name="connsiteX549"/>
              <a:gd fmla="*/ 448651 h 3008458" name="connsiteY549"/>
              <a:gd fmla="*/ 105352 w 4807725" name="connsiteX550"/>
              <a:gd fmla="*/ 539578 h 3008458" name="connsiteY550"/>
              <a:gd fmla="*/ 104336 w 4807725" name="connsiteX551"/>
              <a:gd fmla="*/ 555749 h 3008458" name="connsiteY551"/>
              <a:gd fmla="*/ 110460 w 4807725" name="connsiteX552"/>
              <a:gd fmla="*/ 670115 h 3008458" name="connsiteY552"/>
              <a:gd fmla="*/ 110782 w 4807725" name="connsiteX553"/>
              <a:gd fmla="*/ 676134 h 3008458" name="connsiteY553"/>
              <a:gd fmla="*/ 110282 w 4807725" name="connsiteX554"/>
              <a:gd fmla="*/ 693444 h 3008458" name="connsiteY554"/>
              <a:gd fmla="*/ 107114 w 4807725" name="connsiteX555"/>
              <a:gd fmla="*/ 803070 h 3008458" name="connsiteY555"/>
              <a:gd fmla="*/ 108469 w 4807725" name="connsiteX556"/>
              <a:gd fmla="*/ 859210 h 3008458" name="connsiteY556"/>
              <a:gd fmla="*/ 106046 w 4807725" name="connsiteX557"/>
              <a:gd fmla="*/ 943042 h 3008458" name="connsiteY557"/>
              <a:gd fmla="*/ 96105 w 4807725" name="connsiteX558"/>
              <a:gd fmla="*/ 1092651 h 3008458" name="connsiteY558"/>
              <a:gd fmla="*/ 94512 w 4807725" name="connsiteX559"/>
              <a:gd fmla="*/ 1003025 h 3008458" name="connsiteY559"/>
              <a:gd fmla="*/ 93443 w 4807725" name="connsiteX560"/>
              <a:gd fmla="*/ 760967 h 3008458" name="connsiteY560"/>
              <a:gd fmla="*/ 85752 w 4807725" name="connsiteX561"/>
              <a:gd fmla="*/ 546269 h 3008458" name="connsiteY561"/>
              <a:gd fmla="*/ 48147 w 4807725" name="connsiteX562"/>
              <a:gd fmla="*/ 374135 h 3008458" name="connsiteY562"/>
              <a:gd fmla="*/ 53687 w 4807725" name="connsiteX563"/>
              <a:gd fmla="*/ 384962 h 3008458" name="connsiteY563"/>
              <a:gd fmla="*/ 43985 w 4807725" name="connsiteX564"/>
              <a:gd fmla="*/ 413903 h 3008458" name="connsiteY564"/>
              <a:gd fmla="*/ 34203 w 4807725" name="connsiteX565"/>
              <a:gd fmla="*/ 578521 h 3008458" name="connsiteY565"/>
              <a:gd fmla="*/ 46807 w 4807725" name="connsiteX566"/>
              <a:gd fmla="*/ 760596 h 3008458" name="connsiteY566"/>
              <a:gd fmla="*/ 39026 w 4807725" name="connsiteX567"/>
              <a:gd fmla="*/ 817079 h 3008458" name="connsiteY567"/>
              <a:gd fmla="*/ 19039 w 4807725" name="connsiteX568"/>
              <a:gd fmla="*/ 635697 h 3008458" name="connsiteY568"/>
              <a:gd fmla="*/ 19032 w 4807725" name="connsiteX569"/>
              <a:gd fmla="*/ 628049 h 3008458" name="connsiteY569"/>
              <a:gd fmla="*/ 17640 w 4807725" name="connsiteX570"/>
              <a:gd fmla="*/ 533478 h 3008458" name="connsiteY570"/>
              <a:gd fmla="*/ 21420 w 4807725" name="connsiteX571"/>
              <a:gd fmla="*/ 491168 h 3008458" name="connsiteY571"/>
              <a:gd fmla="*/ 30143 w 4807725" name="connsiteX572"/>
              <a:gd fmla="*/ 428610 h 3008458" name="connsiteY572"/>
              <a:gd fmla="*/ 47874 w 4807725" name="connsiteX573"/>
              <a:gd fmla="*/ 360796 h 3008458" name="connsiteY573"/>
              <a:gd fmla="*/ 52254 w 4807725" name="connsiteX574"/>
              <a:gd fmla="*/ 361709 h 3008458" name="connsiteY574"/>
              <a:gd fmla="*/ 48147 w 4807725" name="connsiteX575"/>
              <a:gd fmla="*/ 374135 h 3008458" name="connsiteY575"/>
              <a:gd fmla="*/ 45614 w 4807725" name="connsiteX576"/>
              <a:gd fmla="*/ 369186 h 3008458" name="connsiteY576"/>
              <a:gd fmla="*/ 59870 w 4807725" name="connsiteX577"/>
              <a:gd fmla="*/ 347174 h 3008458" name="connsiteY577"/>
              <a:gd fmla="*/ 68592 w 4807725" name="connsiteX578"/>
              <a:gd fmla="*/ 350160 h 3008458" name="connsiteY578"/>
              <a:gd fmla="*/ 90298 w 4807725" name="connsiteX579"/>
              <a:gd fmla="*/ 402896 h 3008458" name="connsiteY579"/>
              <a:gd fmla="*/ 85939 w 4807725" name="connsiteX580"/>
              <a:gd fmla="*/ 445368 h 3008458" name="connsiteY580"/>
              <a:gd fmla="*/ 85934 w 4807725" name="connsiteX581"/>
              <a:gd fmla="*/ 447979 h 3008458" name="connsiteY581"/>
              <a:gd fmla="*/ 53687 w 4807725" name="connsiteX582"/>
              <a:gd fmla="*/ 384962 h 3008458" name="connsiteY582"/>
              <a:gd fmla="*/ 59123 w 4807725" name="connsiteX583"/>
              <a:gd fmla="*/ 368748 h 3008458" name="connsiteY583"/>
              <a:gd fmla="*/ 55091 w 4807725" name="connsiteX584"/>
              <a:gd fmla="*/ 362300 h 3008458" name="connsiteY584"/>
              <a:gd fmla="*/ 52254 w 4807725" name="connsiteX585"/>
              <a:gd fmla="*/ 361709 h 3008458" name="connsiteY585"/>
              <a:gd fmla="*/ 54565 w 4807725" name="connsiteX586"/>
              <a:gd fmla="*/ 354714 h 3008458" name="connsiteY586"/>
              <a:gd fmla="*/ 59870 w 4807725" name="connsiteX587"/>
              <a:gd fmla="*/ 347174 h 3008458" name="connsiteY587"/>
              <a:gd fmla="*/ 134089 w 4807725" name="connsiteX588"/>
              <a:gd fmla="*/ 323579 h 3008458" name="connsiteY588"/>
              <a:gd fmla="*/ 133456 w 4807725" name="connsiteX589"/>
              <a:gd fmla="*/ 406668 h 3008458" name="connsiteY589"/>
              <a:gd fmla="*/ 125614 w 4807725" name="connsiteX590"/>
              <a:gd fmla="*/ 582255 h 3008458" name="connsiteY590"/>
              <a:gd fmla="*/ 115914 w 4807725" name="connsiteX591"/>
              <a:gd fmla="*/ 489934 h 3008458" name="connsiteY591"/>
              <a:gd fmla="*/ 109894 w 4807725" name="connsiteX592"/>
              <a:gd fmla="*/ 467295 h 3008458" name="connsiteY592"/>
              <a:gd fmla="*/ 110307 w 4807725" name="connsiteX593"/>
              <a:gd fmla="*/ 460726 h 3008458" name="connsiteY593"/>
              <a:gd fmla="*/ 108055 w 4807725" name="connsiteX594"/>
              <a:gd fmla="*/ 415365 h 3008458" name="connsiteY594"/>
              <a:gd fmla="*/ 119785 w 4807725" name="connsiteX595"/>
              <a:gd fmla="*/ 364565 h 3008458" name="connsiteY595"/>
              <a:gd fmla="*/ 127388 w 4807725" name="connsiteX596"/>
              <a:gd fmla="*/ 259234 h 3008458" name="connsiteY596"/>
              <a:gd fmla="*/ 122820 w 4807725" name="connsiteX597"/>
              <a:gd fmla="*/ 272435 h 3008458" name="connsiteY597"/>
              <a:gd fmla="*/ 105759 w 4807725" name="connsiteX598"/>
              <a:gd fmla="*/ 369119 h 3008458" name="connsiteY598"/>
              <a:gd fmla="*/ 108055 w 4807725" name="connsiteX599"/>
              <a:gd fmla="*/ 415365 h 3008458" name="connsiteY599"/>
              <a:gd fmla="*/ 107501 w 4807725" name="connsiteX600"/>
              <a:gd fmla="*/ 417762 h 3008458" name="connsiteY600"/>
              <a:gd fmla="*/ 105598 w 4807725" name="connsiteX601"/>
              <a:gd fmla="*/ 451138 h 3008458" name="connsiteY601"/>
              <a:gd fmla="*/ 97283 w 4807725" name="connsiteX602"/>
              <a:gd fmla="*/ 419868 h 3008458" name="connsiteY602"/>
              <a:gd fmla="*/ 90298 w 4807725" name="connsiteX603"/>
              <a:gd fmla="*/ 402896 h 3008458" name="connsiteY603"/>
              <a:gd fmla="*/ 96645 w 4807725" name="connsiteX604"/>
              <a:gd fmla="*/ 341051 h 3008458" name="connsiteY604"/>
              <a:gd fmla="*/ 125599 w 4807725" name="connsiteX605"/>
              <a:gd fmla="*/ 261594 h 3008458" name="connsiteY605"/>
              <a:gd fmla="*/ 4364100 w 4807725" name="connsiteX606"/>
              <a:gd fmla="*/ 192225 h 3008458" name="connsiteY606"/>
              <a:gd fmla="*/ 4453473 w 4807725" name="connsiteX607"/>
              <a:gd fmla="*/ 245089 h 3008458" name="connsiteY607"/>
              <a:gd fmla="*/ 4525047 w 4807725" name="connsiteX608"/>
              <a:gd fmla="*/ 320023 h 3008458" name="connsiteY608"/>
              <a:gd fmla="*/ 4569090 w 4807725" name="connsiteX609"/>
              <a:gd fmla="*/ 387754 h 3008458" name="connsiteY609"/>
              <a:gd fmla="*/ 4606261 w 4807725" name="connsiteX610"/>
              <a:gd fmla="*/ 466120 h 3008458" name="connsiteY610"/>
              <a:gd fmla="*/ 4622395 w 4807725" name="connsiteX611"/>
              <a:gd fmla="*/ 504839 h 3008458" name="connsiteY611"/>
              <a:gd fmla="*/ 4663641 w 4807725" name="connsiteX612"/>
              <a:gd fmla="*/ 665538 h 3008458" name="connsiteY612"/>
              <a:gd fmla="*/ 4691740 w 4807725" name="connsiteX613"/>
              <a:gd fmla="*/ 841611 h 3008458" name="connsiteY613"/>
              <a:gd fmla="*/ 4696749 w 4807725" name="connsiteX614"/>
              <a:gd fmla="*/ 874034 h 3008458" name="connsiteY614"/>
              <a:gd fmla="*/ 4705811 w 4807725" name="connsiteX615"/>
              <a:gd fmla="*/ 1022240 h 3008458" name="connsiteY615"/>
              <a:gd fmla="*/ 4705768 w 4807725" name="connsiteX616"/>
              <a:gd fmla="*/ 1074866 h 3008458" name="connsiteY616"/>
              <a:gd fmla="*/ 4699368 w 4807725" name="connsiteX617"/>
              <a:gd fmla="*/ 1026272 h 3008458" name="connsiteY617"/>
              <a:gd fmla="*/ 4672916 w 4807725" name="connsiteX618"/>
              <a:gd fmla="*/ 825422 h 3008458" name="connsiteY618"/>
              <a:gd fmla="*/ 4587046 w 4807725" name="connsiteX619"/>
              <a:gd fmla="*/ 465455 h 3008458" name="connsiteY619"/>
              <a:gd fmla="*/ 4407880 w 4807725" name="connsiteX620"/>
              <a:gd fmla="*/ 222562 h 3008458" name="connsiteY620"/>
              <a:gd fmla="*/ 4368720 w 4807725" name="connsiteX621"/>
              <a:gd fmla="*/ 197113 h 3008458" name="connsiteY621"/>
              <a:gd fmla="*/ 4305101 w 4807725" name="connsiteX622"/>
              <a:gd fmla="*/ 168724 h 3008458" name="connsiteY622"/>
              <a:gd fmla="*/ 4356209 w 4807725" name="connsiteX623"/>
              <a:gd fmla="*/ 188983 h 3008458" name="connsiteY623"/>
              <a:gd fmla="*/ 4368720 w 4807725" name="connsiteX624"/>
              <a:gd fmla="*/ 197113 h 3008458" name="connsiteY624"/>
              <a:gd fmla="*/ 4412097 w 4807725" name="connsiteX625"/>
              <a:gd fmla="*/ 243009 h 3008458" name="connsiteY625"/>
              <a:gd fmla="*/ 4457674 w 4807725" name="connsiteX626"/>
              <a:gd fmla="*/ 305780 h 3008458" name="connsiteY626"/>
              <a:gd fmla="*/ 4608763 w 4807725" name="connsiteX627"/>
              <a:gd fmla="*/ 675599 h 3008458" name="connsiteY627"/>
              <a:gd fmla="*/ 4684808 w 4807725" name="connsiteX628"/>
              <a:gd fmla="*/ 1100812 h 3008458" name="connsiteY628"/>
              <a:gd fmla="*/ 4705610 w 4807725" name="connsiteX629"/>
              <a:gd fmla="*/ 1266544 h 3008458" name="connsiteY629"/>
              <a:gd fmla="*/ 4705458 w 4807725" name="connsiteX630"/>
              <a:gd fmla="*/ 1450928 h 3008458" name="connsiteY630"/>
              <a:gd fmla="*/ 4721720 w 4807725" name="connsiteX631"/>
              <a:gd fmla="*/ 1641905 h 3008458" name="connsiteY631"/>
              <a:gd fmla="*/ 4718904 w 4807725" name="connsiteX632"/>
              <a:gd fmla="*/ 1790051 h 3008458" name="connsiteY632"/>
              <a:gd fmla="*/ 4707672 w 4807725" name="connsiteX633"/>
              <a:gd fmla="*/ 1990470 h 3008458" name="connsiteY633"/>
              <a:gd fmla="*/ 4701544 w 4807725" name="connsiteX634"/>
              <a:gd fmla="*/ 1964159 h 3008458" name="connsiteY634"/>
              <a:gd fmla="*/ 4691114 w 4807725" name="connsiteX635"/>
              <a:gd fmla="*/ 1955911 h 3008458" name="connsiteY635"/>
              <a:gd fmla="*/ 4690837 w 4807725" name="connsiteX636"/>
              <a:gd fmla="*/ 1956895 h 3008458" name="connsiteY636"/>
              <a:gd fmla="*/ 4687500 w 4807725" name="connsiteX637"/>
              <a:gd fmla="*/ 1887206 h 3008458" name="connsiteY637"/>
              <a:gd fmla="*/ 4692993 w 4807725" name="connsiteX638"/>
              <a:gd fmla="*/ 1805009 h 3008458" name="connsiteY638"/>
              <a:gd fmla="*/ 4670781 w 4807725" name="connsiteX639"/>
              <a:gd fmla="*/ 1105366 h 3008458" name="connsiteY639"/>
              <a:gd fmla="*/ 4590180 w 4807725" name="connsiteX640"/>
              <a:gd fmla="*/ 666119 h 3008458" name="connsiteY640"/>
              <a:gd fmla="*/ 4587139 w 4807725" name="connsiteX641"/>
              <a:gd fmla="*/ 656458 h 3008458" name="connsiteY641"/>
              <a:gd fmla="*/ 4572308 w 4807725" name="connsiteX642"/>
              <a:gd fmla="*/ 563324 h 3008458" name="connsiteY642"/>
              <a:gd fmla="*/ 4492118 w 4807725" name="connsiteX643"/>
              <a:gd fmla="*/ 376045 h 3008458" name="connsiteY643"/>
              <a:gd fmla="*/ 4469554 w 4807725" name="connsiteX644"/>
              <a:gd fmla="*/ 345083 h 3008458" name="connsiteY644"/>
              <a:gd fmla="*/ 4439091 w 4807725" name="connsiteX645"/>
              <a:gd fmla="*/ 296300 h 3008458" name="connsiteY645"/>
              <a:gd fmla="*/ 4336143 w 4807725" name="connsiteX646"/>
              <a:gd fmla="*/ 188162 h 3008458" name="connsiteY646"/>
              <a:gd fmla="*/ 4301438 w 4807725" name="connsiteX647"/>
              <a:gd fmla="*/ 149051 h 3008458" name="connsiteY647"/>
              <a:gd fmla="*/ 4371210 w 4807725" name="connsiteX648"/>
              <a:gd fmla="*/ 176776 h 3008458" name="connsiteY648"/>
              <a:gd fmla="*/ 4527806 w 4807725" name="connsiteX649"/>
              <a:gd fmla="*/ 283009 h 3008458" name="connsiteY649"/>
              <a:gd fmla="*/ 4692922 w 4807725" name="connsiteX650"/>
              <a:gd fmla="*/ 648273 h 3008458" name="connsiteY650"/>
              <a:gd fmla="*/ 4716310 w 4807725" name="connsiteX651"/>
              <a:gd fmla="*/ 859086 h 3008458" name="connsiteY651"/>
              <a:gd fmla="*/ 4724962 w 4807725" name="connsiteX652"/>
              <a:gd fmla="*/ 1063035 h 3008458" name="connsiteY652"/>
              <a:gd fmla="*/ 4718129 w 4807725" name="connsiteX653"/>
              <a:gd fmla="*/ 1012423 h 3008458" name="connsiteY653"/>
              <a:gd fmla="*/ 4696749 w 4807725" name="connsiteX654"/>
              <a:gd fmla="*/ 874034 h 3008458" name="connsiteY654"/>
              <a:gd fmla="*/ 4692658 w 4807725" name="connsiteX655"/>
              <a:gd fmla="*/ 807134 h 3008458" name="connsiteY655"/>
              <a:gd fmla="*/ 4660668 w 4807725" name="connsiteX656"/>
              <a:gd fmla="*/ 596690 h 3008458" name="connsiteY656"/>
              <a:gd fmla="*/ 4622395 w 4807725" name="connsiteX657"/>
              <a:gd fmla="*/ 504839 h 3008458" name="connsiteY657"/>
              <a:gd fmla="*/ 4619763 w 4807725" name="connsiteX658"/>
              <a:gd fmla="*/ 494587 h 3008458" name="connsiteY658"/>
              <a:gd fmla="*/ 4606261 w 4807725" name="connsiteX659"/>
              <a:gd fmla="*/ 466120 h 3008458" name="connsiteY659"/>
              <a:gd fmla="*/ 4581662 w 4807725" name="connsiteX660"/>
              <a:gd fmla="*/ 407087 h 3008458" name="connsiteY660"/>
              <a:gd fmla="*/ 4569090 w 4807725" name="connsiteX661"/>
              <a:gd fmla="*/ 387754 h 3008458" name="connsiteY661"/>
              <a:gd fmla="*/ 4546034 w 4807725" name="connsiteX662"/>
              <a:gd fmla="*/ 339146 h 3008458" name="connsiteY662"/>
              <a:gd fmla="*/ 4398426 w 4807725" name="connsiteX663"/>
              <a:gd fmla="*/ 200906 h 3008458" name="connsiteY663"/>
              <a:gd fmla="*/ 4310408 w 4807725" name="connsiteX664"/>
              <a:gd fmla="*/ 154740 h 3008458" name="connsiteY664"/>
              <a:gd fmla="*/ 4037547 w 4807725" name="connsiteX665"/>
              <a:gd fmla="*/ 128058 h 3008458" name="connsiteY665"/>
              <a:gd fmla="*/ 4056638 w 4807725" name="connsiteX666"/>
              <a:gd fmla="*/ 135413 h 3008458" name="connsiteY666"/>
              <a:gd fmla="*/ 4355644 w 4807725" name="connsiteX667"/>
              <a:gd fmla="*/ 230312 h 3008458" name="connsiteY667"/>
              <a:gd fmla="*/ 4432692 w 4807725" name="connsiteX668"/>
              <a:gd fmla="*/ 294500 h 3008458" name="connsiteY668"/>
              <a:gd fmla="*/ 4469554 w 4807725" name="connsiteX669"/>
              <a:gd fmla="*/ 345083 h 3008458" name="connsiteY669"/>
              <a:gd fmla="*/ 4490063 w 4807725" name="connsiteX670"/>
              <a:gd fmla="*/ 377924 h 3008458" name="connsiteY670"/>
              <a:gd fmla="*/ 4528706 w 4807725" name="connsiteX671"/>
              <a:gd fmla="*/ 470823 h 3008458" name="connsiteY671"/>
              <a:gd fmla="*/ 4587139 w 4807725" name="connsiteX672"/>
              <a:gd fmla="*/ 656458 h 3008458" name="connsiteY672"/>
              <a:gd fmla="*/ 4604020 w 4807725" name="connsiteX673"/>
              <a:gd fmla="*/ 762466 h 3008458" name="connsiteY673"/>
              <a:gd fmla="*/ 4625213 w 4807725" name="connsiteX674"/>
              <a:gd fmla="*/ 965023 h 3008458" name="connsiteY674"/>
              <a:gd fmla="*/ 4667935 w 4807725" name="connsiteX675"/>
              <a:gd fmla="*/ 1478625 h 3008458" name="connsiteY675"/>
              <a:gd fmla="*/ 4687500 w 4807725" name="connsiteX676"/>
              <a:gd fmla="*/ 1887206 h 3008458" name="connsiteY676"/>
              <a:gd fmla="*/ 4677693 w 4807725" name="connsiteX677"/>
              <a:gd fmla="*/ 2033960 h 3008458" name="connsiteY677"/>
              <a:gd fmla="*/ 4671371 w 4807725" name="connsiteX678"/>
              <a:gd fmla="*/ 2129094 h 3008458" name="connsiteY678"/>
              <a:gd fmla="*/ 4670146 w 4807725" name="connsiteX679"/>
              <a:gd fmla="*/ 2106223 h 3008458" name="connsiteY679"/>
              <a:gd fmla="*/ 4664022 w 4807725" name="connsiteX680"/>
              <a:gd fmla="*/ 1991856 h 3008458" name="connsiteY680"/>
              <a:gd fmla="*/ 4653909 w 4807725" name="connsiteX681"/>
              <a:gd fmla="*/ 1483180 h 3008458" name="connsiteY681"/>
              <a:gd fmla="*/ 4597160 w 4807725" name="connsiteX682"/>
              <a:gd fmla="*/ 974132 h 3008458" name="connsiteY682"/>
              <a:gd fmla="*/ 4539699 w 4807725" name="connsiteX683"/>
              <a:gd fmla="*/ 558398 h 3008458" name="connsiteY683"/>
              <a:gd fmla="*/ 4323034 w 4807725" name="connsiteX684"/>
              <a:gd fmla="*/ 225386 h 3008458" name="connsiteY684"/>
              <a:gd fmla="*/ 3990467 w 4807725" name="connsiteX685"/>
              <a:gd fmla="*/ 138021 h 3008458" name="connsiteY685"/>
              <a:gd fmla="*/ 3977219 w 4807725" name="connsiteX686"/>
              <a:gd fmla="*/ 131167 h 3008458" name="connsiteY686"/>
              <a:gd fmla="*/ 3506020 w 4807725" name="connsiteX687"/>
              <a:gd fmla="*/ 127945 h 3008458" name="connsiteY687"/>
              <a:gd fmla="*/ 3750083 w 4807725" name="connsiteX688"/>
              <a:gd fmla="*/ 132170 h 3008458" name="connsiteY688"/>
              <a:gd fmla="*/ 3516332 w 4807725" name="connsiteX689"/>
              <a:gd fmla="*/ 128559 h 3008458" name="connsiteY689"/>
              <a:gd fmla="*/ 3968294 w 4807725" name="connsiteX690"/>
              <a:gd fmla="*/ 126550 h 3008458" name="connsiteY690"/>
              <a:gd fmla="*/ 3977219 w 4807725" name="connsiteX691"/>
              <a:gd fmla="*/ 131167 h 3008458" name="connsiteY691"/>
              <a:gd fmla="*/ 3959377 w 4807725" name="connsiteX692"/>
              <a:gd fmla="*/ 132087 h 3008458" name="connsiteY692"/>
              <a:gd fmla="*/ 3750083 w 4807725" name="connsiteX693"/>
              <a:gd fmla="*/ 132170 h 3008458" name="connsiteY693"/>
              <a:gd fmla="*/ 3957668 w 4807725" name="connsiteX694"/>
              <a:gd fmla="*/ 126824 h 3008458" name="connsiteY694"/>
              <a:gd fmla="*/ 4134717 w 4807725" name="connsiteX695"/>
              <a:gd fmla="*/ 124602 h 3008458" name="connsiteY695"/>
              <a:gd fmla="*/ 4198689 w 4807725" name="connsiteX696"/>
              <a:gd fmla="*/ 132680 h 3008458" name="connsiteY696"/>
              <a:gd fmla="*/ 4283726 w 4807725" name="connsiteX697"/>
              <a:gd fmla="*/ 155339 h 3008458" name="connsiteY697"/>
              <a:gd fmla="*/ 4305101 w 4807725" name="connsiteX698"/>
              <a:gd fmla="*/ 168724 h 3008458" name="connsiteY698"/>
              <a:gd fmla="*/ 4273425 w 4807725" name="connsiteX699"/>
              <a:gd fmla="*/ 156167 h 3008458" name="connsiteY699"/>
              <a:gd fmla="*/ 4181491 w 4807725" name="connsiteX700"/>
              <a:gd fmla="*/ 132688 h 3008458" name="connsiteY700"/>
              <a:gd fmla="*/ 4127806 w 4807725" name="connsiteX701"/>
              <a:gd fmla="*/ 123407 h 3008458" name="connsiteY701"/>
              <a:gd fmla="*/ 4134717 w 4807725" name="connsiteX702"/>
              <a:gd fmla="*/ 124602 h 3008458" name="connsiteY702"/>
              <a:gd fmla="*/ 4125994 w 4807725" name="connsiteX703"/>
              <a:gd fmla="*/ 123500 h 3008458" name="connsiteY703"/>
              <a:gd fmla="*/ 4119337 w 4807725" name="connsiteX704"/>
              <a:gd fmla="*/ 122660 h 3008458" name="connsiteY704"/>
              <a:gd fmla="*/ 4125994 w 4807725" name="connsiteX705"/>
              <a:gd fmla="*/ 123500 h 3008458" name="connsiteY705"/>
              <a:gd fmla="*/ 4037547 w 4807725" name="connsiteX706"/>
              <a:gd fmla="*/ 128058 h 3008458" name="connsiteY706"/>
              <a:gd fmla="*/ 4029537 w 4807725" name="connsiteX707"/>
              <a:gd fmla="*/ 124973 h 3008458" name="connsiteY707"/>
              <a:gd fmla="*/ 4211889 w 4807725" name="connsiteX708"/>
              <a:gd fmla="*/ 121849 h 3008458" name="connsiteY708"/>
              <a:gd fmla="*/ 4309366 w 4807725" name="connsiteX709"/>
              <a:gd fmla="*/ 154193 h 3008458" name="connsiteY709"/>
              <a:gd fmla="*/ 4310408 w 4807725" name="connsiteX710"/>
              <a:gd fmla="*/ 154740 h 3008458" name="connsiteY710"/>
              <a:gd fmla="*/ 4355999 w 4807725" name="connsiteX711"/>
              <a:gd fmla="*/ 183654 h 3008458" name="connsiteY711"/>
              <a:gd fmla="*/ 4364100 w 4807725" name="connsiteX712"/>
              <a:gd fmla="*/ 192225 h 3008458" name="connsiteY712"/>
              <a:gd fmla="*/ 4363516 w 4807725" name="connsiteX713"/>
              <a:gd fmla="*/ 191880 h 3008458" name="connsiteY713"/>
              <a:gd fmla="*/ 4356209 w 4807725" name="connsiteX714"/>
              <a:gd fmla="*/ 188983 h 3008458" name="connsiteY714"/>
              <a:gd fmla="*/ 4318833 w 4807725" name="connsiteX715"/>
              <a:gd fmla="*/ 164694 h 3008458" name="connsiteY715"/>
              <a:gd fmla="*/ 4283726 w 4807725" name="connsiteX716"/>
              <a:gd fmla="*/ 155339 h 3008458" name="connsiteY716"/>
              <a:gd fmla="*/ 4276236 w 4807725" name="connsiteX717"/>
              <a:gd fmla="*/ 150649 h 3008458" name="connsiteY717"/>
              <a:gd fmla="*/ 4211889 w 4807725" name="connsiteX718"/>
              <a:gd fmla="*/ 121849 h 3008458" name="connsiteY718"/>
              <a:gd fmla="*/ 4165253 w 4807725" name="connsiteX719"/>
              <a:gd fmla="*/ 121477 h 3008458" name="connsiteY719"/>
              <a:gd fmla="*/ 4127806 w 4807725" name="connsiteX720"/>
              <a:gd fmla="*/ 123407 h 3008458" name="connsiteY720"/>
              <a:gd fmla="*/ 4122946 w 4807725" name="connsiteX721"/>
              <a:gd fmla="*/ 122567 h 3008458" name="connsiteY721"/>
              <a:gd fmla="*/ 4162499 w 4807725" name="connsiteX722"/>
              <a:gd fmla="*/ 112996 h 3008458" name="connsiteY722"/>
              <a:gd fmla="*/ 4169771 w 4807725" name="connsiteX723"/>
              <a:gd fmla="*/ 114299 h 3008458" name="connsiteY723"/>
              <a:gd fmla="*/ 4165253 w 4807725" name="connsiteX724"/>
              <a:gd fmla="*/ 121477 h 3008458" name="connsiteY724"/>
              <a:gd fmla="*/ 3946562 w 4807725" name="connsiteX725"/>
              <a:gd fmla="*/ 110229 h 3008458" name="connsiteY725"/>
              <a:gd fmla="*/ 3954585 w 4807725" name="connsiteX726"/>
              <a:gd fmla="*/ 110614 h 3008458" name="connsiteY726"/>
              <a:gd fmla="*/ 3998477 w 4807725" name="connsiteX727"/>
              <a:gd fmla="*/ 113008 h 3008458" name="connsiteY727"/>
              <a:gd fmla="*/ 4029537 w 4807725" name="connsiteX728"/>
              <a:gd fmla="*/ 124973 h 3008458" name="connsiteY728"/>
              <a:gd fmla="*/ 3968294 w 4807725" name="connsiteX729"/>
              <a:gd fmla="*/ 126550 h 3008458" name="connsiteY729"/>
              <a:gd fmla="*/ 3946098 w 4807725" name="connsiteX730"/>
              <a:gd fmla="*/ 115067 h 3008458" name="connsiteY730"/>
              <a:gd fmla="*/ 3945528 w 4807725" name="connsiteX731"/>
              <a:gd fmla="*/ 113312 h 3008458" name="connsiteY731"/>
              <a:gd fmla="*/ 3944579 w 4807725" name="connsiteX732"/>
              <a:gd fmla="*/ 110388 h 3008458" name="connsiteY732"/>
              <a:gd fmla="*/ 4172775 w 4807725" name="connsiteX733"/>
              <a:gd fmla="*/ 109529 h 3008458" name="connsiteY733"/>
              <a:gd fmla="*/ 4178411 w 4807725" name="connsiteX734"/>
              <a:gd fmla="*/ 110308 h 3008458" name="connsiteY734"/>
              <a:gd fmla="*/ 4211889 w 4807725" name="connsiteX735"/>
              <a:gd fmla="*/ 121849 h 3008458" name="connsiteY735"/>
              <a:gd fmla="*/ 4169771 w 4807725" name="connsiteX736"/>
              <a:gd fmla="*/ 114299 h 3008458" name="connsiteY736"/>
              <a:gd fmla="*/ 3962054 w 4807725" name="connsiteX737"/>
              <a:gd fmla="*/ 108986 h 3008458" name="connsiteY737"/>
              <a:gd fmla="*/ 3960124 w 4807725" name="connsiteX738"/>
              <a:gd fmla="*/ 110512 h 3008458" name="connsiteY738"/>
              <a:gd fmla="*/ 3959690 w 4807725" name="connsiteX739"/>
              <a:gd fmla="*/ 109176 h 3008458" name="connsiteY739"/>
              <a:gd fmla="*/ 3903702 w 4807725" name="connsiteX740"/>
              <a:gd fmla="*/ 108174 h 3008458" name="connsiteY740"/>
              <a:gd fmla="*/ 3944495 w 4807725" name="connsiteX741"/>
              <a:gd fmla="*/ 110130 h 3008458" name="connsiteY741"/>
              <a:gd fmla="*/ 3944579 w 4807725" name="connsiteX742"/>
              <a:gd fmla="*/ 110388 h 3008458" name="connsiteY742"/>
              <a:gd fmla="*/ 3923092 w 4807725" name="connsiteX743"/>
              <a:gd fmla="*/ 112113 h 3008458" name="connsiteY743"/>
              <a:gd fmla="*/ 3691921 w 4807725" name="connsiteX744"/>
              <a:gd fmla="*/ 114209 h 3008458" name="connsiteY744"/>
              <a:gd fmla="*/ 3508939 w 4807725" name="connsiteX745"/>
              <a:gd fmla="*/ 108943 h 3008458" name="connsiteY745"/>
              <a:gd fmla="*/ 3659881 w 4807725" name="connsiteX746"/>
              <a:gd fmla="*/ 111038 h 3008458" name="connsiteY746"/>
              <a:gd fmla="*/ 3984681 w 4807725" name="connsiteX747"/>
              <a:gd fmla="*/ 107693 h 3008458" name="connsiteY747"/>
              <a:gd fmla="*/ 4086006 w 4807725" name="connsiteX748"/>
              <a:gd fmla="*/ 116181 h 3008458" name="connsiteY748"/>
              <a:gd fmla="*/ 4122946 w 4807725" name="connsiteX749"/>
              <a:gd fmla="*/ 122567 h 3008458" name="connsiteY749"/>
              <a:gd fmla="*/ 4119337 w 4807725" name="connsiteX750"/>
              <a:gd fmla="*/ 122660 h 3008458" name="connsiteY750"/>
              <a:gd fmla="*/ 4076671 w 4807725" name="connsiteX751"/>
              <a:gd fmla="*/ 117273 h 3008458" name="connsiteY751"/>
              <a:gd fmla="*/ 3998477 w 4807725" name="connsiteX752"/>
              <a:gd fmla="*/ 113008 h 3008458" name="connsiteY752"/>
              <a:gd fmla="*/ 3983557 w 4807725" name="connsiteX753"/>
              <a:gd fmla="*/ 107260 h 3008458" name="connsiteY753"/>
              <a:gd fmla="*/ 3984681 w 4807725" name="connsiteX754"/>
              <a:gd fmla="*/ 107693 h 3008458" name="connsiteY754"/>
              <a:gd fmla="*/ 3981490 w 4807725" name="connsiteX755"/>
              <a:gd fmla="*/ 107426 h 3008458" name="connsiteY755"/>
              <a:gd fmla="*/ 3965698 w 4807725" name="connsiteX756"/>
              <a:gd fmla="*/ 106103 h 3008458" name="connsiteY756"/>
              <a:gd fmla="*/ 3981490 w 4807725" name="connsiteX757"/>
              <a:gd fmla="*/ 107426 h 3008458" name="connsiteY757"/>
              <a:gd fmla="*/ 3962054 w 4807725" name="connsiteX758"/>
              <a:gd fmla="*/ 108986 h 3008458" name="connsiteY758"/>
              <a:gd fmla="*/ 3955838 w 4807725" name="connsiteX759"/>
              <a:gd fmla="*/ 105277 h 3008458" name="connsiteY759"/>
              <a:gd fmla="*/ 3958497 w 4807725" name="connsiteX760"/>
              <a:gd fmla="*/ 105500 h 3008458" name="connsiteY760"/>
              <a:gd fmla="*/ 3959555 w 4807725" name="connsiteX761"/>
              <a:gd fmla="*/ 108758 h 3008458" name="connsiteY761"/>
              <a:gd fmla="*/ 3959690 w 4807725" name="connsiteX762"/>
              <a:gd fmla="*/ 109176 h 3008458" name="connsiteY762"/>
              <a:gd fmla="*/ 3946562 w 4807725" name="connsiteX763"/>
              <a:gd fmla="*/ 110229 h 3008458" name="connsiteY763"/>
              <a:gd fmla="*/ 3944495 w 4807725" name="connsiteX764"/>
              <a:gd fmla="*/ 110130 h 3008458" name="connsiteY764"/>
              <a:gd fmla="*/ 3943163 w 4807725" name="connsiteX765"/>
              <a:gd fmla="*/ 106028 h 3008458" name="connsiteY765"/>
              <a:gd fmla="*/ 3967624 w 4807725" name="connsiteX766"/>
              <a:gd fmla="*/ 104579 h 3008458" name="connsiteY766"/>
              <a:gd fmla="*/ 3965698 w 4807725" name="connsiteX767"/>
              <a:gd fmla="*/ 106103 h 3008458" name="connsiteY767"/>
              <a:gd fmla="*/ 3958497 w 4807725" name="connsiteX768"/>
              <a:gd fmla="*/ 105500 h 3008458" name="connsiteY768"/>
              <a:gd fmla="*/ 3958376 w 4807725" name="connsiteX769"/>
              <a:gd fmla="*/ 105127 h 3008458" name="connsiteY769"/>
              <a:gd fmla="*/ 4159511 w 4807725" name="connsiteX770"/>
              <a:gd fmla="*/ 103793 h 3008458" name="connsiteY770"/>
              <a:gd fmla="*/ 4171473 w 4807725" name="connsiteX771"/>
              <a:gd fmla="*/ 107916 h 3008458" name="connsiteY771"/>
              <a:gd fmla="*/ 4172925 w 4807725" name="connsiteX772"/>
              <a:gd fmla="*/ 109290 h 3008458" name="connsiteY772"/>
              <a:gd fmla="*/ 4172775 w 4807725" name="connsiteX773"/>
              <a:gd fmla="*/ 109529 h 3008458" name="connsiteY773"/>
              <a:gd fmla="*/ 4160837 w 4807725" name="connsiteX774"/>
              <a:gd fmla="*/ 107877 h 3008458" name="connsiteY774"/>
              <a:gd fmla="*/ 4160696 w 4807725" name="connsiteX775"/>
              <a:gd fmla="*/ 107443 h 3008458" name="connsiteY775"/>
              <a:gd fmla="*/ 3970563 w 4807725" name="connsiteX776"/>
              <a:gd fmla="*/ 102254 h 3008458" name="connsiteY776"/>
              <a:gd fmla="*/ 3975400 w 4807725" name="connsiteX777"/>
              <a:gd fmla="*/ 104118 h 3008458" name="connsiteY777"/>
              <a:gd fmla="*/ 3967624 w 4807725" name="connsiteX778"/>
              <a:gd fmla="*/ 104579 h 3008458" name="connsiteY778"/>
              <a:gd fmla="*/ 4006948 w 4807725" name="connsiteX779"/>
              <a:gd fmla="*/ 102249 h 3008458" name="connsiteY779"/>
              <a:gd fmla="*/ 4031962 w 4807725" name="connsiteX780"/>
              <a:gd fmla="*/ 103375 h 3008458" name="connsiteY780"/>
              <a:gd fmla="*/ 3983557 w 4807725" name="connsiteX781"/>
              <a:gd fmla="*/ 107260 h 3008458" name="connsiteY781"/>
              <a:gd fmla="*/ 3975400 w 4807725" name="connsiteX782"/>
              <a:gd fmla="*/ 104118 h 3008458" name="connsiteY782"/>
              <a:gd fmla="*/ 3966948 w 4807725" name="connsiteX783"/>
              <a:gd fmla="*/ 100862 h 3008458" name="connsiteY783"/>
              <a:gd fmla="*/ 3972155 w 4807725" name="connsiteX784"/>
              <a:gd fmla="*/ 100995 h 3008458" name="connsiteY784"/>
              <a:gd fmla="*/ 3970563 w 4807725" name="connsiteX785"/>
              <a:gd fmla="*/ 102254 h 3008458" name="connsiteY785"/>
              <a:gd fmla="*/ 3942609 w 4807725" name="connsiteX786"/>
              <a:gd fmla="*/ 100241 h 3008458" name="connsiteY786"/>
              <a:gd fmla="*/ 3956908 w 4807725" name="connsiteX787"/>
              <a:gd fmla="*/ 100606 h 3008458" name="connsiteY787"/>
              <a:gd fmla="*/ 3958376 w 4807725" name="connsiteX788"/>
              <a:gd fmla="*/ 105127 h 3008458" name="connsiteY788"/>
              <a:gd fmla="*/ 3955838 w 4807725" name="connsiteX789"/>
              <a:gd fmla="*/ 105277 h 3008458" name="connsiteY789"/>
              <a:gd fmla="*/ 3942558 w 4807725" name="connsiteX790"/>
              <a:gd fmla="*/ 104165 h 3008458" name="connsiteY790"/>
              <a:gd fmla="*/ 3941541 w 4807725" name="connsiteX791"/>
              <a:gd fmla="*/ 101032 h 3008458" name="connsiteY791"/>
              <a:gd fmla="*/ 4092924 w 4807725" name="connsiteX792"/>
              <a:gd fmla="*/ 98482 h 3008458" name="connsiteY792"/>
              <a:gd fmla="*/ 4160837 w 4807725" name="connsiteX793"/>
              <a:gd fmla="*/ 107877 h 3008458" name="connsiteY793"/>
              <a:gd fmla="*/ 4162499 w 4807725" name="connsiteX794"/>
              <a:gd fmla="*/ 112996 h 3008458" name="connsiteY794"/>
              <a:gd fmla="*/ 4152724 w 4807725" name="connsiteX795"/>
              <a:gd fmla="*/ 111244 h 3008458" name="connsiteY795"/>
              <a:gd fmla="*/ 4098324 w 4807725" name="connsiteX796"/>
              <a:gd fmla="*/ 106363 h 3008458" name="connsiteY796"/>
              <a:gd fmla="*/ 4031962 w 4807725" name="connsiteX797"/>
              <a:gd fmla="*/ 103375 h 3008458" name="connsiteY797"/>
              <a:gd fmla="*/ 3955567 w 4807725" name="connsiteX798"/>
              <a:gd fmla="*/ 96478 h 3008458" name="connsiteY798"/>
              <a:gd fmla="*/ 3966948 w 4807725" name="connsiteX799"/>
              <a:gd fmla="*/ 100862 h 3008458" name="connsiteY799"/>
              <a:gd fmla="*/ 3956908 w 4807725" name="connsiteX800"/>
              <a:gd fmla="*/ 100606 h 3008458" name="connsiteY800"/>
              <a:gd fmla="*/ 4128371 w 4807725" name="connsiteX801"/>
              <a:gd fmla="*/ 95054 h 3008458" name="connsiteY801"/>
              <a:gd fmla="*/ 4130102 w 4807725" name="connsiteX802"/>
              <a:gd fmla="*/ 95498 h 3008458" name="connsiteY802"/>
              <a:gd fmla="*/ 4092924 w 4807725" name="connsiteX803"/>
              <a:gd fmla="*/ 98482 h 3008458" name="connsiteY803"/>
              <a:gd fmla="*/ 4086203 w 4807725" name="connsiteX804"/>
              <a:gd fmla="*/ 97553 h 3008458" name="connsiteY804"/>
              <a:gd fmla="*/ 4156139 w 4807725" name="connsiteX805"/>
              <a:gd fmla="*/ 93409 h 3008458" name="connsiteY805"/>
              <a:gd fmla="*/ 4159511 w 4807725" name="connsiteX806"/>
              <a:gd fmla="*/ 103793 h 3008458" name="connsiteY806"/>
              <a:gd fmla="*/ 4151054 w 4807725" name="connsiteX807"/>
              <a:gd fmla="*/ 100878 h 3008458" name="connsiteY807"/>
              <a:gd fmla="*/ 4130102 w 4807725" name="connsiteX808"/>
              <a:gd fmla="*/ 95498 h 3008458" name="connsiteY808"/>
              <a:gd fmla="*/ 4000987 w 4807725" name="connsiteX809"/>
              <a:gd fmla="*/ 85764 h 3008458" name="connsiteY809"/>
              <a:gd fmla="*/ 4086203 w 4807725" name="connsiteX810"/>
              <a:gd fmla="*/ 97553 h 3008458" name="connsiteY810"/>
              <a:gd fmla="*/ 4006948 w 4807725" name="connsiteX811"/>
              <a:gd fmla="*/ 102249 h 3008458" name="connsiteY811"/>
              <a:gd fmla="*/ 3988177 w 4807725" name="connsiteX812"/>
              <a:gd fmla="*/ 101404 h 3008458" name="connsiteY812"/>
              <a:gd fmla="*/ 3972155 w 4807725" name="connsiteX813"/>
              <a:gd fmla="*/ 100995 h 3008458" name="connsiteY813"/>
              <a:gd fmla="*/ 3984291 w 4807725" name="connsiteX814"/>
              <a:gd fmla="*/ 91394 h 3008458" name="connsiteY814"/>
              <a:gd fmla="*/ 1928487 w 4807725" name="connsiteX815"/>
              <a:gd fmla="*/ 84245 h 3008458" name="connsiteY815"/>
              <a:gd fmla="*/ 2151850 w 4807725" name="connsiteX816"/>
              <a:gd fmla="*/ 91315 h 3008458" name="connsiteY816"/>
              <a:gd fmla="*/ 2155334 w 4807725" name="connsiteX817"/>
              <a:gd fmla="*/ 91478 h 3008458" name="connsiteY817"/>
              <a:gd fmla="*/ 2165625 w 4807725" name="connsiteX818"/>
              <a:gd fmla="*/ 91751 h 3008458" name="connsiteY818"/>
              <a:gd fmla="*/ 2280647 w 4807725" name="connsiteX819"/>
              <a:gd fmla="*/ 95392 h 3008458" name="connsiteY819"/>
              <a:gd fmla="*/ 2319463 w 4807725" name="connsiteX820"/>
              <a:gd fmla="*/ 95833 h 3008458" name="connsiteY820"/>
              <a:gd fmla="*/ 2657769 w 4807725" name="connsiteX821"/>
              <a:gd fmla="*/ 104810 h 3008458" name="connsiteY821"/>
              <a:gd fmla="*/ 2914515 w 4807725" name="connsiteX822"/>
              <a:gd fmla="*/ 104503 h 3008458" name="connsiteY822"/>
              <a:gd fmla="*/ 3036689 w 4807725" name="connsiteX823"/>
              <a:gd fmla="*/ 107826 h 3008458" name="connsiteY823"/>
              <a:gd fmla="*/ 3279163 w 4807725" name="connsiteX824"/>
              <a:gd fmla="*/ 114423 h 3008458" name="connsiteY824"/>
              <a:gd fmla="*/ 3506020 w 4807725" name="connsiteX825"/>
              <a:gd fmla="*/ 127945 h 3008458" name="connsiteY825"/>
              <a:gd fmla="*/ 3500597 w 4807725" name="connsiteX826"/>
              <a:gd fmla="*/ 127851 h 3008458" name="connsiteY826"/>
              <a:gd fmla="*/ 3251110 w 4807725" name="connsiteX827"/>
              <a:gd fmla="*/ 123532 h 3008458" name="connsiteY827"/>
              <a:gd fmla="*/ 2742667 w 4807725" name="connsiteX828"/>
              <a:gd fmla="*/ 133482 h 3008458" name="connsiteY828"/>
              <a:gd fmla="*/ 1721581 w 4807725" name="connsiteX829"/>
              <a:gd fmla="*/ 92690 h 3008458" name="connsiteY829"/>
              <a:gd fmla="*/ 1699190 w 4807725" name="connsiteX830"/>
              <a:gd fmla="*/ 91792 h 3008458" name="connsiteY830"/>
              <a:gd fmla="*/ 1782243 w 4807725" name="connsiteX831"/>
              <a:gd fmla="*/ 88507 h 3008458" name="connsiteY831"/>
              <a:gd fmla="*/ 434896 w 4807725" name="connsiteX832"/>
              <a:gd fmla="*/ 81985 h 3008458" name="connsiteY832"/>
              <a:gd fmla="*/ 410772 w 4807725" name="connsiteX833"/>
              <a:gd fmla="*/ 87066 h 3008458" name="connsiteY833"/>
              <a:gd fmla="*/ 335622 w 4807725" name="connsiteX834"/>
              <a:gd fmla="*/ 108926 h 3008458" name="connsiteY834"/>
              <a:gd fmla="*/ 331605 w 4807725" name="connsiteX835"/>
              <a:gd fmla="*/ 109620 h 3008458" name="connsiteY835"/>
              <a:gd fmla="*/ 326625 w 4807725" name="connsiteX836"/>
              <a:gd fmla="*/ 111543 h 3008458" name="connsiteY836"/>
              <a:gd fmla="*/ 317579 w 4807725" name="connsiteX837"/>
              <a:gd fmla="*/ 114175 h 3008458" name="connsiteY837"/>
              <a:gd fmla="*/ 301294 w 4807725" name="connsiteX838"/>
              <a:gd fmla="*/ 121324 h 3008458" name="connsiteY838"/>
              <a:gd fmla="*/ 236882 w 4807725" name="connsiteX839"/>
              <a:gd fmla="*/ 146194 h 3008458" name="connsiteY839"/>
              <a:gd fmla="*/ 162932 w 4807725" name="connsiteX840"/>
              <a:gd fmla="*/ 210930 h 3008458" name="connsiteY840"/>
              <a:gd fmla="*/ 162163 w 4807725" name="connsiteX841"/>
              <a:gd fmla="*/ 213364 h 3008458" name="connsiteY841"/>
              <a:gd fmla="*/ 127388 w 4807725" name="connsiteX842"/>
              <a:gd fmla="*/ 259234 h 3008458" name="connsiteY842"/>
              <a:gd fmla="*/ 147516 w 4807725" name="connsiteX843"/>
              <a:gd fmla="*/ 201071 h 3008458" name="connsiteY843"/>
              <a:gd fmla="*/ 159093 w 4807725" name="connsiteX844"/>
              <a:gd fmla="*/ 188663 h 3008458" name="connsiteY844"/>
              <a:gd fmla="*/ 233420 w 4807725" name="connsiteX845"/>
              <a:gd fmla="*/ 141501 h 3008458" name="connsiteY845"/>
              <a:gd fmla="*/ 330354 w 4807725" name="connsiteX846"/>
              <a:gd fmla="*/ 98945 h 3008458" name="connsiteY846"/>
              <a:gd fmla="*/ 384249 w 4807725" name="connsiteX847"/>
              <a:gd fmla="*/ 86709 h 3008458" name="connsiteY847"/>
              <a:gd fmla="*/ 2291256 w 4807725" name="connsiteX848"/>
              <a:gd fmla="*/ 80311 h 3008458" name="connsiteY848"/>
              <a:gd fmla="*/ 2431010 w 4807725" name="connsiteX849"/>
              <a:gd fmla="*/ 80947 h 3008458" name="connsiteY849"/>
              <a:gd fmla="*/ 2728996 w 4807725" name="connsiteX850"/>
              <a:gd fmla="*/ 91379 h 3008458" name="connsiteY850"/>
              <a:gd fmla="*/ 3227969 w 4807725" name="connsiteX851"/>
              <a:gd fmla="*/ 100017 h 3008458" name="connsiteY851"/>
              <a:gd fmla="*/ 3460816 w 4807725" name="connsiteX852"/>
              <a:gd fmla="*/ 107558 h 3008458" name="connsiteY852"/>
              <a:gd fmla="*/ 3508939 w 4807725" name="connsiteX853"/>
              <a:gd fmla="*/ 108943 h 3008458" name="connsiteY853"/>
              <a:gd fmla="*/ 3167306 w 4807725" name="connsiteX854"/>
              <a:gd fmla="*/ 104200 h 3008458" name="connsiteY854"/>
              <a:gd fmla="*/ 2914515 w 4807725" name="connsiteX855"/>
              <a:gd fmla="*/ 104503 h 3008458" name="connsiteY855"/>
              <a:gd fmla="*/ 2794216 w 4807725" name="connsiteX856"/>
              <a:gd fmla="*/ 101230 h 3008458" name="connsiteY856"/>
              <a:gd fmla="*/ 2319463 w 4807725" name="connsiteX857"/>
              <a:gd fmla="*/ 95833 h 3008458" name="connsiteY857"/>
              <a:gd fmla="*/ 2165625 w 4807725" name="connsiteX858"/>
              <a:gd fmla="*/ 91751 h 3008458" name="connsiteY858"/>
              <a:gd fmla="*/ 2151850 w 4807725" name="connsiteX859"/>
              <a:gd fmla="*/ 91315 h 3008458" name="connsiteY859"/>
              <a:gd fmla="*/ 1972965 w 4807725" name="connsiteX860"/>
              <a:gd fmla="*/ 82948 h 3008458" name="connsiteY860"/>
              <a:gd fmla="*/ 2035682 w 4807725" name="connsiteX861"/>
              <a:gd fmla="*/ 81120 h 3008458" name="connsiteY861"/>
              <a:gd fmla="*/ 2291256 w 4807725" name="connsiteX862"/>
              <a:gd fmla="*/ 80311 h 3008458" name="connsiteY862"/>
              <a:gd fmla="*/ 545236 w 4807725" name="connsiteX863"/>
              <a:gd fmla="*/ 79113 h 3008458" name="connsiteY863"/>
              <a:gd fmla="*/ 473728 w 4807725" name="connsiteX864"/>
              <a:gd fmla="*/ 89199 h 3008458" name="connsiteY864"/>
              <a:gd fmla="*/ 152165 w 4807725" name="connsiteX865"/>
              <a:gd fmla="*/ 271785 h 3008458" name="connsiteY865"/>
              <a:gd fmla="*/ 134089 w 4807725" name="connsiteX866"/>
              <a:gd fmla="*/ 323579 h 3008458" name="connsiteY866"/>
              <a:gd fmla="*/ 134256 w 4807725" name="connsiteX867"/>
              <a:gd fmla="*/ 301689 h 3008458" name="connsiteY867"/>
              <a:gd fmla="*/ 162163 w 4807725" name="connsiteX868"/>
              <a:gd fmla="*/ 213364 h 3008458" name="connsiteY868"/>
              <a:gd fmla="*/ 174110 w 4807725" name="connsiteX869"/>
              <a:gd fmla="*/ 197604 h 3008458" name="connsiteY869"/>
              <a:gd fmla="*/ 239123 w 4807725" name="connsiteX870"/>
              <a:gd fmla="*/ 148618 h 3008458" name="connsiteY870"/>
              <a:gd fmla="*/ 301294 w 4807725" name="connsiteX871"/>
              <a:gd fmla="*/ 121324 h 3008458" name="connsiteY871"/>
              <a:gd fmla="*/ 326625 w 4807725" name="connsiteX872"/>
              <a:gd fmla="*/ 111543 h 3008458" name="connsiteY872"/>
              <a:gd fmla="*/ 335622 w 4807725" name="connsiteX873"/>
              <a:gd fmla="*/ 108926 h 3008458" name="connsiteY873"/>
              <a:gd fmla="*/ 441717 w 4807725" name="connsiteX874"/>
              <a:gd fmla="*/ 90593 h 3008458" name="connsiteY874"/>
              <a:gd fmla="*/ 770271 w 4807725" name="connsiteX875"/>
              <a:gd fmla="*/ 75785 h 3008458" name="connsiteY875"/>
              <a:gd fmla="*/ 1225500 w 4807725" name="connsiteX876"/>
              <a:gd fmla="*/ 86991 h 3008458" name="connsiteY876"/>
              <a:gd fmla="*/ 1440595 w 4807725" name="connsiteX877"/>
              <a:gd fmla="*/ 80776 h 3008458" name="connsiteY877"/>
              <a:gd fmla="*/ 1485688 w 4807725" name="connsiteX878"/>
              <a:gd fmla="*/ 83230 h 3008458" name="connsiteY878"/>
              <a:gd fmla="*/ 1699190 w 4807725" name="connsiteX879"/>
              <a:gd fmla="*/ 91792 h 3008458" name="connsiteY879"/>
              <a:gd fmla="*/ 1278972 w 4807725" name="connsiteX880"/>
              <a:gd fmla="*/ 108414 h 3008458" name="connsiteY880"/>
              <a:gd fmla="*/ 779385 w 4807725" name="connsiteX881"/>
              <a:gd fmla="*/ 103853 h 3008458" name="connsiteY881"/>
              <a:gd fmla="*/ 770271 w 4807725" name="connsiteX882"/>
              <a:gd fmla="*/ 75785 h 3008458" name="connsiteY882"/>
              <a:gd fmla="*/ 1742777 w 4807725" name="connsiteX883"/>
              <a:gd fmla="*/ 72182 h 3008458" name="connsiteY883"/>
              <a:gd fmla="*/ 1972965 w 4807725" name="connsiteX884"/>
              <a:gd fmla="*/ 82948 h 3008458" name="connsiteY884"/>
              <a:gd fmla="*/ 1928487 w 4807725" name="connsiteX885"/>
              <a:gd fmla="*/ 84245 h 3008458" name="connsiteY885"/>
              <a:gd fmla="*/ 1763660 w 4807725" name="connsiteX886"/>
              <a:gd fmla="*/ 79027 h 3008458" name="connsiteY886"/>
              <a:gd fmla="*/ 1658549 w 4807725" name="connsiteX887"/>
              <a:gd fmla="*/ 74478 h 3008458" name="connsiteY887"/>
              <a:gd fmla="*/ 1684414 w 4807725" name="connsiteX888"/>
              <a:gd fmla="*/ 73730 h 3008458" name="connsiteY888"/>
              <a:gd fmla="*/ 679270 w 4807725" name="connsiteX889"/>
              <a:gd fmla="*/ 66518 h 3008458" name="connsiteY889"/>
              <a:gd fmla="*/ 553964 w 4807725" name="connsiteX890"/>
              <a:gd fmla="*/ 78145 h 3008458" name="connsiteY890"/>
              <a:gd fmla="*/ 545236 w 4807725" name="connsiteX891"/>
              <a:gd fmla="*/ 79113 h 3008458" name="connsiteY891"/>
              <a:gd fmla="*/ 575195 w 4807725" name="connsiteX892"/>
              <a:gd fmla="*/ 74888 h 3008458" name="connsiteY892"/>
              <a:gd fmla="*/ 674319 w 4807725" name="connsiteX893"/>
              <a:gd fmla="*/ 66791 h 3008458" name="connsiteY893"/>
              <a:gd fmla="*/ 4037015 w 4807725" name="connsiteX894"/>
              <a:gd fmla="*/ 62669 h 3008458" name="connsiteY894"/>
              <a:gd fmla="*/ 4207332 w 4807725" name="connsiteX895"/>
              <a:gd fmla="*/ 107814 h 3008458" name="connsiteY895"/>
              <a:gd fmla="*/ 4285217 w 4807725" name="connsiteX896"/>
              <a:gd fmla="*/ 138764 h 3008458" name="connsiteY896"/>
              <a:gd fmla="*/ 4301438 w 4807725" name="connsiteX897"/>
              <a:gd fmla="*/ 149051 h 3008458" name="connsiteY897"/>
              <a:gd fmla="*/ 4283589 w 4807725" name="connsiteX898"/>
              <a:gd fmla="*/ 141958 h 3008458" name="connsiteY898"/>
              <a:gd fmla="*/ 4193306 w 4807725" name="connsiteX899"/>
              <a:gd fmla="*/ 112369 h 3008458" name="connsiteY899"/>
              <a:gd fmla="*/ 4178411 w 4807725" name="connsiteX900"/>
              <a:gd fmla="*/ 110308 h 3008458" name="connsiteY900"/>
              <a:gd fmla="*/ 4171473 w 4807725" name="connsiteX901"/>
              <a:gd fmla="*/ 107916 h 3008458" name="connsiteY901"/>
              <a:gd fmla="*/ 4156139 w 4807725" name="connsiteX902"/>
              <a:gd fmla="*/ 93409 h 3008458" name="connsiteY902"/>
              <a:gd fmla="*/ 4128371 w 4807725" name="connsiteX903"/>
              <a:gd fmla="*/ 95054 h 3008458" name="connsiteY903"/>
              <a:gd fmla="*/ 4081013 w 4807725" name="connsiteX904"/>
              <a:gd fmla="*/ 82895 h 3008458" name="connsiteY904"/>
              <a:gd fmla="*/ 4013470 w 4807725" name="connsiteX905"/>
              <a:gd fmla="*/ 81556 h 3008458" name="connsiteY905"/>
              <a:gd fmla="*/ 4000987 w 4807725" name="connsiteX906"/>
              <a:gd fmla="*/ 85764 h 3008458" name="connsiteY906"/>
              <a:gd fmla="*/ 3996463 w 4807725" name="connsiteX907"/>
              <a:gd fmla="*/ 85139 h 3008458" name="connsiteY907"/>
              <a:gd fmla="*/ 3965698 w 4807725" name="connsiteX908"/>
              <a:gd fmla="*/ 83134 h 3008458" name="connsiteY908"/>
              <a:gd fmla="*/ 3970150 w 4807725" name="connsiteX909"/>
              <a:gd fmla="*/ 79835 h 3008458" name="connsiteY909"/>
              <a:gd fmla="*/ 4037015 w 4807725" name="connsiteX910"/>
              <a:gd fmla="*/ 62669 h 3008458" name="connsiteY910"/>
              <a:gd fmla="*/ 2191717 w 4807725" name="connsiteX911"/>
              <a:gd fmla="*/ 60272 h 3008458" name="connsiteY911"/>
              <a:gd fmla="*/ 2705856 w 4807725" name="connsiteX912"/>
              <a:gd fmla="*/ 67864 h 3008458" name="connsiteY912"/>
              <a:gd fmla="*/ 3722386 w 4807725" name="connsiteX913"/>
              <a:gd fmla="*/ 94622 h 3008458" name="connsiteY913"/>
              <a:gd fmla="*/ 3855281 w 4807725" name="connsiteX914"/>
              <a:gd fmla="*/ 98013 h 3008458" name="connsiteY914"/>
              <a:gd fmla="*/ 3875166 w 4807725" name="connsiteX915"/>
              <a:gd fmla="*/ 98520 h 3008458" name="connsiteY915"/>
              <a:gd fmla="*/ 3942558 w 4807725" name="connsiteX916"/>
              <a:gd fmla="*/ 104165 h 3008458" name="connsiteY916"/>
              <a:gd fmla="*/ 3943163 w 4807725" name="connsiteX917"/>
              <a:gd fmla="*/ 106028 h 3008458" name="connsiteY917"/>
              <a:gd fmla="*/ 3907746 w 4807725" name="connsiteX918"/>
              <a:gd fmla="*/ 108127 h 3008458" name="connsiteY918"/>
              <a:gd fmla="*/ 3903702 w 4807725" name="connsiteX919"/>
              <a:gd fmla="*/ 108174 h 3008458" name="connsiteY919"/>
              <a:gd fmla="*/ 3834242 w 4807725" name="connsiteX920"/>
              <a:gd fmla="*/ 104844 h 3008458" name="connsiteY920"/>
              <a:gd fmla="*/ 3316685 w 4807725" name="connsiteX921"/>
              <a:gd fmla="*/ 86725 h 3008458" name="connsiteY921"/>
              <a:gd fmla="*/ 2803685 w 4807725" name="connsiteX922"/>
              <a:gd fmla="*/ 82641 h 3008458" name="connsiteY922"/>
              <a:gd fmla="*/ 2431010 w 4807725" name="connsiteX923"/>
              <a:gd fmla="*/ 80947 h 3008458" name="connsiteY923"/>
              <a:gd fmla="*/ 2211440 w 4807725" name="connsiteX924"/>
              <a:gd fmla="*/ 73260 h 3008458" name="connsiteY924"/>
              <a:gd fmla="*/ 1962984 w 4807725" name="connsiteX925"/>
              <a:gd fmla="*/ 67637 h 3008458" name="connsiteY925"/>
              <a:gd fmla="*/ 1943398 w 4807725" name="connsiteX926"/>
              <a:gd fmla="*/ 66860 h 3008458" name="connsiteY926"/>
              <a:gd fmla="*/ 640746 w 4807725" name="connsiteX927"/>
              <a:gd fmla="*/ 56878 h 3008458" name="connsiteY927"/>
              <a:gd fmla="*/ 595474 w 4807725" name="connsiteX928"/>
              <a:gd fmla="*/ 62728 h 3008458" name="connsiteY928"/>
              <a:gd fmla="*/ 476427 w 4807725" name="connsiteX929"/>
              <a:gd fmla="*/ 78111 h 3008458" name="connsiteY929"/>
              <a:gd fmla="*/ 434896 w 4807725" name="connsiteX930"/>
              <a:gd fmla="*/ 81985 h 3008458" name="connsiteY930"/>
              <a:gd fmla="*/ 502157 w 4807725" name="connsiteX931"/>
              <a:gd fmla="*/ 67818 h 3008458" name="connsiteY931"/>
              <a:gd fmla="*/ 593475 w 4807725" name="connsiteX932"/>
              <a:gd fmla="*/ 57317 h 3008458" name="connsiteY932"/>
              <a:gd fmla="*/ 1022730 w 4807725" name="connsiteX933"/>
              <a:gd fmla="*/ 53444 h 3008458" name="connsiteY933"/>
              <a:gd fmla="*/ 1196569 w 4807725" name="connsiteX934"/>
              <a:gd fmla="*/ 56376 h 3008458" name="connsiteY934"/>
              <a:gd fmla="*/ 1304451 w 4807725" name="connsiteX935"/>
              <a:gd fmla="*/ 59151 h 3008458" name="connsiteY935"/>
              <a:gd fmla="*/ 1658549 w 4807725" name="connsiteX936"/>
              <a:gd fmla="*/ 74478 h 3008458" name="connsiteY936"/>
              <a:gd fmla="*/ 1440595 w 4807725" name="connsiteX937"/>
              <a:gd fmla="*/ 80776 h 3008458" name="connsiteY937"/>
              <a:gd fmla="*/ 1247198 w 4807725" name="connsiteX938"/>
              <a:gd fmla="*/ 70250 h 3008458" name="connsiteY938"/>
              <a:gd fmla="*/ 765714 w 4807725" name="connsiteX939"/>
              <a:gd fmla="*/ 61750 h 3008458" name="connsiteY939"/>
              <a:gd fmla="*/ 679270 w 4807725" name="connsiteX940"/>
              <a:gd fmla="*/ 66518 h 3008458" name="connsiteY940"/>
              <a:gd fmla="*/ 779740 w 4807725" name="connsiteX941"/>
              <a:gd fmla="*/ 57196 h 3008458" name="connsiteY941"/>
              <a:gd fmla="*/ 1022730 w 4807725" name="connsiteX942"/>
              <a:gd fmla="*/ 53444 h 3008458" name="connsiteY942"/>
              <a:gd fmla="*/ 960020 w 4807725" name="connsiteX943"/>
              <a:gd fmla="*/ 39384 h 3008458" name="connsiteY943"/>
              <a:gd fmla="*/ 1208937 w 4807725" name="connsiteX944"/>
              <a:gd fmla="*/ 41949 h 3008458" name="connsiteY944"/>
              <a:gd fmla="*/ 1710189 w 4807725" name="connsiteX945"/>
              <a:gd fmla="*/ 57604 h 3008458" name="connsiteY945"/>
              <a:gd fmla="*/ 1943398 w 4807725" name="connsiteX946"/>
              <a:gd fmla="*/ 66860 h 3008458" name="connsiteY946"/>
              <a:gd fmla="*/ 1742777 w 4807725" name="connsiteX947"/>
              <a:gd fmla="*/ 72182 h 3008458" name="connsiteY947"/>
              <a:gd fmla="*/ 1659387 w 4807725" name="connsiteX948"/>
              <a:gd fmla="*/ 68282 h 3008458" name="connsiteY948"/>
              <a:gd fmla="*/ 1304451 w 4807725" name="connsiteX949"/>
              <a:gd fmla="*/ 59151 h 3008458" name="connsiteY949"/>
              <a:gd fmla="*/ 1268283 w 4807725" name="connsiteX950"/>
              <a:gd fmla="*/ 57586 h 3008458" name="connsiteY950"/>
              <a:gd fmla="*/ 1196569 w 4807725" name="connsiteX951"/>
              <a:gd fmla="*/ 56376 h 3008458" name="connsiteY951"/>
              <a:gd fmla="*/ 1166857 w 4807725" name="connsiteX952"/>
              <a:gd fmla="*/ 55612 h 3008458" name="connsiteY952"/>
              <a:gd fmla="*/ 686468 w 4807725" name="connsiteX953"/>
              <a:gd fmla="*/ 56453 h 3008458" name="connsiteY953"/>
              <a:gd fmla="*/ 640746 w 4807725" name="connsiteX954"/>
              <a:gd fmla="*/ 56878 h 3008458" name="connsiteY954"/>
              <a:gd fmla="*/ 714521 w 4807725" name="connsiteX955"/>
              <a:gd fmla="*/ 47345 h 3008458" name="connsiteY955"/>
              <a:gd fmla="*/ 960020 w 4807725" name="connsiteX956"/>
              <a:gd fmla="*/ 39384 h 3008458" name="connsiteY956"/>
              <a:gd fmla="*/ 1288539 w 4807725" name="connsiteX957"/>
              <a:gd fmla="*/ 588 h 3008458" name="connsiteY957"/>
              <a:gd fmla="*/ 2300511 w 4807725" name="connsiteX958"/>
              <a:gd fmla="*/ 13311 h 3008458" name="connsiteY958"/>
              <a:gd fmla="*/ 2804041 w 4807725" name="connsiteX959"/>
              <a:gd fmla="*/ 35984 h 3008458" name="connsiteY959"/>
              <a:gd fmla="*/ 3307572 w 4807725" name="connsiteX960"/>
              <a:gd fmla="*/ 58657 h 3008458" name="connsiteY960"/>
              <a:gd fmla="*/ 3792518 w 4807725" name="connsiteX961"/>
              <a:gd fmla="*/ 71850 h 3008458" name="connsiteY961"/>
              <a:gd fmla="*/ 3965698 w 4807725" name="connsiteX962"/>
              <a:gd fmla="*/ 83134 h 3008458" name="connsiteY962"/>
              <a:gd fmla="*/ 3942609 w 4807725" name="connsiteX963"/>
              <a:gd fmla="*/ 100241 h 3008458" name="connsiteY963"/>
              <a:gd fmla="*/ 3875166 w 4807725" name="connsiteX964"/>
              <a:gd fmla="*/ 98520 h 3008458" name="connsiteY964"/>
              <a:gd fmla="*/ 3862864 w 4807725" name="connsiteX965"/>
              <a:gd fmla="*/ 97490 h 3008458" name="connsiteY965"/>
              <a:gd fmla="*/ 3643140 w 4807725" name="connsiteX966"/>
              <a:gd fmla="*/ 89324 h 3008458" name="connsiteY966"/>
              <a:gd fmla="*/ 3139609 w 4807725" name="connsiteX967"/>
              <a:gd fmla="*/ 66652 h 3008458" name="connsiteY967"/>
              <a:gd fmla="*/ 2118523 w 4807725" name="connsiteX968"/>
              <a:gd fmla="*/ 25860 h 3008458" name="connsiteY968"/>
              <a:gd fmla="*/ 1139160 w 4807725" name="connsiteX969"/>
              <a:gd fmla="*/ 18063 h 3008458" name="connsiteY969"/>
              <a:gd fmla="*/ 681911 w 4807725" name="connsiteX970"/>
              <a:gd fmla="*/ 42419 h 3008458" name="connsiteY970"/>
              <a:gd fmla="*/ 443817 w 4807725" name="connsiteX971"/>
              <a:gd fmla="*/ 73186 h 3008458" name="connsiteY971"/>
              <a:gd fmla="*/ 335201 w 4807725" name="connsiteX972"/>
              <a:gd fmla="*/ 96817 h 3008458" name="connsiteY972"/>
              <a:gd fmla="*/ 330354 w 4807725" name="connsiteX973"/>
              <a:gd fmla="*/ 98945 h 3008458" name="connsiteY973"/>
              <a:gd fmla="*/ 284969 w 4807725" name="connsiteX974"/>
              <a:gd fmla="*/ 109249 h 3008458" name="connsiteY974"/>
              <a:gd fmla="*/ 153818 w 4807725" name="connsiteX975"/>
              <a:gd fmla="*/ 182861 h 3008458" name="connsiteY975"/>
              <a:gd fmla="*/ 147516 w 4807725" name="connsiteX976"/>
              <a:gd fmla="*/ 201071 h 3008458" name="connsiteY976"/>
              <a:gd fmla="*/ 99065 w 4807725" name="connsiteX977"/>
              <a:gd fmla="*/ 252999 h 3008458" name="connsiteY977"/>
              <a:gd fmla="*/ 55538 w 4807725" name="connsiteX978"/>
              <a:gd fmla="*/ 332339 h 3008458" name="connsiteY978"/>
              <a:gd fmla="*/ 47874 w 4807725" name="connsiteX979"/>
              <a:gd fmla="*/ 360796 h 3008458" name="connsiteY979"/>
              <a:gd fmla="*/ 40539 w 4807725" name="connsiteX980"/>
              <a:gd fmla="*/ 359268 h 3008458" name="connsiteY980"/>
              <a:gd fmla="*/ 45614 w 4807725" name="connsiteX981"/>
              <a:gd fmla="*/ 369186 h 3008458" name="connsiteY981"/>
              <a:gd fmla="*/ 30714 w 4807725" name="connsiteX982"/>
              <a:gd fmla="*/ 424514 h 3008458" name="connsiteY982"/>
              <a:gd fmla="*/ 30143 w 4807725" name="connsiteX983"/>
              <a:gd fmla="*/ 428610 h 3008458" name="connsiteY983"/>
              <a:gd fmla="*/ 25846 w 4807725" name="connsiteX984"/>
              <a:gd fmla="*/ 441609 h 3008458" name="connsiteY984"/>
              <a:gd fmla="*/ 21420 w 4807725" name="connsiteX985"/>
              <a:gd fmla="*/ 491168 h 3008458" name="connsiteY985"/>
              <a:gd fmla="*/ 16375 w 4807725" name="connsiteX986"/>
              <a:gd fmla="*/ 527344 h 3008458" name="connsiteY986"/>
              <a:gd fmla="*/ 18637 w 4807725" name="connsiteX987"/>
              <a:gd fmla="*/ 632056 h 3008458" name="connsiteY987"/>
              <a:gd fmla="*/ 19039 w 4807725" name="connsiteX988"/>
              <a:gd fmla="*/ 635697 h 3008458" name="connsiteY988"/>
              <a:gd fmla="*/ 19110 w 4807725" name="connsiteX989"/>
              <a:gd fmla="*/ 723047 h 3008458" name="connsiteY989"/>
              <a:gd fmla="*/ 23480 w 4807725" name="connsiteX990"/>
              <a:gd fmla="*/ 837983 h 3008458" name="connsiteY990"/>
              <a:gd fmla="*/ 22227 w 4807725" name="connsiteX991"/>
              <a:gd fmla="*/ 862102 h 3008458" name="connsiteY991"/>
              <a:gd fmla="*/ 13841 w 4807725" name="connsiteX992"/>
              <a:gd fmla="*/ 802328 h 3008458" name="connsiteY992"/>
              <a:gd fmla="*/ 1593 w 4807725" name="connsiteX993"/>
              <a:gd fmla="*/ 573595 h 3008458" name="connsiteY993"/>
              <a:gd fmla="*/ 83330 w 4807725" name="connsiteX994"/>
              <a:gd fmla="*/ 252290 h 3008458" name="connsiteY994"/>
              <a:gd fmla="*/ 378597 w 4807725" name="connsiteX995"/>
              <a:gd fmla="*/ 63334 h 3008458" name="connsiteY995"/>
              <a:gd fmla="*/ 1288539 w 4807725" name="connsiteX996"/>
              <a:gd fmla="*/ 588 h 3008458" name="connsiteY9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b="b" l="l" r="r" t="t"/>
            <a:pathLst>
              <a:path h="3008458" w="4807725">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Tree>
    <p:extLst>
      <p:ext uri="{BB962C8B-B14F-4D97-AF65-F5344CB8AC3E}">
        <p14:creationId val="275301199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00" id="12"/>
                                        <p:tgtEl>
                                          <p:spTgt spid="15"/>
                                        </p:tgtEl>
                                      </p:cBhvr>
                                    </p:animEffect>
                                    <p:anim calcmode="lin" valueType="num">
                                      <p:cBhvr>
                                        <p:cTn dur="700" fill="hold" id="13"/>
                                        <p:tgtEl>
                                          <p:spTgt spid="15"/>
                                        </p:tgtEl>
                                        <p:attrNameLst>
                                          <p:attrName>ppt_x</p:attrName>
                                        </p:attrNameLst>
                                      </p:cBhvr>
                                      <p:tavLst>
                                        <p:tav tm="0">
                                          <p:val>
                                            <p:strVal val="#ppt_x"/>
                                          </p:val>
                                        </p:tav>
                                        <p:tav tm="100000">
                                          <p:val>
                                            <p:strVal val="#ppt_x"/>
                                          </p:val>
                                        </p:tav>
                                      </p:tavLst>
                                    </p:anim>
                                    <p:anim calcmode="lin" valueType="num">
                                      <p:cBhvr>
                                        <p:cTn dur="7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50"/>
                            </p:stCondLst>
                            <p:childTnLst>
                              <p:par>
                                <p:cTn fill="hold" grpId="0" id="16" nodeType="afterEffect" presetClass="entr" presetID="55"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p:cTn dur="750" fill="hold" id="18"/>
                                        <p:tgtEl>
                                          <p:spTgt spid="5"/>
                                        </p:tgtEl>
                                        <p:attrNameLst>
                                          <p:attrName>ppt_w</p:attrName>
                                        </p:attrNameLst>
                                      </p:cBhvr>
                                      <p:tavLst>
                                        <p:tav tm="0">
                                          <p:val>
                                            <p:strVal val="#ppt_w*0.70"/>
                                          </p:val>
                                        </p:tav>
                                        <p:tav tm="100000">
                                          <p:val>
                                            <p:strVal val="#ppt_w"/>
                                          </p:val>
                                        </p:tav>
                                      </p:tavLst>
                                    </p:anim>
                                    <p:anim calcmode="lin" valueType="num">
                                      <p:cBhvr>
                                        <p:cTn dur="750" fill="hold" id="19"/>
                                        <p:tgtEl>
                                          <p:spTgt spid="5"/>
                                        </p:tgtEl>
                                        <p:attrNameLst>
                                          <p:attrName>ppt_h</p:attrName>
                                        </p:attrNameLst>
                                      </p:cBhvr>
                                      <p:tavLst>
                                        <p:tav tm="0">
                                          <p:val>
                                            <p:strVal val="#ppt_h"/>
                                          </p:val>
                                        </p:tav>
                                        <p:tav tm="100000">
                                          <p:val>
                                            <p:strVal val="#ppt_h"/>
                                          </p:val>
                                        </p:tav>
                                      </p:tavLst>
                                    </p:anim>
                                    <p:animEffect filter="fade" transition="in">
                                      <p:cBhvr>
                                        <p:cTn dur="750" id="20"/>
                                        <p:tgtEl>
                                          <p:spTgt spid="5"/>
                                        </p:tgtEl>
                                      </p:cBhvr>
                                    </p:animEffect>
                                  </p:childTnLst>
                                </p:cTn>
                              </p:par>
                            </p:childTnLst>
                          </p:cTn>
                        </p:par>
                        <p:par>
                          <p:cTn fill="hold" id="21" nodeType="afterGroup">
                            <p:stCondLst>
                              <p:cond delay="1600"/>
                            </p:stCondLst>
                            <p:childTnLst>
                              <p:par>
                                <p:cTn accel="50000" fill="hold" grpId="0" id="22" nodeType="afterEffect" presetClass="entr" presetID="38" presetSubtype="0">
                                  <p:stCondLst>
                                    <p:cond delay="0"/>
                                  </p:stCondLst>
                                  <p:iterate type="lt">
                                    <p:tmPct val="50000"/>
                                  </p:iterate>
                                  <p:childTnLst>
                                    <p:set>
                                      <p:cBhvr>
                                        <p:cTn dur="1" fill="hold" id="23">
                                          <p:stCondLst>
                                            <p:cond delay="0"/>
                                          </p:stCondLst>
                                        </p:cTn>
                                        <p:tgtEl>
                                          <p:spTgt spid="4"/>
                                        </p:tgtEl>
                                        <p:attrNameLst>
                                          <p:attrName>style.visibility</p:attrName>
                                        </p:attrNameLst>
                                      </p:cBhvr>
                                      <p:to>
                                        <p:strVal val="visible"/>
                                      </p:to>
                                    </p:set>
                                    <p:set>
                                      <p:cBhvr>
                                        <p:cTn dur="227" fill="hold" id="24">
                                          <p:stCondLst>
                                            <p:cond delay="0"/>
                                          </p:stCondLst>
                                        </p:cTn>
                                        <p:tgtEl>
                                          <p:spTgt spid="4"/>
                                        </p:tgtEl>
                                        <p:attrNameLst>
                                          <p:attrName>style.rotation</p:attrName>
                                        </p:attrNameLst>
                                      </p:cBhvr>
                                      <p:to>
                                        <p:strVal val="-45.0"/>
                                      </p:to>
                                    </p:set>
                                    <p:anim calcmode="lin" valueType="num">
                                      <p:cBhvr>
                                        <p:cTn dur="227" fill="hold" id="25">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dur="227" fill="hold" id="26">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autoRev="1" decel="50000" dur="78" fill="hold" id="27">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dur="68" fill="hold" id="28">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7712951" y="584684"/>
            <a:ext cx="4479049" cy="5372285"/>
          </a:xfrm>
          <a:prstGeom prst="rect">
            <a:avLst/>
          </a:prstGeom>
        </p:spPr>
      </p:pic>
      <p:sp>
        <p:nvSpPr>
          <p:cNvPr id="3" name="文本框 2"/>
          <p:cNvSpPr txBox="1"/>
          <p:nvPr/>
        </p:nvSpPr>
        <p:spPr>
          <a:xfrm>
            <a:off x="1091444" y="1541461"/>
            <a:ext cx="2772307"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行业前景</a:t>
            </a:r>
          </a:p>
        </p:txBody>
      </p:sp>
      <p:sp>
        <p:nvSpPr>
          <p:cNvPr id="4" name="TextBox 107"/>
          <p:cNvSpPr txBox="1"/>
          <p:nvPr/>
        </p:nvSpPr>
        <p:spPr>
          <a:xfrm>
            <a:off x="860612" y="3297720"/>
            <a:ext cx="6892677" cy="251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just">
              <a:lnSpc>
                <a:spcPct val="120000"/>
              </a:lnSpc>
              <a:spcAft>
                <a:spcPts val="900"/>
              </a:spcAft>
            </a:pPr>
            <a:r>
              <a:rPr altLang="en-US" lang="zh-CN">
                <a:sym charset="-122" panose="020b0503020204020204" pitchFamily="34" typeface="微软雅黑"/>
              </a:rPr>
              <a:t>朝阳行业就是刚刚兴起，正在发展阶段，而且有相当大的发展空间的行业。朝阳行业正随着社会经济的发展而越来越受到投资创业者的关注和青睐。其较少的投资、广阔的发展空间成为吸引人的亮点。</a:t>
            </a:r>
          </a:p>
          <a:p>
            <a:pPr algn="just">
              <a:lnSpc>
                <a:spcPct val="120000"/>
              </a:lnSpc>
              <a:spcAft>
                <a:spcPts val="900"/>
              </a:spcAft>
            </a:pPr>
            <a:r>
              <a:rPr altLang="en-US" lang="zh-CN">
                <a:sym charset="-122" panose="020b0503020204020204" pitchFamily="34" typeface="微软雅黑"/>
              </a:rPr>
              <a:t>朝阳行业应该是国家支持的，社会需要或紧缺的对老百姓的生产生活在一定时期有帮助的。目前来看我国的游戏行业、企业石油化工、电子通讯、服装加工零售业、餐饮娱乐业、旅游业、医药器械生产业、实用技术学校、计算机和相关产业、金融保险业，我认为这些是朝阳行业。前景的话再未来十年里游戏行业、石油化工、电子通讯业和计算机还要占据主导地位，其次是金融保险业、餐饮娱乐、旅游、服装加工零售、医药器械生产业等。</a:t>
            </a:r>
          </a:p>
        </p:txBody>
      </p:sp>
      <p:pic>
        <p:nvPicPr>
          <p:cNvPr id="5" name="图片 4"/>
          <p:cNvPicPr>
            <a:picLocks noChangeAspect="1"/>
          </p:cNvPicPr>
          <p:nvPr/>
        </p:nvPicPr>
        <p:blipFill>
          <a:blip r:embed="rId4">
            <a:extLst>
              <a:ext uri="{28A0092B-C50C-407E-A947-70E740481C1C}">
                <a14:useLocalDpi/>
              </a:ext>
            </a:extLst>
          </a:blip>
          <a:stretch>
            <a:fillRect/>
          </a:stretch>
        </p:blipFill>
        <p:spPr>
          <a:xfrm flipH="1" rot="21381992">
            <a:off x="7925880" y="2519638"/>
            <a:ext cx="3292523" cy="5551160"/>
          </a:xfrm>
          <a:prstGeom prst="rect">
            <a:avLst/>
          </a:prstGeom>
          <a:effectLst>
            <a:outerShdw algn="tl" blurRad="241300" dir="7800000" dist="330200" rotWithShape="0">
              <a:prstClr val="black">
                <a:alpha val="40000"/>
              </a:prstClr>
            </a:outerShdw>
          </a:effectLst>
        </p:spPr>
      </p:pic>
      <p:cxnSp>
        <p:nvCxnSpPr>
          <p:cNvPr id="12" name="直接连接符 11"/>
          <p:cNvCxnSpPr/>
          <p:nvPr/>
        </p:nvCxnSpPr>
        <p:spPr>
          <a:xfrm flipH="1">
            <a:off x="860612" y="2668579"/>
            <a:ext cx="6892680" cy="0"/>
          </a:xfrm>
          <a:prstGeom prst="line">
            <a:avLst/>
          </a:prstGeom>
          <a:ln cap="rnd" w="25400">
            <a:solidFill>
              <a:srgbClr val="111111">
                <a:alpha val="85000"/>
              </a:srgb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85912291"/>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2"/>
                                        </p:tgtEl>
                                        <p:attrNameLst>
                                          <p:attrName>style.visibility</p:attrName>
                                        </p:attrNameLst>
                                      </p:cBhvr>
                                      <p:to>
                                        <p:strVal val="visible"/>
                                      </p:to>
                                    </p:set>
                                    <p:animEffect filter="wipe(right)" transition="in">
                                      <p:cBhvr>
                                        <p:cTn dur="500" id="12"/>
                                        <p:tgtEl>
                                          <p:spTgt spid="2"/>
                                        </p:tgtEl>
                                      </p:cBhvr>
                                    </p:animEffect>
                                  </p:childTnLst>
                                </p:cTn>
                              </p:par>
                            </p:childTnLst>
                          </p:cTn>
                        </p:par>
                        <p:par>
                          <p:cTn fill="hold" id="13" nodeType="afterGroup">
                            <p:stCondLst>
                              <p:cond delay="1000"/>
                            </p:stCondLst>
                            <p:childTnLst>
                              <p:par>
                                <p:cTn decel="100000" fill="hold" id="14" nodeType="afterEffect" presetClass="entr" presetID="2" presetSubtype="6">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750" fill="hold" id="16"/>
                                        <p:tgtEl>
                                          <p:spTgt spid="5"/>
                                        </p:tgtEl>
                                        <p:attrNameLst>
                                          <p:attrName>ppt_x</p:attrName>
                                        </p:attrNameLst>
                                      </p:cBhvr>
                                      <p:tavLst>
                                        <p:tav tm="0">
                                          <p:val>
                                            <p:strVal val="1+#ppt_w/2"/>
                                          </p:val>
                                        </p:tav>
                                        <p:tav tm="100000">
                                          <p:val>
                                            <p:strVal val="#ppt_x"/>
                                          </p:val>
                                        </p:tav>
                                      </p:tavLst>
                                    </p:anim>
                                    <p:anim calcmode="lin" valueType="num">
                                      <p:cBhvr additive="base">
                                        <p:cTn dur="750" fill="hold" id="17"/>
                                        <p:tgtEl>
                                          <p:spTgt spid="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fill="hold" id="19" nodeType="afterEffect" presetClass="entr" presetID="22" presetSubtype="2">
                                  <p:stCondLst>
                                    <p:cond delay="0"/>
                                  </p:stCondLst>
                                  <p:childTnLst>
                                    <p:set>
                                      <p:cBhvr>
                                        <p:cTn dur="1" fill="hold" id="20">
                                          <p:stCondLst>
                                            <p:cond delay="0"/>
                                          </p:stCondLst>
                                        </p:cTn>
                                        <p:tgtEl>
                                          <p:spTgt spid="12"/>
                                        </p:tgtEl>
                                        <p:attrNameLst>
                                          <p:attrName>style.visibility</p:attrName>
                                        </p:attrNameLst>
                                      </p:cBhvr>
                                      <p:to>
                                        <p:strVal val="visible"/>
                                      </p:to>
                                    </p:set>
                                    <p:animEffect filter="wipe(right)" transition="in">
                                      <p:cBhvr>
                                        <p:cTn dur="500" id="21"/>
                                        <p:tgtEl>
                                          <p:spTgt spid="12"/>
                                        </p:tgtEl>
                                      </p:cBhvr>
                                    </p:animEffect>
                                  </p:childTnLst>
                                </p:cTn>
                              </p:par>
                            </p:childTnLst>
                          </p:cTn>
                        </p:par>
                        <p:par>
                          <p:cTn fill="hold" id="22" nodeType="afterGroup">
                            <p:stCondLst>
                              <p:cond delay="2250"/>
                            </p:stCondLst>
                            <p:childTnLst>
                              <p:par>
                                <p:cTn fill="hold" grpId="0" id="23" nodeType="afterEffect" presetClass="entr" presetID="9" presetSubtype="0">
                                  <p:stCondLst>
                                    <p:cond delay="0"/>
                                  </p:stCondLst>
                                  <p:childTnLst>
                                    <p:set>
                                      <p:cBhvr>
                                        <p:cTn dur="1" fill="hold" id="24">
                                          <p:stCondLst>
                                            <p:cond delay="0"/>
                                          </p:stCondLst>
                                        </p:cTn>
                                        <p:tgtEl>
                                          <p:spTgt spid="4">
                                            <p:txEl>
                                              <p:pRg end="0" st="0"/>
                                            </p:txEl>
                                          </p:spTgt>
                                        </p:tgtEl>
                                        <p:attrNameLst>
                                          <p:attrName>style.visibility</p:attrName>
                                        </p:attrNameLst>
                                      </p:cBhvr>
                                      <p:to>
                                        <p:strVal val="visible"/>
                                      </p:to>
                                    </p:set>
                                    <p:animEffect filter="dissolve" transition="in">
                                      <p:cBhvr>
                                        <p:cTn dur="1000" id="25"/>
                                        <p:tgtEl>
                                          <p:spTgt spid="4">
                                            <p:txEl>
                                              <p:pRg end="0" st="0"/>
                                            </p:txEl>
                                          </p:spTgt>
                                        </p:tgtEl>
                                      </p:cBhvr>
                                    </p:animEffect>
                                  </p:childTnLst>
                                </p:cTn>
                              </p:par>
                            </p:childTnLst>
                          </p:cTn>
                        </p:par>
                        <p:par>
                          <p:cTn fill="hold" id="26" nodeType="afterGroup">
                            <p:stCondLst>
                              <p:cond delay="3250"/>
                            </p:stCondLst>
                            <p:childTnLst>
                              <p:par>
                                <p:cTn fill="hold" grpId="0" id="27" nodeType="afterEffect" presetClass="entr" presetID="9" presetSubtype="0">
                                  <p:stCondLst>
                                    <p:cond delay="0"/>
                                  </p:stCondLst>
                                  <p:childTnLst>
                                    <p:set>
                                      <p:cBhvr>
                                        <p:cTn dur="1" fill="hold" id="28">
                                          <p:stCondLst>
                                            <p:cond delay="0"/>
                                          </p:stCondLst>
                                        </p:cTn>
                                        <p:tgtEl>
                                          <p:spTgt spid="4">
                                            <p:txEl>
                                              <p:pRg end="1" st="1"/>
                                            </p:txEl>
                                          </p:spTgt>
                                        </p:tgtEl>
                                        <p:attrNameLst>
                                          <p:attrName>style.visibility</p:attrName>
                                        </p:attrNameLst>
                                      </p:cBhvr>
                                      <p:to>
                                        <p:strVal val="visible"/>
                                      </p:to>
                                    </p:set>
                                    <p:animEffect filter="dissolve" transition="in">
                                      <p:cBhvr>
                                        <p:cTn dur="1000" id="29"/>
                                        <p:tgtEl>
                                          <p:spTgt spid="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build="p" grpId="0" spid="4" uiExpand="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004730" y="4427731"/>
            <a:ext cx="9607994" cy="3780420"/>
          </a:xfrm>
          <a:prstGeom prst="rect">
            <a:avLst/>
          </a:prstGeom>
          <a:effectLst>
            <a:outerShdw algn="tl" blurRad="571500" dir="4800000" dist="431800" rotWithShape="0">
              <a:prstClr val="black">
                <a:alpha val="45000"/>
              </a:prstClr>
            </a:outerShdw>
          </a:effectLst>
        </p:spPr>
      </p:pic>
      <p:sp>
        <p:nvSpPr>
          <p:cNvPr id="4" name="TextBox 64"/>
          <p:cNvSpPr txBox="1"/>
          <p:nvPr/>
        </p:nvSpPr>
        <p:spPr>
          <a:xfrm>
            <a:off x="4439331" y="2996952"/>
            <a:ext cx="3281680" cy="10058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1" lang="zh-CN" spc="100" sz="6000">
                <a:latin charset="-122" panose="02010600010101010101" pitchFamily="2" typeface="方正喵呜体"/>
                <a:ea charset="-122" panose="02010600010101010101" pitchFamily="2" typeface="方正喵呜体"/>
              </a:rPr>
              <a:t>关于我们</a:t>
            </a:r>
          </a:p>
        </p:txBody>
      </p:sp>
      <p:sp>
        <p:nvSpPr>
          <p:cNvPr id="5" name="文本框 4"/>
          <p:cNvSpPr txBox="1"/>
          <p:nvPr/>
        </p:nvSpPr>
        <p:spPr>
          <a:xfrm>
            <a:off x="5175929" y="2347720"/>
            <a:ext cx="1808480" cy="579120"/>
          </a:xfrm>
          <a:prstGeom prst="rect">
            <a:avLst/>
          </a:prstGeom>
          <a:noFill/>
        </p:spPr>
        <p:txBody>
          <a:bodyPr rtlCol="0" wrap="none">
            <a:spAutoFit/>
          </a:bodyPr>
          <a:lstStyle/>
          <a:p>
            <a:pPr algn="ctr"/>
            <a:r>
              <a:rPr altLang="en-US" lang="zh-CN" sz="3200">
                <a:solidFill>
                  <a:schemeClr val="tx1">
                    <a:lumMod val="75000"/>
                    <a:lumOff val="25000"/>
                  </a:schemeClr>
                </a:solidFill>
                <a:latin charset="-122" panose="02010600010101010101" pitchFamily="2" typeface="方正喵呜体"/>
                <a:ea charset="-122" panose="02010600010101010101" pitchFamily="2" typeface="方正喵呜体"/>
              </a:rPr>
              <a:t>第一部分</a:t>
            </a:r>
          </a:p>
        </p:txBody>
      </p:sp>
      <p:sp>
        <p:nvSpPr>
          <p:cNvPr id="15" name="任意多边形 14"/>
          <p:cNvSpPr/>
          <p:nvPr/>
        </p:nvSpPr>
        <p:spPr>
          <a:xfrm>
            <a:off x="3753224" y="1673609"/>
            <a:ext cx="4807725" cy="3008458"/>
          </a:xfrm>
          <a:custGeom>
            <a:gdLst>
              <a:gd fmla="*/ 1898965 w 4807725" name="connsiteX0"/>
              <a:gd fmla="*/ 2960016 h 3008458" name="connsiteY0"/>
              <a:gd fmla="*/ 1995255 w 4807725" name="connsiteX1"/>
              <a:gd fmla="*/ 2965055 h 3008458" name="connsiteY1"/>
              <a:gd fmla="*/ 2110137 w 4807725" name="connsiteX2"/>
              <a:gd fmla="*/ 2960720 h 3008458" name="connsiteY2"/>
              <a:gd fmla="*/ 2361902 w 4807725" name="connsiteX3"/>
              <a:gd fmla="*/ 2972057 h 3008458" name="connsiteY3"/>
              <a:gd fmla="*/ 2565419 w 4807725" name="connsiteX4"/>
              <a:gd fmla="*/ 2973677 h 3008458" name="connsiteY4"/>
              <a:gd fmla="*/ 2426597 w 4807725" name="connsiteX5"/>
              <a:gd fmla="*/ 2974322 h 3008458" name="connsiteY5"/>
              <a:gd fmla="*/ 1928149 w 4807725" name="connsiteX6"/>
              <a:gd fmla="*/ 2973270 h 3008458" name="connsiteY6"/>
              <a:gd fmla="*/ 1424263 w 4807725" name="connsiteX7"/>
              <a:gd fmla="*/ 2997254 h 3008458" name="connsiteY7"/>
              <a:gd fmla="*/ 957900 w 4807725" name="connsiteX8"/>
              <a:gd fmla="*/ 2993541 h 3008458" name="connsiteY8"/>
              <a:gd fmla="*/ 967369 w 4807725" name="connsiteX9"/>
              <a:gd fmla="*/ 2974953 h 3008458" name="connsiteY9"/>
              <a:gd fmla="*/ 1293824 w 4807725" name="connsiteX10"/>
              <a:gd fmla="*/ 2977552 h 3008458" name="connsiteY10"/>
              <a:gd fmla="*/ 1629747 w 4807725" name="connsiteX11"/>
              <a:gd fmla="*/ 2961562 h 3008458" name="connsiteY11"/>
              <a:gd fmla="*/ 1787608 w 4807725" name="connsiteX12"/>
              <a:gd fmla="*/ 2960656 h 3008458" name="connsiteY12"/>
              <a:gd fmla="*/ 1792405 w 4807725" name="connsiteX13"/>
              <a:gd fmla="*/ 2961107 h 3008458" name="connsiteY13"/>
              <a:gd fmla="*/ 1815460 w 4807725" name="connsiteX14"/>
              <a:gd fmla="*/ 2960496 h 3008458" name="connsiteY14"/>
              <a:gd fmla="*/ 1258838 w 4807725" name="connsiteX15"/>
              <a:gd fmla="*/ 2936138 h 3008458" name="connsiteY15"/>
              <a:gd fmla="*/ 1219490 w 4807725" name="connsiteX16"/>
              <a:gd fmla="*/ 2939632 h 3008458" name="connsiteY16"/>
              <a:gd fmla="*/ 990865 w 4807725" name="connsiteX17"/>
              <a:gd fmla="*/ 2951809 h 3008458" name="connsiteY17"/>
              <a:gd fmla="*/ 859723 w 4807725" name="connsiteX18"/>
              <a:gd fmla="*/ 2947849 h 3008458" name="connsiteY18"/>
              <a:gd fmla="*/ 794242 w 4807725" name="connsiteX19"/>
              <a:gd fmla="*/ 2943845 h 3008458" name="connsiteY19"/>
              <a:gd fmla="*/ 839956 w 4807725" name="connsiteX20"/>
              <a:gd fmla="*/ 2940693 h 3008458" name="connsiteY20"/>
              <a:gd fmla="*/ 972282 w 4807725" name="connsiteX21"/>
              <a:gd fmla="*/ 2942330 h 3008458" name="connsiteY21"/>
              <a:gd fmla="*/ 1120958 w 4807725" name="connsiteX22"/>
              <a:gd fmla="*/ 2940597 h 3008458" name="connsiteY22"/>
              <a:gd fmla="*/ 3481733 w 4807725" name="connsiteX23"/>
              <a:gd fmla="*/ 2931248 h 3008458" name="connsiteY23"/>
              <a:gd fmla="*/ 3593607 w 4807725" name="connsiteX24"/>
              <a:gd fmla="*/ 2937601 h 3008458" name="connsiteY24"/>
              <a:gd fmla="*/ 3419025 w 4807725" name="connsiteX25"/>
              <a:gd fmla="*/ 2950727 h 3008458" name="connsiteY25"/>
              <a:gd fmla="*/ 3264081 w 4807725" name="connsiteX26"/>
              <a:gd fmla="*/ 2957532 h 3008458" name="connsiteY26"/>
              <a:gd fmla="*/ 3103127 w 4807725" name="connsiteX27"/>
              <a:gd fmla="*/ 2959002 h 3008458" name="connsiteY27"/>
              <a:gd fmla="*/ 2956435 w 4807725" name="connsiteX28"/>
              <a:gd fmla="*/ 2955282 h 3008458" name="connsiteY28"/>
              <a:gd fmla="*/ 3146175 w 4807725" name="connsiteX29"/>
              <a:gd fmla="*/ 2952054 h 3008458" name="connsiteY29"/>
              <a:gd fmla="*/ 3391779 w 4807725" name="connsiteX30"/>
              <a:gd fmla="*/ 2939939 h 3008458" name="connsiteY30"/>
              <a:gd fmla="*/ 4396877 w 4807725" name="connsiteX31"/>
              <a:gd fmla="*/ 2921907 h 3008458" name="connsiteY31"/>
              <a:gd fmla="*/ 4393921 w 4807725" name="connsiteX32"/>
              <a:gd fmla="*/ 2923129 h 3008458" name="connsiteY32"/>
              <a:gd fmla="*/ 4320984 w 4807725" name="connsiteX33"/>
              <a:gd fmla="*/ 2940994 h 3008458" name="connsiteY33"/>
              <a:gd fmla="*/ 3910370 w 4807725" name="connsiteX34"/>
              <a:gd fmla="*/ 2965721 h 3008458" name="connsiteY34"/>
              <a:gd fmla="*/ 3387901 w 4807725" name="connsiteX35"/>
              <a:gd fmla="*/ 2980225 h 3008458" name="connsiteY35"/>
              <a:gd fmla="*/ 2874902 w 4807725" name="connsiteX36"/>
              <a:gd fmla="*/ 2976141 h 3008458" name="connsiteY36"/>
              <a:gd fmla="*/ 2565419 w 4807725" name="connsiteX37"/>
              <a:gd fmla="*/ 2973677 h 3008458" name="connsiteY37"/>
              <a:gd fmla="*/ 2935564 w 4807725" name="connsiteX38"/>
              <a:gd fmla="*/ 2971958 h 3008458" name="connsiteY38"/>
              <a:gd fmla="*/ 3264081 w 4807725" name="connsiteX39"/>
              <a:gd fmla="*/ 2957532 h 3008458" name="connsiteY39"/>
              <a:gd fmla="*/ 3358932 w 4807725" name="connsiteX40"/>
              <a:gd fmla="*/ 2956665 h 3008458" name="connsiteY40"/>
              <a:gd fmla="*/ 3873204 w 4807725" name="connsiteX41"/>
              <a:gd fmla="*/ 2946761 h 3008458" name="connsiteY41"/>
              <a:gd fmla="*/ 3954468 w 4807725" name="connsiteX42"/>
              <a:gd fmla="*/ 2942353 h 3008458" name="connsiteY42"/>
              <a:gd fmla="*/ 4036867 w 4807725" name="connsiteX43"/>
              <a:gd fmla="*/ 2941454 h 3008458" name="connsiteY43"/>
              <a:gd fmla="*/ 4120412 w 4807725" name="connsiteX44"/>
              <a:gd fmla="*/ 2944063 h 3008458" name="connsiteY44"/>
              <a:gd fmla="*/ 4302400 w 4807725" name="connsiteX45"/>
              <a:gd fmla="*/ 2931514 h 3008458" name="connsiteY45"/>
              <a:gd fmla="*/ 4305062 w 4807725" name="connsiteX46"/>
              <a:gd fmla="*/ 2930842 h 3008458" name="connsiteY46"/>
              <a:gd fmla="*/ 4363063 w 4807725" name="connsiteX47"/>
              <a:gd fmla="*/ 2927331 h 3008458" name="connsiteY47"/>
              <a:gd fmla="*/ 1493078 w 4807725" name="connsiteX48"/>
              <a:gd fmla="*/ 2920857 h 3008458" name="connsiteY48"/>
              <a:gd fmla="*/ 1557263 w 4807725" name="connsiteX49"/>
              <a:gd fmla="*/ 2926070 h 3008458" name="connsiteY49"/>
              <a:gd fmla="*/ 1565186 w 4807725" name="connsiteX50"/>
              <a:gd fmla="*/ 2930687 h 3008458" name="connsiteY50"/>
              <a:gd fmla="*/ 1437506 w 4807725" name="connsiteX51"/>
              <a:gd fmla="*/ 2942534 h 3008458" name="connsiteY51"/>
              <a:gd fmla="*/ 1280153 w 4807725" name="connsiteX52"/>
              <a:gd fmla="*/ 2935449 h 3008458" name="connsiteY52"/>
              <a:gd fmla="*/ 1258838 w 4807725" name="connsiteX53"/>
              <a:gd fmla="*/ 2936138 h 3008458" name="connsiteY53"/>
              <a:gd fmla="*/ 1400339 w 4807725" name="connsiteX54"/>
              <a:gd fmla="*/ 2923574 h 3008458" name="connsiteY54"/>
              <a:gd fmla="*/ 1438401 w 4807725" name="connsiteX55"/>
              <a:gd fmla="*/ 2922431 h 3008458" name="connsiteY55"/>
              <a:gd fmla="*/ 1472129 w 4807725" name="connsiteX56"/>
              <a:gd fmla="*/ 2922323 h 3008458" name="connsiteY56"/>
              <a:gd fmla="*/ 1590737 w 4807725" name="connsiteX57"/>
              <a:gd fmla="*/ 2920626 h 3008458" name="connsiteY57"/>
              <a:gd fmla="*/ 1591884 w 4807725" name="connsiteX58"/>
              <a:gd fmla="*/ 2920630 h 3008458" name="connsiteY58"/>
              <a:gd fmla="*/ 1616437 w 4807725" name="connsiteX59"/>
              <a:gd fmla="*/ 2929523 h 3008458" name="connsiteY59"/>
              <a:gd fmla="*/ 1853815 w 4807725" name="connsiteX60"/>
              <a:gd fmla="*/ 2935350 h 3008458" name="connsiteY60"/>
              <a:gd fmla="*/ 2072970 w 4807725" name="connsiteX61"/>
              <a:gd fmla="*/ 2941760 h 3008458" name="connsiteY61"/>
              <a:gd fmla="*/ 2338762 w 4807725" name="connsiteX62"/>
              <a:gd fmla="*/ 2948543 h 3008458" name="connsiteY62"/>
              <a:gd fmla="*/ 2851761 w 4807725" name="connsiteX63"/>
              <a:gd fmla="*/ 2952627 h 3008458" name="connsiteY63"/>
              <a:gd fmla="*/ 2956435 w 4807725" name="connsiteX64"/>
              <a:gd fmla="*/ 2955282 h 3008458" name="connsiteY64"/>
              <a:gd fmla="*/ 2898008 w 4807725" name="connsiteX65"/>
              <a:gd fmla="*/ 2956276 h 3008458" name="connsiteY65"/>
              <a:gd fmla="*/ 2651189 w 4807725" name="connsiteX66"/>
              <a:gd fmla="*/ 2955696 h 3008458" name="connsiteY66"/>
              <a:gd fmla="*/ 1898965 w 4807725" name="connsiteX67"/>
              <a:gd fmla="*/ 2960016 h 3008458" name="connsiteY67"/>
              <a:gd fmla="*/ 1876955 w 4807725" name="connsiteX68"/>
              <a:gd fmla="*/ 2958864 h 3008458" name="connsiteY68"/>
              <a:gd fmla="*/ 1815460 w 4807725" name="connsiteX69"/>
              <a:gd fmla="*/ 2960496 h 3008458" name="connsiteY69"/>
              <a:gd fmla="*/ 1787608 w 4807725" name="connsiteX70"/>
              <a:gd fmla="*/ 2960656 h 3008458" name="connsiteY70"/>
              <a:gd fmla="*/ 1704437 w 4807725" name="connsiteX71"/>
              <a:gd fmla="*/ 2952825 h 3008458" name="connsiteY71"/>
              <a:gd fmla="*/ 1572090 w 4807725" name="connsiteX72"/>
              <a:gd fmla="*/ 2934711 h 3008458" name="connsiteY72"/>
              <a:gd fmla="*/ 1565186 w 4807725" name="connsiteX73"/>
              <a:gd fmla="*/ 2930687 h 3008458" name="connsiteY73"/>
              <a:gd fmla="*/ 1588024 w 4807725" name="connsiteX74"/>
              <a:gd fmla="*/ 2928568 h 3008458" name="connsiteY74"/>
              <a:gd fmla="*/ 1547666 w 4807725" name="connsiteX75"/>
              <a:gd fmla="*/ 2920477 h 3008458" name="connsiteY75"/>
              <a:gd fmla="*/ 1585439 w 4807725" name="connsiteX76"/>
              <a:gd fmla="*/ 2920608 h 3008458" name="connsiteY76"/>
              <a:gd fmla="*/ 1585745 w 4807725" name="connsiteX77"/>
              <a:gd fmla="*/ 2921550 h 3008458" name="connsiteY77"/>
              <a:gd fmla="*/ 1588024 w 4807725" name="connsiteX78"/>
              <a:gd fmla="*/ 2928568 h 3008458" name="connsiteY78"/>
              <a:gd fmla="*/ 1557263 w 4807725" name="connsiteX79"/>
              <a:gd fmla="*/ 2926070 h 3008458" name="connsiteY79"/>
              <a:gd fmla="*/ 1135687 w 4807725" name="connsiteX80"/>
              <a:gd fmla="*/ 2920300 h 3008458" name="connsiteY80"/>
              <a:gd fmla="*/ 1236460 w 4807725" name="connsiteX81"/>
              <a:gd fmla="*/ 2921363 h 3008458" name="connsiteY81"/>
              <a:gd fmla="*/ 1168297 w 4807725" name="connsiteX82"/>
              <a:gd fmla="*/ 2925226 h 3008458" name="connsiteY82"/>
              <a:gd fmla="*/ 792455 w 4807725" name="connsiteX83"/>
              <a:gd fmla="*/ 2929451 h 3008458" name="connsiteY83"/>
              <a:gd fmla="*/ 740018 w 4807725" name="connsiteX84"/>
              <a:gd fmla="*/ 2923973 h 3008458" name="connsiteY84"/>
              <a:gd fmla="*/ 893739 w 4807725" name="connsiteX85"/>
              <a:gd fmla="*/ 2921290 h 3008458" name="connsiteY85"/>
              <a:gd fmla="*/ 1135687 w 4807725" name="connsiteX86"/>
              <a:gd fmla="*/ 2920300 h 3008458" name="connsiteY86"/>
              <a:gd fmla="*/ 2408939 w 4807725" name="connsiteX87"/>
              <a:gd fmla="*/ 2919939 h 3008458" name="connsiteY87"/>
              <a:gd fmla="*/ 2701463 w 4807725" name="connsiteX88"/>
              <a:gd fmla="*/ 2922915 h 3008458" name="connsiteY88"/>
              <a:gd fmla="*/ 2534776 w 4807725" name="connsiteX89"/>
              <a:gd fmla="*/ 2931439 h 3008458" name="connsiteY89"/>
              <a:gd fmla="*/ 2037512 w 4807725" name="connsiteX90"/>
              <a:gd fmla="*/ 2928063 h 3008458" name="connsiteY90"/>
              <a:gd fmla="*/ 1873587 w 4807725" name="connsiteX91"/>
              <a:gd fmla="*/ 2921609 h 3008458" name="connsiteY91"/>
              <a:gd fmla="*/ 1895895 w 4807725" name="connsiteX92"/>
              <a:gd fmla="*/ 2921687 h 3008458" name="connsiteY92"/>
              <a:gd fmla="*/ 2408939 w 4807725" name="connsiteX93"/>
              <a:gd fmla="*/ 2919939 h 3008458" name="connsiteY93"/>
              <a:gd fmla="*/ 1269180 w 4807725" name="connsiteX94"/>
              <a:gd fmla="*/ 2919509 h 3008458" name="connsiteY94"/>
              <a:gd fmla="*/ 1375882 w 4807725" name="connsiteX95"/>
              <a:gd fmla="*/ 2919880 h 3008458" name="connsiteY95"/>
              <a:gd fmla="*/ 1500842 w 4807725" name="connsiteX96"/>
              <a:gd fmla="*/ 2920314 h 3008458" name="connsiteY96"/>
              <a:gd fmla="*/ 1493078 w 4807725" name="connsiteX97"/>
              <a:gd fmla="*/ 2920857 h 3008458" name="connsiteY97"/>
              <a:gd fmla="*/ 1492473 w 4807725" name="connsiteX98"/>
              <a:gd fmla="*/ 2920808 h 3008458" name="connsiteY98"/>
              <a:gd fmla="*/ 1438401 w 4807725" name="connsiteX99"/>
              <a:gd fmla="*/ 2922431 h 3008458" name="connsiteY99"/>
              <a:gd fmla="*/ 1361286 w 4807725" name="connsiteX100"/>
              <a:gd fmla="*/ 2922680 h 3008458" name="connsiteY100"/>
              <a:gd fmla="*/ 1236460 w 4807725" name="connsiteX101"/>
              <a:gd fmla="*/ 2921363 h 3008458" name="connsiteY101"/>
              <a:gd fmla="*/ 1584589 w 4807725" name="connsiteX102"/>
              <a:gd fmla="*/ 2917988 h 3008458" name="connsiteY102"/>
              <a:gd fmla="*/ 1590863 w 4807725" name="connsiteX103"/>
              <a:gd fmla="*/ 2920260 h 3008458" name="connsiteY103"/>
              <a:gd fmla="*/ 1590737 w 4807725" name="connsiteX104"/>
              <a:gd fmla="*/ 2920626 h 3008458" name="connsiteY104"/>
              <a:gd fmla="*/ 1585439 w 4807725" name="connsiteX105"/>
              <a:gd fmla="*/ 2920608 h 3008458" name="connsiteY105"/>
              <a:gd fmla="*/ 1542398 w 4807725" name="connsiteX106"/>
              <a:gd fmla="*/ 2917407 h 3008458" name="connsiteY106"/>
              <a:gd fmla="*/ 1547666 w 4807725" name="connsiteX107"/>
              <a:gd fmla="*/ 2920477 h 3008458" name="connsiteY107"/>
              <a:gd fmla="*/ 1500842 w 4807725" name="connsiteX108"/>
              <a:gd fmla="*/ 2920314 h 3008458" name="connsiteY108"/>
              <a:gd fmla="*/ 1590137 w 4807725" name="connsiteX109"/>
              <a:gd fmla="*/ 2915033 h 3008458" name="connsiteY109"/>
              <a:gd fmla="*/ 1789161 w 4807725" name="connsiteX110"/>
              <a:gd fmla="*/ 2918285 h 3008458" name="connsiteY110"/>
              <a:gd fmla="*/ 1873587 w 4807725" name="connsiteX111"/>
              <a:gd fmla="*/ 2921609 h 3008458" name="connsiteY111"/>
              <a:gd fmla="*/ 1591884 w 4807725" name="connsiteX112"/>
              <a:gd fmla="*/ 2920630 h 3008458" name="connsiteY112"/>
              <a:gd fmla="*/ 1590863 w 4807725" name="connsiteX113"/>
              <a:gd fmla="*/ 2920260 h 3008458" name="connsiteY113"/>
              <a:gd fmla="*/ 1591005 w 4807725" name="connsiteX114"/>
              <a:gd fmla="*/ 2919843 h 3008458" name="connsiteY114"/>
              <a:gd fmla="*/ 1578941 w 4807725" name="connsiteX115"/>
              <a:gd fmla="*/ 2914850 h 3008458" name="connsiteY115"/>
              <a:gd fmla="*/ 1583594 w 4807725" name="connsiteX116"/>
              <a:gd fmla="*/ 2914926 h 3008458" name="connsiteY116"/>
              <a:gd fmla="*/ 1584589 w 4807725" name="connsiteX117"/>
              <a:gd fmla="*/ 2917988 h 3008458" name="connsiteY117"/>
              <a:gd fmla="*/ 1579647 w 4807725" name="connsiteX118"/>
              <a:gd fmla="*/ 2916198 h 3008458" name="connsiteY118"/>
              <a:gd fmla="*/ 1577617 w 4807725" name="connsiteX119"/>
              <a:gd fmla="*/ 2914943 h 3008458" name="connsiteY119"/>
              <a:gd fmla="*/ 1583467 w 4807725" name="connsiteX120"/>
              <a:gd fmla="*/ 2914533 h 3008458" name="connsiteY120"/>
              <a:gd fmla="*/ 1590096 w 4807725" name="connsiteX121"/>
              <a:gd fmla="*/ 2914805 h 3008458" name="connsiteY121"/>
              <a:gd fmla="*/ 1590137 w 4807725" name="connsiteX122"/>
              <a:gd fmla="*/ 2915033 h 3008458" name="connsiteY122"/>
              <a:gd fmla="*/ 1583594 w 4807725" name="connsiteX123"/>
              <a:gd fmla="*/ 2914926 h 3008458" name="connsiteY123"/>
              <a:gd fmla="*/ 1536830 w 4807725" name="connsiteX124"/>
              <a:gd fmla="*/ 2914162 h 3008458" name="connsiteY124"/>
              <a:gd fmla="*/ 1577427 w 4807725" name="connsiteX125"/>
              <a:gd fmla="*/ 2914825 h 3008458" name="connsiteY125"/>
              <a:gd fmla="*/ 1577617 w 4807725" name="connsiteX126"/>
              <a:gd fmla="*/ 2914943 h 3008458" name="connsiteY126"/>
              <a:gd fmla="*/ 1542398 w 4807725" name="connsiteX127"/>
              <a:gd fmla="*/ 2917407 h 3008458" name="connsiteY127"/>
              <a:gd fmla="*/ 1575364 w 4807725" name="connsiteX128"/>
              <a:gd fmla="*/ 2913549 h 3008458" name="connsiteY128"/>
              <a:gd fmla="*/ 1583467 w 4807725" name="connsiteX129"/>
              <a:gd fmla="*/ 2914533 h 3008458" name="connsiteY129"/>
              <a:gd fmla="*/ 1578941 w 4807725" name="connsiteX130"/>
              <a:gd fmla="*/ 2914850 h 3008458" name="connsiteY130"/>
              <a:gd fmla="*/ 1577427 w 4807725" name="connsiteX131"/>
              <a:gd fmla="*/ 2914825 h 3008458" name="connsiteY131"/>
              <a:gd fmla="*/ 4384972 w 4807725" name="connsiteX132"/>
              <a:gd fmla="*/ 2909743 h 3008458" name="connsiteY132"/>
              <a:gd fmla="*/ 4379649 w 4807725" name="connsiteX133"/>
              <a:gd fmla="*/ 2912007 h 3008458" name="connsiteY133"/>
              <a:gd fmla="*/ 4305062 w 4807725" name="connsiteX134"/>
              <a:gd fmla="*/ 2930842 h 3008458" name="connsiteY134"/>
              <a:gd fmla="*/ 4150173 w 4807725" name="connsiteX135"/>
              <a:gd fmla="*/ 2940217 h 3008458" name="connsiteY135"/>
              <a:gd fmla="*/ 4036867 w 4807725" name="connsiteX136"/>
              <a:gd fmla="*/ 2941454 h 3008458" name="connsiteY136"/>
              <a:gd fmla="*/ 3995099 w 4807725" name="connsiteX137"/>
              <a:gd fmla="*/ 2940149 h 3008458" name="connsiteY137"/>
              <a:gd fmla="*/ 3954468 w 4807725" name="connsiteX138"/>
              <a:gd fmla="*/ 2942353 h 3008458" name="connsiteY138"/>
              <a:gd fmla="*/ 3933867 w 4807725" name="connsiteX139"/>
              <a:gd fmla="*/ 2942578 h 3008458" name="connsiteY139"/>
              <a:gd fmla="*/ 3687842 w 4807725" name="connsiteX140"/>
              <a:gd fmla="*/ 2942952 h 3008458" name="connsiteY140"/>
              <a:gd fmla="*/ 3593607 w 4807725" name="connsiteX141"/>
              <a:gd fmla="*/ 2937601 h 3008458" name="connsiteY141"/>
              <a:gd fmla="*/ 3661906 w 4807725" name="connsiteX142"/>
              <a:gd fmla="*/ 2932466 h 3008458" name="connsiteY142"/>
              <a:gd fmla="*/ 3773360 w 4807725" name="connsiteX143"/>
              <a:gd fmla="*/ 2919947 h 3008458" name="connsiteY143"/>
              <a:gd fmla="*/ 3844234 w 4807725" name="connsiteX144"/>
              <a:gd fmla="*/ 2923200 h 3008458" name="connsiteY144"/>
              <a:gd fmla="*/ 4097272 w 4807725" name="connsiteX145"/>
              <a:gd fmla="*/ 2920549 h 3008458" name="connsiteY145"/>
              <a:gd fmla="*/ 4297843 w 4807725" name="connsiteX146"/>
              <a:gd fmla="*/ 2917480 h 3008458" name="connsiteY146"/>
              <a:gd fmla="*/ 1536461 w 4807725" name="connsiteX147"/>
              <a:gd fmla="*/ 2908825 h 3008458" name="connsiteY147"/>
              <a:gd fmla="*/ 1545481 w 4807725" name="connsiteX148"/>
              <a:gd fmla="*/ 2909920 h 3008458" name="connsiteY148"/>
              <a:gd fmla="*/ 1536830 w 4807725" name="connsiteX149"/>
              <a:gd fmla="*/ 2914162 h 3008458" name="connsiteY149"/>
              <a:gd fmla="*/ 3008483 w 4807725" name="connsiteX150"/>
              <a:gd fmla="*/ 2907214 h 3008458" name="connsiteY150"/>
              <a:gd fmla="*/ 3598298 w 4807725" name="connsiteX151"/>
              <a:gd fmla="*/ 2911910 h 3008458" name="connsiteY151"/>
              <a:gd fmla="*/ 3658948 w 4807725" name="connsiteX152"/>
              <a:gd fmla="*/ 2914695 h 3008458" name="connsiteY152"/>
              <a:gd fmla="*/ 3630908 w 4807725" name="connsiteX153"/>
              <a:gd fmla="*/ 2916836 h 3008458" name="connsiteY153"/>
              <a:gd fmla="*/ 3481733 w 4807725" name="connsiteX154"/>
              <a:gd fmla="*/ 2931248 h 3008458" name="connsiteY154"/>
              <a:gd fmla="*/ 3448920 w 4807725" name="connsiteX155"/>
              <a:gd fmla="*/ 2929385 h 3008458" name="connsiteY155"/>
              <a:gd fmla="*/ 2935920 w 4807725" name="connsiteX156"/>
              <a:gd fmla="*/ 2925301 h 3008458" name="connsiteY156"/>
              <a:gd fmla="*/ 2701463 w 4807725" name="connsiteX157"/>
              <a:gd fmla="*/ 2922915 h 3008458" name="connsiteY157"/>
              <a:gd fmla="*/ 1546300 w 4807725" name="connsiteX158"/>
              <a:gd fmla="*/ 2895573 h 3008458" name="connsiteY158"/>
              <a:gd fmla="*/ 1575364 w 4807725" name="connsiteX159"/>
              <a:gd fmla="*/ 2913549 h 3008458" name="connsiteY159"/>
              <a:gd fmla="*/ 1545481 w 4807725" name="connsiteX160"/>
              <a:gd fmla="*/ 2909920 h 3008458" name="connsiteY160"/>
              <a:gd fmla="*/ 1548534 w 4807725" name="connsiteX161"/>
              <a:gd fmla="*/ 2908423 h 3008458" name="connsiteY161"/>
              <a:gd fmla="*/ 1546300 w 4807725" name="connsiteX162"/>
              <a:gd fmla="*/ 2895573 h 3008458" name="connsiteY162"/>
              <a:gd fmla="*/ 1546300 w 4807725" name="connsiteX163"/>
              <a:gd fmla="*/ 2895573 h 3008458" name="connsiteY163"/>
              <a:gd fmla="*/ 2572299 w 4807725" name="connsiteX164"/>
              <a:gd fmla="*/ 2903742 h 3008458" name="connsiteY164"/>
              <a:gd fmla="*/ 2674902 w 4807725" name="connsiteX165"/>
              <a:gd fmla="*/ 2904559 h 3008458" name="connsiteY165"/>
              <a:gd fmla="*/ 2404337 w 4807725" name="connsiteX166"/>
              <a:gd fmla="*/ 2911737 h 3008458" name="connsiteY166"/>
              <a:gd fmla="*/ 1546300 w 4807725" name="connsiteX167"/>
              <a:gd fmla="*/ 2895573 h 3008458" name="connsiteY167"/>
              <a:gd fmla="*/ 294594 w 4807725" name="connsiteX168"/>
              <a:gd fmla="*/ 2865211 h 3008458" name="connsiteY168"/>
              <a:gd fmla="*/ 315173 w 4807725" name="connsiteX169"/>
              <a:gd fmla="*/ 2876440 h 3008458" name="connsiteY169"/>
              <a:gd fmla="*/ 330203 w 4807725" name="connsiteX170"/>
              <a:gd fmla="*/ 2881261 h 3008458" name="connsiteY170"/>
              <a:gd fmla="*/ 340648 w 4807725" name="connsiteX171"/>
              <a:gd fmla="*/ 2889985 h 3008458" name="connsiteY171"/>
              <a:gd fmla="*/ 389506 w 4807725" name="connsiteX172"/>
              <a:gd fmla="*/ 2914360 h 3008458" name="connsiteY172"/>
              <a:gd fmla="*/ 513546 w 4807725" name="connsiteX173"/>
              <a:gd fmla="*/ 2932262 h 3008458" name="connsiteY173"/>
              <a:gd fmla="*/ 551650 w 4807725" name="connsiteX174"/>
              <a:gd fmla="*/ 2930303 h 3008458" name="connsiteY174"/>
              <a:gd fmla="*/ 631490 w 4807725" name="connsiteX175"/>
              <a:gd fmla="*/ 2937356 h 3008458" name="connsiteY175"/>
              <a:gd fmla="*/ 739101 w 4807725" name="connsiteX176"/>
              <a:gd fmla="*/ 2940473 h 3008458" name="connsiteY176"/>
              <a:gd fmla="*/ 794242 w 4807725" name="connsiteX177"/>
              <a:gd fmla="*/ 2943845 h 3008458" name="connsiteY177"/>
              <a:gd fmla="*/ 711048 w 4807725" name="connsiteX178"/>
              <a:gd fmla="*/ 2949582 h 3008458" name="connsiteY178"/>
              <a:gd fmla="*/ 477866 w 4807725" name="connsiteX179"/>
              <a:gd fmla="*/ 2947725 h 3008458" name="connsiteY179"/>
              <a:gd fmla="*/ 296589 w 4807725" name="connsiteX180"/>
              <a:gd fmla="*/ 2866960 h 3008458" name="connsiteY180"/>
              <a:gd fmla="*/ 284233 w 4807725" name="connsiteX181"/>
              <a:gd fmla="*/ 2837751 h 3008458" name="connsiteY181"/>
              <a:gd fmla="*/ 346989 w 4807725" name="connsiteX182"/>
              <a:gd fmla="*/ 2870715 h 3008458" name="connsiteY182"/>
              <a:gd fmla="*/ 561790 w 4807725" name="connsiteX183"/>
              <a:gd fmla="*/ 2912961 h 3008458" name="connsiteY183"/>
              <a:gd fmla="*/ 612445 w 4807725" name="connsiteX184"/>
              <a:gd fmla="*/ 2914669 h 3008458" name="connsiteY184"/>
              <a:gd fmla="*/ 622688 w 4807725" name="connsiteX185"/>
              <a:gd fmla="*/ 2916216 h 3008458" name="connsiteY185"/>
              <a:gd fmla="*/ 639506 w 4807725" name="connsiteX186"/>
              <a:gd fmla="*/ 2915582 h 3008458" name="connsiteY186"/>
              <a:gd fmla="*/ 669324 w 4807725" name="connsiteX187"/>
              <a:gd fmla="*/ 2916587 h 3008458" name="connsiteY187"/>
              <a:gd fmla="*/ 740018 w 4807725" name="connsiteX188"/>
              <a:gd fmla="*/ 2923973 h 3008458" name="connsiteY188"/>
              <a:gd fmla="*/ 641271 w 4807725" name="connsiteX189"/>
              <a:gd fmla="*/ 2925696 h 3008458" name="connsiteY189"/>
              <a:gd fmla="*/ 551650 w 4807725" name="connsiteX190"/>
              <a:gd fmla="*/ 2930303 h 3008458" name="connsiteY190"/>
              <a:gd fmla="*/ 521743 w 4807725" name="connsiteX191"/>
              <a:gd fmla="*/ 2927661 h 3008458" name="connsiteY191"/>
              <a:gd fmla="*/ 414693 w 4807725" name="connsiteX192"/>
              <a:gd fmla="*/ 2908363 h 3008458" name="connsiteY192"/>
              <a:gd fmla="*/ 330203 w 4807725" name="connsiteX193"/>
              <a:gd fmla="*/ 2881261 h 3008458" name="connsiteY193"/>
              <a:gd fmla="*/ 298432 w 4807725" name="connsiteX194"/>
              <a:gd fmla="*/ 2854726 h 3008458" name="connsiteY194"/>
              <a:gd fmla="*/ 138453 w 4807725" name="connsiteX195"/>
              <a:gd fmla="*/ 2809709 h 3008458" name="connsiteY195"/>
              <a:gd fmla="*/ 124426 w 4807725" name="connsiteX196"/>
              <a:gd fmla="*/ 2814263 h 3008458" name="connsiteY196"/>
              <a:gd fmla="*/ 138453 w 4807725" name="connsiteX197"/>
              <a:gd fmla="*/ 2809709 h 3008458" name="connsiteY197"/>
              <a:gd fmla="*/ 128210 w 4807725" name="connsiteX198"/>
              <a:gd fmla="*/ 2711762 h 3008458" name="connsiteY198"/>
              <a:gd fmla="*/ 144559 w 4807725" name="connsiteX199"/>
              <a:gd fmla="*/ 2745809 h 3008458" name="connsiteY199"/>
              <a:gd fmla="*/ 138453 w 4807725" name="connsiteX200"/>
              <a:gd fmla="*/ 2809709 h 3008458" name="connsiteY200"/>
              <a:gd fmla="*/ 127211 w 4807725" name="connsiteX201"/>
              <a:gd fmla="*/ 2738821 h 3008458" name="connsiteY201"/>
              <a:gd fmla="*/ 147875 w 4807725" name="connsiteX202"/>
              <a:gd fmla="*/ 2711111 h 3008458" name="connsiteY202"/>
              <a:gd fmla="*/ 171234 w 4807725" name="connsiteX203"/>
              <a:gd fmla="*/ 2753977 h 3008458" name="connsiteY203"/>
              <a:gd fmla="*/ 206370 w 4807725" name="connsiteX204"/>
              <a:gd fmla="*/ 2790747 h 3008458" name="connsiteY204"/>
              <a:gd fmla="*/ 243594 w 4807725" name="connsiteX205"/>
              <a:gd fmla="*/ 2815471 h 3008458" name="connsiteY205"/>
              <a:gd fmla="*/ 255617 w 4807725" name="connsiteX206"/>
              <a:gd fmla="*/ 2831055 h 3008458" name="connsiteY206"/>
              <a:gd fmla="*/ 294594 w 4807725" name="connsiteX207"/>
              <a:gd fmla="*/ 2865211 h 3008458" name="connsiteY207"/>
              <a:gd fmla="*/ 232731 w 4807725" name="connsiteX208"/>
              <a:gd fmla="*/ 2831456 h 3008458" name="connsiteY208"/>
              <a:gd fmla="*/ 157392 w 4807725" name="connsiteX209"/>
              <a:gd fmla="*/ 2772531 h 3008458" name="connsiteY209"/>
              <a:gd fmla="*/ 144559 w 4807725" name="connsiteX210"/>
              <a:gd fmla="*/ 2745809 h 3008458" name="connsiteY210"/>
              <a:gd fmla="*/ 107234 w 4807725" name="connsiteX211"/>
              <a:gd fmla="*/ 2612857 h 3008458" name="connsiteY211"/>
              <a:gd fmla="*/ 122076 w 4807725" name="connsiteX212"/>
              <a:gd fmla="*/ 2663765 h 3008458" name="connsiteY212"/>
              <a:gd fmla="*/ 129480 w 4807725" name="connsiteX213"/>
              <a:gd fmla="*/ 2677352 h 3008458" name="connsiteY213"/>
              <a:gd fmla="*/ 128210 w 4807725" name="connsiteX214"/>
              <a:gd fmla="*/ 2711762 h 3008458" name="connsiteY214"/>
              <a:gd fmla="*/ 120311 w 4807725" name="connsiteX215"/>
              <a:gd fmla="*/ 2695314 h 3008458" name="connsiteY215"/>
              <a:gd fmla="*/ 85922 w 4807725" name="connsiteX216"/>
              <a:gd fmla="*/ 2599831 h 3008458" name="connsiteY216"/>
              <a:gd fmla="*/ 115499 w 4807725" name="connsiteX217"/>
              <a:gd fmla="*/ 2685293 h 3008458" name="connsiteY217"/>
              <a:gd fmla="*/ 120311 w 4807725" name="connsiteX218"/>
              <a:gd fmla="*/ 2695314 h 3008458" name="connsiteY218"/>
              <a:gd fmla="*/ 127211 w 4807725" name="connsiteX219"/>
              <a:gd fmla="*/ 2738821 h 3008458" name="connsiteY219"/>
              <a:gd fmla="*/ 124426 w 4807725" name="connsiteX220"/>
              <a:gd fmla="*/ 2814263 h 3008458" name="connsiteY220"/>
              <a:gd fmla="*/ 89978 w 4807725" name="connsiteX221"/>
              <a:gd fmla="*/ 2639523 h 3008458" name="connsiteY221"/>
              <a:gd fmla="*/ 139422 w 4807725" name="connsiteX222"/>
              <a:gd fmla="*/ 2547806 h 3008458" name="connsiteY222"/>
              <a:gd fmla="*/ 232081 w 4807725" name="connsiteX223"/>
              <a:gd fmla="*/ 2763794 h 3008458" name="connsiteY223"/>
              <a:gd fmla="*/ 262396 w 4807725" name="connsiteX224"/>
              <a:gd fmla="*/ 2811643 h 3008458" name="connsiteY224"/>
              <a:gd fmla="*/ 284233 w 4807725" name="connsiteX225"/>
              <a:gd fmla="*/ 2837751 h 3008458" name="connsiteY225"/>
              <a:gd fmla="*/ 250309 w 4807725" name="connsiteX226"/>
              <a:gd fmla="*/ 2819931 h 3008458" name="connsiteY226"/>
              <a:gd fmla="*/ 243594 w 4807725" name="connsiteX227"/>
              <a:gd fmla="*/ 2815471 h 3008458" name="connsiteY227"/>
              <a:gd fmla="*/ 222567 w 4807725" name="connsiteX228"/>
              <a:gd fmla="*/ 2788215 h 3008458" name="connsiteY228"/>
              <a:gd fmla="*/ 176687 w 4807725" name="connsiteX229"/>
              <a:gd fmla="*/ 2688696 h 3008458" name="connsiteY229"/>
              <a:gd fmla="*/ 145163 w 4807725" name="connsiteX230"/>
              <a:gd fmla="*/ 2601595 h 3008458" name="connsiteY230"/>
              <a:gd fmla="*/ 144788 w 4807725" name="connsiteX231"/>
              <a:gd fmla="*/ 2590456 h 3008458" name="connsiteY231"/>
              <a:gd fmla="*/ 114890 w 4807725" name="connsiteX232"/>
              <a:gd fmla="*/ 2517953 h 3008458" name="connsiteY232"/>
              <a:gd fmla="*/ 145163 w 4807725" name="connsiteX233"/>
              <a:gd fmla="*/ 2601595 h 3008458" name="connsiteY233"/>
              <a:gd fmla="*/ 148589 w 4807725" name="connsiteX234"/>
              <a:gd fmla="*/ 2703637 h 3008458" name="connsiteY234"/>
              <a:gd fmla="*/ 147875 w 4807725" name="connsiteX235"/>
              <a:gd fmla="*/ 2711111 h 3008458" name="connsiteY235"/>
              <a:gd fmla="*/ 129480 w 4807725" name="connsiteX236"/>
              <a:gd fmla="*/ 2677352 h 3008458" name="connsiteY236"/>
              <a:gd fmla="*/ 129570 w 4807725" name="connsiteX237"/>
              <a:gd fmla="*/ 2674907 h 3008458" name="connsiteY237"/>
              <a:gd fmla="*/ 117091 w 4807725" name="connsiteX238"/>
              <a:gd fmla="*/ 2552908 h 3008458" name="connsiteY238"/>
              <a:gd fmla="*/ 4703995 w 4807725" name="connsiteX239"/>
              <a:gd fmla="*/ 2396904 h 3008458" name="connsiteY239"/>
              <a:gd fmla="*/ 4704217 w 4807725" name="connsiteX240"/>
              <a:gd fmla="*/ 2397881 h 3008458" name="connsiteY240"/>
              <a:gd fmla="*/ 4702900 w 4807725" name="connsiteX241"/>
              <a:gd fmla="*/ 2398110 h 3008458" name="connsiteY241"/>
              <a:gd fmla="*/ 4715742 w 4807725" name="connsiteX242"/>
              <a:gd fmla="*/ 2395879 h 3008458" name="connsiteY242"/>
              <a:gd fmla="*/ 4716177 w 4807725" name="connsiteX243"/>
              <a:gd fmla="*/ 2396765 h 3008458" name="connsiteY243"/>
              <a:gd fmla="*/ 4713009 w 4807725" name="connsiteX244"/>
              <a:gd fmla="*/ 2410342 h 3008458" name="connsiteY244"/>
              <a:gd fmla="*/ 4707457 w 4807725" name="connsiteX245"/>
              <a:gd fmla="*/ 2412144 h 3008458" name="connsiteY245"/>
              <a:gd fmla="*/ 4704217 w 4807725" name="connsiteX246"/>
              <a:gd fmla="*/ 2397881 h 3008458" name="connsiteY246"/>
              <a:gd fmla="*/ 4717120 w 4807725" name="connsiteX247"/>
              <a:gd fmla="*/ 2388383 h 3008458" name="connsiteY247"/>
              <a:gd fmla="*/ 4721483 w 4807725" name="connsiteX248"/>
              <a:gd fmla="*/ 2407590 h 3008458" name="connsiteY248"/>
              <a:gd fmla="*/ 4716177 w 4807725" name="connsiteX249"/>
              <a:gd fmla="*/ 2396765 h 3008458" name="connsiteY249"/>
              <a:gd fmla="*/ 4716926 w 4807725" name="connsiteX250"/>
              <a:gd fmla="*/ 2393555 h 3008458" name="connsiteY250"/>
              <a:gd fmla="*/ 4734553 w 4807725" name="connsiteX251"/>
              <a:gd fmla="*/ 2338544 h 3008458" name="connsiteY251"/>
              <a:gd fmla="*/ 4721127 w 4807725" name="connsiteX252"/>
              <a:gd fmla="*/ 2454247 h 3008458" name="connsiteY252"/>
              <a:gd fmla="*/ 4659042 w 4807725" name="connsiteX253"/>
              <a:gd fmla="*/ 2645060 h 3008458" name="connsiteY253"/>
              <a:gd fmla="*/ 4573816 w 4807725" name="connsiteX254"/>
              <a:gd fmla="*/ 2812358 h 3008458" name="connsiteY254"/>
              <a:gd fmla="*/ 4519022 w 4807725" name="connsiteX255"/>
              <a:gd fmla="*/ 2859238 h 3008458" name="connsiteY255"/>
              <a:gd fmla="*/ 4463840 w 4807725" name="connsiteX256"/>
              <a:gd fmla="*/ 2893335 h 3008458" name="connsiteY256"/>
              <a:gd fmla="*/ 4388268 w 4807725" name="connsiteX257"/>
              <a:gd fmla="*/ 2909451 h 3008458" name="connsiteY257"/>
              <a:gd fmla="*/ 4384972 w 4807725" name="connsiteX258"/>
              <a:gd fmla="*/ 2909743 h 3008458" name="connsiteY258"/>
              <a:gd fmla="*/ 4454368 w 4807725" name="connsiteX259"/>
              <a:gd fmla="*/ 2880231 h 3008458" name="connsiteY259"/>
              <a:gd fmla="*/ 4578728 w 4807725" name="connsiteX260"/>
              <a:gd fmla="*/ 2779735 h 3008458" name="connsiteY260"/>
              <a:gd fmla="*/ 4659397 w 4807725" name="connsiteX261"/>
              <a:gd fmla="*/ 2598403 h 3008458" name="connsiteY261"/>
              <a:gd fmla="*/ 4693422 w 4807725" name="connsiteX262"/>
              <a:gd fmla="*/ 2494271 h 3008458" name="connsiteY262"/>
              <a:gd fmla="*/ 4713009 w 4807725" name="connsiteX263"/>
              <a:gd fmla="*/ 2410342 h 3008458" name="connsiteY263"/>
              <a:gd fmla="*/ 4714470 w 4807725" name="connsiteX264"/>
              <a:gd fmla="*/ 2409867 h 3008458" name="connsiteY264"/>
              <a:gd fmla="*/ 4721483 w 4807725" name="connsiteX265"/>
              <a:gd fmla="*/ 2407590 h 3008458" name="connsiteY265"/>
              <a:gd fmla="*/ 4688536 w 4807725" name="connsiteX266"/>
              <a:gd fmla="*/ 2328846 h 3008458" name="connsiteY266"/>
              <a:gd fmla="*/ 4694117 w 4807725" name="connsiteX267"/>
              <a:gd fmla="*/ 2353415 h 3008458" name="connsiteY267"/>
              <a:gd fmla="*/ 4688671 w 4807725" name="connsiteX268"/>
              <a:gd fmla="*/ 2448302 h 3008458" name="connsiteY268"/>
              <a:gd fmla="*/ 4645371 w 4807725" name="connsiteX269"/>
              <a:gd fmla="*/ 2602957 h 3008458" name="connsiteY269"/>
              <a:gd fmla="*/ 4522978 w 4807725" name="connsiteX270"/>
              <a:gd fmla="*/ 2751295 h 3008458" name="connsiteY270"/>
              <a:gd fmla="*/ 4345191 w 4807725" name="connsiteX271"/>
              <a:gd fmla="*/ 2824536 h 3008458" name="connsiteY271"/>
              <a:gd fmla="*/ 3906169 w 4807725" name="connsiteX272"/>
              <a:gd fmla="*/ 2905029 h 3008458" name="connsiteY272"/>
              <a:gd fmla="*/ 3773360 w 4807725" name="connsiteX273"/>
              <a:gd fmla="*/ 2919947 h 3008458" name="connsiteY273"/>
              <a:gd fmla="*/ 3658948 w 4807725" name="connsiteX274"/>
              <a:gd fmla="*/ 2914695 h 3008458" name="connsiteY274"/>
              <a:gd fmla="*/ 3872990 w 4807725" name="connsiteX275"/>
              <a:gd fmla="*/ 2898349 h 3008458" name="connsiteY275"/>
              <a:gd fmla="*/ 4111654 w 4807725" name="connsiteX276"/>
              <a:gd fmla="*/ 2869337 h 3008458" name="connsiteY276"/>
              <a:gd fmla="*/ 4326608 w 4807725" name="connsiteX277"/>
              <a:gd fmla="*/ 2815056 h 3008458" name="connsiteY277"/>
              <a:gd fmla="*/ 4518421 w 4807725" name="connsiteX278"/>
              <a:gd fmla="*/ 2737261 h 3008458" name="connsiteY278"/>
              <a:gd fmla="*/ 4689229 w 4807725" name="connsiteX279"/>
              <a:gd fmla="*/ 2356007 h 3008458" name="connsiteY279"/>
              <a:gd fmla="*/ 88343 w 4807725" name="connsiteX280"/>
              <a:gd fmla="*/ 2326940 h 3008458" name="connsiteY280"/>
              <a:gd fmla="*/ 105440 w 4807725" name="connsiteX281"/>
              <a:gd fmla="*/ 2427488 h 3008458" name="connsiteY281"/>
              <a:gd fmla="*/ 110317 w 4807725" name="connsiteX282"/>
              <a:gd fmla="*/ 2445326 h 3008458" name="connsiteY282"/>
              <a:gd fmla="*/ 114890 w 4807725" name="connsiteX283"/>
              <a:gd fmla="*/ 2517953 h 3008458" name="connsiteY283"/>
              <a:gd fmla="*/ 101320 w 4807725" name="connsiteX284"/>
              <a:gd fmla="*/ 2480458 h 3008458" name="connsiteY284"/>
              <a:gd fmla="*/ 93881 w 4807725" name="connsiteX285"/>
              <a:gd fmla="*/ 2445595 h 3008458" name="connsiteY285"/>
              <a:gd fmla="*/ 88753 w 4807725" name="connsiteX286"/>
              <a:gd fmla="*/ 2370124 h 3008458" name="connsiteY286"/>
              <a:gd fmla="*/ 4719546 w 4807725" name="connsiteX287"/>
              <a:gd fmla="*/ 2323866 h 3008458" name="connsiteY287"/>
              <a:gd fmla="*/ 4717120 w 4807725" name="connsiteX288"/>
              <a:gd fmla="*/ 2388383 h 3008458" name="connsiteY288"/>
              <a:gd fmla="*/ 4713361 w 4807725" name="connsiteX289"/>
              <a:gd fmla="*/ 2371831 h 3008458" name="connsiteY289"/>
              <a:gd fmla="*/ 4697550 w 4807725" name="connsiteX290"/>
              <a:gd fmla="*/ 2293602 h 3008458" name="connsiteY290"/>
              <a:gd fmla="*/ 4698921 w 4807725" name="connsiteX291"/>
              <a:gd fmla="*/ 2308257 h 3008458" name="connsiteY291"/>
              <a:gd fmla="*/ 4713361 w 4807725" name="connsiteX292"/>
              <a:gd fmla="*/ 2371831 h 3008458" name="connsiteY292"/>
              <a:gd fmla="*/ 4712369 w 4807725" name="connsiteX293"/>
              <a:gd fmla="*/ 2379521 h 3008458" name="connsiteY293"/>
              <a:gd fmla="*/ 4712894 w 4807725" name="connsiteX294"/>
              <a:gd fmla="*/ 2387108 h 3008458" name="connsiteY294"/>
              <a:gd fmla="*/ 4703995 w 4807725" name="connsiteX295"/>
              <a:gd fmla="*/ 2396904 h 3008458" name="connsiteY295"/>
              <a:gd fmla="*/ 4694117 w 4807725" name="connsiteX296"/>
              <a:gd fmla="*/ 2353415 h 3008458" name="connsiteY296"/>
              <a:gd fmla="*/ 67541 w 4807725" name="connsiteX297"/>
              <a:gd fmla="*/ 2253087 h 3008458" name="connsiteY297"/>
              <a:gd fmla="*/ 68033 w 4807725" name="connsiteX298"/>
              <a:gd fmla="*/ 2258557 h 3008458" name="connsiteY298"/>
              <a:gd fmla="*/ 78101 w 4807725" name="connsiteX299"/>
              <a:gd fmla="*/ 2371643 h 3008458" name="connsiteY299"/>
              <a:gd fmla="*/ 93881 w 4807725" name="connsiteX300"/>
              <a:gd fmla="*/ 2445595 h 3008458" name="connsiteY300"/>
              <a:gd fmla="*/ 103757 w 4807725" name="connsiteX301"/>
              <a:gd fmla="*/ 2590931 h 3008458" name="connsiteY301"/>
              <a:gd fmla="*/ 107234 w 4807725" name="connsiteX302"/>
              <a:gd fmla="*/ 2612857 h 3008458" name="connsiteY302"/>
              <a:gd fmla="*/ 92249 w 4807725" name="connsiteX303"/>
              <a:gd fmla="*/ 2561458 h 3008458" name="connsiteY303"/>
              <a:gd fmla="*/ 71940 w 4807725" name="connsiteX304"/>
              <a:gd fmla="*/ 2462972 h 3008458" name="connsiteY304"/>
              <a:gd fmla="*/ 71736 w 4807725" name="connsiteX305"/>
              <a:gd fmla="*/ 2460976 h 3008458" name="connsiteY305"/>
              <a:gd fmla="*/ 4685913 w 4807725" name="connsiteX306"/>
              <a:gd fmla="*/ 2241330 h 3008458" name="connsiteY306"/>
              <a:gd fmla="*/ 4686648 w 4807725" name="connsiteX307"/>
              <a:gd fmla="*/ 2254792 h 3008458" name="connsiteY307"/>
              <a:gd fmla="*/ 4688536 w 4807725" name="connsiteX308"/>
              <a:gd fmla="*/ 2328846 h 3008458" name="connsiteY308"/>
              <a:gd fmla="*/ 4684895 w 4807725" name="connsiteX309"/>
              <a:gd fmla="*/ 2312812 h 3008458" name="connsiteY309"/>
              <a:gd fmla="*/ 4683034 w 4807725" name="connsiteX310"/>
              <a:gd fmla="*/ 2292917 h 3008458" name="connsiteY310"/>
              <a:gd fmla="*/ 4685383 w 4807725" name="connsiteX311"/>
              <a:gd fmla="*/ 2248658 h 3008458" name="connsiteY311"/>
              <a:gd fmla="*/ 4671371 w 4807725" name="connsiteX312"/>
              <a:gd fmla="*/ 2129094 h 3008458" name="connsiteY312"/>
              <a:gd fmla="*/ 4676270 w 4807725" name="connsiteX313"/>
              <a:gd fmla="*/ 2220589 h 3008458" name="connsiteY313"/>
              <a:gd fmla="*/ 4683034 w 4807725" name="connsiteX314"/>
              <a:gd fmla="*/ 2292917 h 3008458" name="connsiteY314"/>
              <a:gd fmla="*/ 4679937 w 4807725" name="connsiteX315"/>
              <a:gd fmla="*/ 2351267 h 3008458" name="connsiteY315"/>
              <a:gd fmla="*/ 4674491 w 4807725" name="connsiteX316"/>
              <a:gd fmla="*/ 2453876 h 3008458" name="connsiteY316"/>
              <a:gd fmla="*/ 4593822 w 4807725" name="connsiteX317"/>
              <a:gd fmla="*/ 2635209 h 3008458" name="connsiteY317"/>
              <a:gd fmla="*/ 4439175 w 4807725" name="connsiteX318"/>
              <a:gd fmla="*/ 2731964 h 3008458" name="connsiteY318"/>
              <a:gd fmla="*/ 4018737 w 4807725" name="connsiteX319"/>
              <a:gd fmla="*/ 2821937 h 3008458" name="connsiteY319"/>
              <a:gd fmla="*/ 3537991 w 4807725" name="connsiteX320"/>
              <a:gd fmla="*/ 2869436 h 3008458" name="connsiteY320"/>
              <a:gd fmla="*/ 3038093 w 4807725" name="connsiteX321"/>
              <a:gd fmla="*/ 2905700 h 3008458" name="connsiteY321"/>
              <a:gd fmla="*/ 3008483 w 4807725" name="connsiteX322"/>
              <a:gd fmla="*/ 2907214 h 3008458" name="connsiteY322"/>
              <a:gd fmla="*/ 2674902 w 4807725" name="connsiteX323"/>
              <a:gd fmla="*/ 2904559 h 3008458" name="connsiteY323"/>
              <a:gd fmla="*/ 2911641 w 4807725" name="connsiteX324"/>
              <a:gd fmla="*/ 2898278 h 3008458" name="connsiteY324"/>
              <a:gd fmla="*/ 3412109 w 4807725" name="connsiteX325"/>
              <a:gd fmla="*/ 2863768 h 3008458" name="connsiteY325"/>
              <a:gd fmla="*/ 3906881 w 4807725" name="connsiteX326"/>
              <a:gd fmla="*/ 2811714 h 3008458" name="connsiteY326"/>
              <a:gd fmla="*/ 4350459 w 4807725" name="connsiteX327"/>
              <a:gd fmla="*/ 2745255 h 3008458" name="connsiteY327"/>
              <a:gd fmla="*/ 4551743 w 4807725" name="connsiteX328"/>
              <a:gd fmla="*/ 2648872 h 3008458" name="connsiteY328"/>
              <a:gd fmla="*/ 4646438 w 4807725" name="connsiteX329"/>
              <a:gd fmla="*/ 2462985 h 3008458" name="connsiteY329"/>
              <a:gd fmla="*/ 4661887 w 4807725" name="connsiteX330"/>
              <a:gd fmla="*/ 2271801 h 3008458" name="connsiteY330"/>
              <a:gd fmla="*/ 4695094 w 4807725" name="connsiteX331"/>
              <a:gd fmla="*/ 2120384 h 3008458" name="connsiteY331"/>
              <a:gd fmla="*/ 4694930 w 4807725" name="connsiteX332"/>
              <a:gd fmla="*/ 2124355 h 3008458" name="connsiteY332"/>
              <a:gd fmla="*/ 4697915 w 4807725" name="connsiteX333"/>
              <a:gd fmla="*/ 2287252 h 3008458" name="connsiteY333"/>
              <a:gd fmla="*/ 4697550 w 4807725" name="connsiteX334"/>
              <a:gd fmla="*/ 2293602 h 3008458" name="connsiteY334"/>
              <a:gd fmla="*/ 4690296 w 4807725" name="connsiteX335"/>
              <a:gd fmla="*/ 2216035 h 3008458" name="connsiteY335"/>
              <a:gd fmla="*/ 4690597 w 4807725" name="connsiteX336"/>
              <a:gd fmla="*/ 2176555 h 3008458" name="connsiteY336"/>
              <a:gd fmla="*/ 4693856 w 4807725" name="connsiteX337"/>
              <a:gd fmla="*/ 2131492 h 3008458" name="connsiteY337"/>
              <a:gd fmla="*/ 4699370 w 4807725" name="connsiteX338"/>
              <a:gd fmla="*/ 2017807 h 3008458" name="connsiteY338"/>
              <a:gd fmla="*/ 4704377 w 4807725" name="connsiteX339"/>
              <a:gd fmla="*/ 2037122 h 3008458" name="connsiteY339"/>
              <a:gd fmla="*/ 4695094 w 4807725" name="connsiteX340"/>
              <a:gd fmla="*/ 2120384 h 3008458" name="connsiteY340"/>
              <a:gd fmla="*/ 4707672 w 4807725" name="connsiteX341"/>
              <a:gd fmla="*/ 1990470 h 3008458" name="connsiteY341"/>
              <a:gd fmla="*/ 4729205 w 4807725" name="connsiteX342"/>
              <a:gd fmla="*/ 2082925 h 3008458" name="connsiteY342"/>
              <a:gd fmla="*/ 4737554 w 4807725" name="connsiteX343"/>
              <a:gd fmla="*/ 2184216 h 3008458" name="connsiteY343"/>
              <a:gd fmla="*/ 4719546 w 4807725" name="connsiteX344"/>
              <a:gd fmla="*/ 2323866 h 3008458" name="connsiteY344"/>
              <a:gd fmla="*/ 4724971 w 4807725" name="connsiteX345"/>
              <a:gd fmla="*/ 2179566 h 3008458" name="connsiteY345"/>
              <a:gd fmla="*/ 4713460 w 4807725" name="connsiteX346"/>
              <a:gd fmla="*/ 2073978 h 3008458" name="connsiteY346"/>
              <a:gd fmla="*/ 4704377 w 4807725" name="connsiteX347"/>
              <a:gd fmla="*/ 2037122 h 3008458" name="connsiteY347"/>
              <a:gd fmla="*/ 4705745 w 4807725" name="connsiteX348"/>
              <a:gd fmla="*/ 2024851 h 3008458" name="connsiteY348"/>
              <a:gd fmla="*/ 4687518 w 4807725" name="connsiteX349"/>
              <a:gd fmla="*/ 1968714 h 3008458" name="connsiteY349"/>
              <a:gd fmla="*/ 4692042 w 4807725" name="connsiteX350"/>
              <a:gd fmla="*/ 1987070 h 3008458" name="connsiteY350"/>
              <a:gd fmla="*/ 4691185 w 4807725" name="connsiteX351"/>
              <a:gd fmla="*/ 2099391 h 3008458" name="connsiteY351"/>
              <a:gd fmla="*/ 4690597 w 4807725" name="connsiteX352"/>
              <a:gd fmla="*/ 2176555 h 3008458" name="connsiteY352"/>
              <a:gd fmla="*/ 4685913 w 4807725" name="connsiteX353"/>
              <a:gd fmla="*/ 2241330 h 3008458" name="connsiteY353"/>
              <a:gd fmla="*/ 4681405 w 4807725" name="connsiteX354"/>
              <a:gd fmla="*/ 2158805 h 3008458" name="connsiteY354"/>
              <a:gd fmla="*/ 4687518 w 4807725" name="connsiteX355"/>
              <a:gd fmla="*/ 1968714 h 3008458" name="connsiteY355"/>
              <a:gd fmla="*/ 4701544 w 4807725" name="connsiteX356"/>
              <a:gd fmla="*/ 1964159 h 3008458" name="connsiteY356"/>
              <a:gd fmla="*/ 4699370 w 4807725" name="connsiteX357"/>
              <a:gd fmla="*/ 2017807 h 3008458" name="connsiteY357"/>
              <a:gd fmla="*/ 4692042 w 4807725" name="connsiteX358"/>
              <a:gd fmla="*/ 1987070 h 3008458" name="connsiteY358"/>
              <a:gd fmla="*/ 4692075 w 4807725" name="connsiteX359"/>
              <a:gd fmla="*/ 1982748 h 3008458" name="connsiteY359"/>
              <a:gd fmla="*/ 4691343 w 4807725" name="connsiteX360"/>
              <a:gd fmla="*/ 1967471 h 3008458" name="connsiteY360"/>
              <a:gd fmla="*/ 4694531 w 4807725" name="connsiteX361"/>
              <a:gd fmla="*/ 1966436 h 3008458" name="connsiteY361"/>
              <a:gd fmla="*/ 4701544 w 4807725" name="connsiteX362"/>
              <a:gd fmla="*/ 1964159 h 3008458" name="connsiteY362"/>
              <a:gd fmla="*/ 4690837 w 4807725" name="connsiteX363"/>
              <a:gd fmla="*/ 1956895 h 3008458" name="connsiteY363"/>
              <a:gd fmla="*/ 4691343 w 4807725" name="connsiteX364"/>
              <a:gd fmla="*/ 1967471 h 3008458" name="connsiteY364"/>
              <a:gd fmla="*/ 4687518 w 4807725" name="connsiteX365"/>
              <a:gd fmla="*/ 1968714 h 3008458" name="connsiteY365"/>
              <a:gd fmla="*/ 88178 w 4807725" name="connsiteX366"/>
              <a:gd fmla="*/ 1768755 h 3008458" name="connsiteY366"/>
              <a:gd fmla="*/ 89879 w 4807725" name="connsiteX367"/>
              <a:gd fmla="*/ 1841559 h 3008458" name="connsiteY367"/>
              <a:gd fmla="*/ 84549 w 4807725" name="connsiteX368"/>
              <a:gd fmla="*/ 1927401 h 3008458" name="connsiteY368"/>
              <a:gd fmla="*/ 88343 w 4807725" name="connsiteX369"/>
              <a:gd fmla="*/ 2326940 h 3008458" name="connsiteY369"/>
              <a:gd fmla="*/ 86260 w 4807725" name="connsiteX370"/>
              <a:gd fmla="*/ 2314695 h 3008458" name="connsiteY370"/>
              <a:gd fmla="*/ 85261 w 4807725" name="connsiteX371"/>
              <a:gd fmla="*/ 1834087 h 3008458" name="connsiteY371"/>
              <a:gd fmla="*/ 96701 w 4807725" name="connsiteX372"/>
              <a:gd fmla="*/ 1731671 h 3008458" name="connsiteY372"/>
              <a:gd fmla="*/ 97105 w 4807725" name="connsiteX373"/>
              <a:gd fmla="*/ 1734716 h 3008458" name="connsiteY373"/>
              <a:gd fmla="*/ 99287 w 4807725" name="connsiteX374"/>
              <a:gd fmla="*/ 1829532 h 3008458" name="connsiteY374"/>
              <a:gd fmla="*/ 123427 w 4807725" name="connsiteX375"/>
              <a:gd fmla="*/ 2333655 h 3008458" name="connsiteY375"/>
              <a:gd fmla="*/ 128848 w 4807725" name="connsiteX376"/>
              <a:gd fmla="*/ 2463763 h 3008458" name="connsiteY376"/>
              <a:gd fmla="*/ 139422 w 4807725" name="connsiteX377"/>
              <a:gd fmla="*/ 2547806 h 3008458" name="connsiteY377"/>
              <a:gd fmla="*/ 136422 w 4807725" name="connsiteX378"/>
              <a:gd fmla="*/ 2540813 h 3008458" name="connsiteY378"/>
              <a:gd fmla="*/ 110317 w 4807725" name="connsiteX379"/>
              <a:gd fmla="*/ 2445326 h 3008458" name="connsiteY379"/>
              <a:gd fmla="*/ 101296 w 4807725" name="connsiteX380"/>
              <a:gd fmla="*/ 2302056 h 3008458" name="connsiteY380"/>
              <a:gd fmla="*/ 94705 w 4807725" name="connsiteX381"/>
              <a:gd fmla="*/ 2048216 h 3008458" name="connsiteY381"/>
              <a:gd fmla="*/ 89879 w 4807725" name="connsiteX382"/>
              <a:gd fmla="*/ 1841559 h 3008458" name="connsiteY382"/>
              <a:gd fmla="*/ 94586 w 4807725" name="connsiteX383"/>
              <a:gd fmla="*/ 1625275 h 3008458" name="connsiteY383"/>
              <a:gd fmla="*/ 96944 w 4807725" name="connsiteX384"/>
              <a:gd fmla="*/ 1727746 h 3008458" name="connsiteY384"/>
              <a:gd fmla="*/ 96701 w 4807725" name="connsiteX385"/>
              <a:gd fmla="*/ 1731671 h 3008458" name="connsiteY385"/>
              <a:gd fmla="*/ 95442 w 4807725" name="connsiteX386"/>
              <a:gd fmla="*/ 1722183 h 3008458" name="connsiteY386"/>
              <a:gd fmla="*/ 94136 w 4807725" name="connsiteX387"/>
              <a:gd fmla="*/ 1635340 h 3008458" name="connsiteY387"/>
              <a:gd fmla="*/ 78559 w 4807725" name="connsiteX388"/>
              <a:gd fmla="*/ 1596702 h 3008458" name="connsiteY388"/>
              <a:gd fmla="*/ 77214 w 4807725" name="connsiteX389"/>
              <a:gd fmla="*/ 1666046 h 3008458" name="connsiteY389"/>
              <a:gd fmla="*/ 64543 w 4807725" name="connsiteX390"/>
              <a:gd fmla="*/ 2104551 h 3008458" name="connsiteY390"/>
              <a:gd fmla="*/ 67541 w 4807725" name="connsiteX391"/>
              <a:gd fmla="*/ 2253087 h 3008458" name="connsiteY391"/>
              <a:gd fmla="*/ 57083 w 4807725" name="connsiteX392"/>
              <a:gd fmla="*/ 2136789 h 3008458" name="connsiteY392"/>
              <a:gd fmla="*/ 67033 w 4807725" name="connsiteX393"/>
              <a:gd fmla="*/ 1777949 h 3008458" name="connsiteY393"/>
              <a:gd fmla="*/ 80352 w 4807725" name="connsiteX394"/>
              <a:gd fmla="*/ 1504188 h 3008458" name="connsiteY394"/>
              <a:gd fmla="*/ 82451 w 4807725" name="connsiteX395"/>
              <a:gd fmla="*/ 1534505 h 3008458" name="connsiteY395"/>
              <a:gd fmla="*/ 82269 w 4807725" name="connsiteX396"/>
              <a:gd fmla="*/ 1538354 h 3008458" name="connsiteY396"/>
              <a:gd fmla="*/ 78559 w 4807725" name="connsiteX397"/>
              <a:gd fmla="*/ 1596702 h 3008458" name="connsiteY397"/>
              <a:gd fmla="*/ 89206 w 4807725" name="connsiteX398"/>
              <a:gd fmla="*/ 1391530 h 3008458" name="connsiteY398"/>
              <a:gd fmla="*/ 92854 w 4807725" name="connsiteX399"/>
              <a:gd fmla="*/ 1550014 h 3008458" name="connsiteY399"/>
              <a:gd fmla="*/ 94136 w 4807725" name="connsiteX400"/>
              <a:gd fmla="*/ 1635340 h 3008458" name="connsiteY400"/>
              <a:gd fmla="*/ 88178 w 4807725" name="connsiteX401"/>
              <a:gd fmla="*/ 1768755 h 3008458" name="connsiteY401"/>
              <a:gd fmla="*/ 82838 w 4807725" name="connsiteX402"/>
              <a:gd fmla="*/ 1540108 h 3008458" name="connsiteY402"/>
              <a:gd fmla="*/ 82451 w 4807725" name="connsiteX403"/>
              <a:gd fmla="*/ 1534505 h 3008458" name="connsiteY403"/>
              <a:gd fmla="*/ 108249 w 4807725" name="connsiteX404"/>
              <a:gd fmla="*/ 1325701 h 3008458" name="connsiteY404"/>
              <a:gd fmla="*/ 108871 w 4807725" name="connsiteX405"/>
              <a:gd fmla="*/ 1518808 h 3008458" name="connsiteY405"/>
              <a:gd fmla="*/ 180244 w 4807725" name="connsiteX406"/>
              <a:gd fmla="*/ 2222123 h 3008458" name="connsiteY406"/>
              <a:gd fmla="*/ 234571 w 4807725" name="connsiteX407"/>
              <a:gd fmla="*/ 2437192 h 3008458" name="connsiteY407"/>
              <a:gd fmla="*/ 279785 w 4807725" name="connsiteX408"/>
              <a:gd fmla="*/ 2624193 h 3008458" name="connsiteY408"/>
              <a:gd fmla="*/ 353051 w 4807725" name="connsiteX409"/>
              <a:gd fmla="*/ 2802085 h 3008458" name="connsiteY409"/>
              <a:gd fmla="*/ 534328 w 4807725" name="connsiteX410"/>
              <a:gd fmla="*/ 2882851 h 3008458" name="connsiteY410"/>
              <a:gd fmla="*/ 753483 w 4807725" name="connsiteX411"/>
              <a:gd fmla="*/ 2889261 h 3008458" name="connsiteY411"/>
              <a:gd fmla="*/ 1019274 w 4807725" name="connsiteX412"/>
              <a:gd fmla="*/ 2896043 h 3008458" name="connsiteY412"/>
              <a:gd fmla="*/ 1546300 w 4807725" name="connsiteX413"/>
              <a:gd fmla="*/ 2895573 h 3008458" name="connsiteY413"/>
              <a:gd fmla="*/ 1536305 w 4807725" name="connsiteX414"/>
              <a:gd fmla="*/ 2906575 h 3008458" name="connsiteY414"/>
              <a:gd fmla="*/ 1536461 w 4807725" name="connsiteX415"/>
              <a:gd fmla="*/ 2908825 h 3008458" name="connsiteY415"/>
              <a:gd fmla="*/ 1481320 w 4807725" name="connsiteX416"/>
              <a:gd fmla="*/ 2902128 h 3008458" name="connsiteY416"/>
              <a:gd fmla="*/ 1273207 w 4807725" name="connsiteX417"/>
              <a:gd fmla="*/ 2919281 h 3008458" name="connsiteY417"/>
              <a:gd fmla="*/ 1269180 w 4807725" name="connsiteX418"/>
              <a:gd fmla="*/ 2919509 h 3008458" name="connsiteY418"/>
              <a:gd fmla="*/ 855869 w 4807725" name="connsiteX419"/>
              <a:gd fmla="*/ 2918073 h 3008458" name="connsiteY419"/>
              <a:gd fmla="*/ 737570 w 4807725" name="connsiteX420"/>
              <a:gd fmla="*/ 2911882 h 3008458" name="connsiteY420"/>
              <a:gd fmla="*/ 639506 w 4807725" name="connsiteX421"/>
              <a:gd fmla="*/ 2915582 h 3008458" name="connsiteY421"/>
              <a:gd fmla="*/ 612445 w 4807725" name="connsiteX422"/>
              <a:gd fmla="*/ 2914669 h 3008458" name="connsiteY422"/>
              <a:gd fmla="*/ 427029 w 4807725" name="connsiteX423"/>
              <a:gd fmla="*/ 2886662 h 3008458" name="connsiteY423"/>
              <a:gd fmla="*/ 252088 w 4807725" name="connsiteX424"/>
              <a:gd fmla="*/ 2586644 h 3008458" name="connsiteY424"/>
              <a:gd fmla="*/ 123903 w 4807725" name="connsiteX425"/>
              <a:gd fmla="*/ 1936682 h 3008458" name="connsiteY425"/>
              <a:gd fmla="*/ 97105 w 4807725" name="connsiteX426"/>
              <a:gd fmla="*/ 1734716 h 3008458" name="connsiteY426"/>
              <a:gd fmla="*/ 96944 w 4807725" name="connsiteX427"/>
              <a:gd fmla="*/ 1727746 h 3008458" name="connsiteY427"/>
              <a:gd fmla="*/ 99171 w 4807725" name="connsiteX428"/>
              <a:gd fmla="*/ 1691884 h 3008458" name="connsiteY428"/>
              <a:gd fmla="*/ 106690 w 4807725" name="connsiteX429"/>
              <a:gd fmla="*/ 1470308 h 3008458" name="connsiteY429"/>
              <a:gd fmla="*/ 103539 w 4807725" name="connsiteX430"/>
              <a:gd fmla="*/ 1424789 h 3008458" name="connsiteY430"/>
              <a:gd fmla="*/ 107757 w 4807725" name="connsiteX431"/>
              <a:gd fmla="*/ 1330336 h 3008458" name="connsiteY431"/>
              <a:gd fmla="*/ 98656 w 4807725" name="connsiteX432"/>
              <a:gd fmla="*/ 1267073 h 3008458" name="connsiteY432"/>
              <a:gd fmla="*/ 97763 w 4807725" name="connsiteX433"/>
              <a:gd fmla="*/ 1341338 h 3008458" name="connsiteY433"/>
              <a:gd fmla="*/ 103539 w 4807725" name="connsiteX434"/>
              <a:gd fmla="*/ 1424789 h 3008458" name="connsiteY434"/>
              <a:gd fmla="*/ 96509 w 4807725" name="connsiteX435"/>
              <a:gd fmla="*/ 1582211 h 3008458" name="connsiteY435"/>
              <a:gd fmla="*/ 94586 w 4807725" name="connsiteX436"/>
              <a:gd fmla="*/ 1625275 h 3008458" name="connsiteY436"/>
              <a:gd fmla="*/ 92854 w 4807725" name="connsiteX437"/>
              <a:gd fmla="*/ 1550014 h 3008458" name="connsiteY437"/>
              <a:gd fmla="*/ 91961 w 4807725" name="connsiteX438"/>
              <a:gd fmla="*/ 1490604 h 3008458" name="connsiteY438"/>
              <a:gd fmla="*/ 98952 w 4807725" name="connsiteX439"/>
              <a:gd fmla="*/ 1252917 h 3008458" name="connsiteY439"/>
              <a:gd fmla="*/ 98999 w 4807725" name="connsiteX440"/>
              <a:gd fmla="*/ 1255610 h 3008458" name="connsiteY440"/>
              <a:gd fmla="*/ 98656 w 4807725" name="connsiteX441"/>
              <a:gd fmla="*/ 1267073 h 3008458" name="connsiteY441"/>
              <a:gd fmla="*/ 98814 w 4807725" name="connsiteX442"/>
              <a:gd fmla="*/ 1253913 h 3008458" name="connsiteY442"/>
              <a:gd fmla="*/ 96105 w 4807725" name="connsiteX443"/>
              <a:gd fmla="*/ 1092651 h 3008458" name="connsiteY443"/>
              <a:gd fmla="*/ 98877 w 4807725" name="connsiteX444"/>
              <a:gd fmla="*/ 1248713 h 3008458" name="connsiteY444"/>
              <a:gd fmla="*/ 98814 w 4807725" name="connsiteX445"/>
              <a:gd fmla="*/ 1253913 h 3008458" name="connsiteY445"/>
              <a:gd fmla="*/ 94087 w 4807725" name="connsiteX446"/>
              <a:gd fmla="*/ 1288233 h 3008458" name="connsiteY446"/>
              <a:gd fmla="*/ 89206 w 4807725" name="connsiteX447"/>
              <a:gd fmla="*/ 1391530 h 3008458" name="connsiteY447"/>
              <a:gd fmla="*/ 87901 w 4807725" name="connsiteX448"/>
              <a:gd fmla="*/ 1334843 h 3008458" name="connsiteY448"/>
              <a:gd fmla="*/ 85716 w 4807725" name="connsiteX449"/>
              <a:gd fmla="*/ 1311508 h 3008458" name="connsiteY449"/>
              <a:gd fmla="*/ 90241 w 4807725" name="connsiteX450"/>
              <a:gd fmla="*/ 1180883 h 3008458" name="connsiteY450"/>
              <a:gd fmla="*/ 4705768 w 4807725" name="connsiteX451"/>
              <a:gd fmla="*/ 1074866 h 3008458" name="connsiteY451"/>
              <a:gd fmla="*/ 4725820 w 4807725" name="connsiteX452"/>
              <a:gd fmla="*/ 1227121 h 3008458" name="connsiteY452"/>
              <a:gd fmla="*/ 4728681 w 4807725" name="connsiteX453"/>
              <a:gd fmla="*/ 1251224 h 3008458" name="connsiteY453"/>
              <a:gd fmla="*/ 4733155 w 4807725" name="connsiteX454"/>
              <a:gd fmla="*/ 1488477 h 3008458" name="connsiteY454"/>
              <a:gd fmla="*/ 4743019 w 4807725" name="connsiteX455"/>
              <a:gd fmla="*/ 2293817 h 3008458" name="connsiteY455"/>
              <a:gd fmla="*/ 4734553 w 4807725" name="connsiteX456"/>
              <a:gd fmla="*/ 2338544 h 3008458" name="connsiteY456"/>
              <a:gd fmla="*/ 4735479 w 4807725" name="connsiteX457"/>
              <a:gd fmla="*/ 2330566 h 3008458" name="connsiteY457"/>
              <a:gd fmla="*/ 4739344 w 4807725" name="connsiteX458"/>
              <a:gd fmla="*/ 2205927 h 3008458" name="connsiteY458"/>
              <a:gd fmla="*/ 4737554 w 4807725" name="connsiteX459"/>
              <a:gd fmla="*/ 2184216 h 3008458" name="connsiteY459"/>
              <a:gd fmla="*/ 4742808 w 4807725" name="connsiteX460"/>
              <a:gd fmla="*/ 2143473 h 3008458" name="connsiteY460"/>
              <a:gd fmla="*/ 4724921 w 4807725" name="connsiteX461"/>
              <a:gd fmla="*/ 1679499 h 3008458" name="connsiteY461"/>
              <a:gd fmla="*/ 4721720 w 4807725" name="connsiteX462"/>
              <a:gd fmla="*/ 1641905 h 3008458" name="connsiteY462"/>
              <a:gd fmla="*/ 4723285 w 4807725" name="connsiteX463"/>
              <a:gd fmla="*/ 1559555 h 3008458" name="connsiteY463"/>
              <a:gd fmla="*/ 4713662 w 4807725" name="connsiteX464"/>
              <a:gd fmla="*/ 1330697 h 3008458" name="connsiteY464"/>
              <a:gd fmla="*/ 4705610 w 4807725" name="connsiteX465"/>
              <a:gd fmla="*/ 1266544 h 3008458" name="connsiteY465"/>
              <a:gd fmla="*/ 112331 w 4807725" name="connsiteX466"/>
              <a:gd fmla="*/ 1069237 h 3008458" name="connsiteY466"/>
              <a:gd fmla="*/ 110345 w 4807725" name="connsiteX467"/>
              <a:gd fmla="*/ 1170208 h 3008458" name="connsiteY467"/>
              <a:gd fmla="*/ 98952 w 4807725" name="connsiteX468"/>
              <a:gd fmla="*/ 1252917 h 3008458" name="connsiteY468"/>
              <a:gd fmla="*/ 98877 w 4807725" name="connsiteX469"/>
              <a:gd fmla="*/ 1248713 h 3008458" name="connsiteY469"/>
              <a:gd fmla="*/ 99355 w 4807725" name="connsiteX470"/>
              <a:gd fmla="*/ 1208952 h 3008458" name="connsiteY470"/>
              <a:gd fmla="*/ 109011 w 4807725" name="connsiteX471"/>
              <a:gd fmla="*/ 1089462 h 3008458" name="connsiteY471"/>
              <a:gd fmla="*/ 4724962 w 4807725" name="connsiteX472"/>
              <a:gd fmla="*/ 1063035 h 3008458" name="connsiteY472"/>
              <a:gd fmla="*/ 4784348 w 4807725" name="connsiteX473"/>
              <a:gd fmla="*/ 1502882 h 3008458" name="connsiteY473"/>
              <a:gd fmla="*/ 4785347 w 4807725" name="connsiteX474"/>
              <a:gd fmla="*/ 1983490 h 3008458" name="connsiteY474"/>
              <a:gd fmla="*/ 4804930 w 4807725" name="connsiteX475"/>
              <a:gd fmla="*/ 2473579 h 3008458" name="connsiteY475"/>
              <a:gd fmla="*/ 4671645 w 4807725" name="connsiteX476"/>
              <a:gd fmla="*/ 2827135 h 3008458" name="connsiteY476"/>
              <a:gd fmla="*/ 4442739 w 4807725" name="connsiteX477"/>
              <a:gd fmla="*/ 2914550 h 3008458" name="connsiteY477"/>
              <a:gd fmla="*/ 4396877 w 4807725" name="connsiteX478"/>
              <a:gd fmla="*/ 2921907 h 3008458" name="connsiteY478"/>
              <a:gd fmla="*/ 4459495 w 4807725" name="connsiteX479"/>
              <a:gd fmla="*/ 2896020 h 3008458" name="connsiteY479"/>
              <a:gd fmla="*/ 4463840 w 4807725" name="connsiteX480"/>
              <a:gd fmla="*/ 2893335 h 3008458" name="connsiteY480"/>
              <a:gd fmla="*/ 4475275 w 4807725" name="connsiteX481"/>
              <a:gd fmla="*/ 2890896 h 3008458" name="connsiteY481"/>
              <a:gd fmla="*/ 4643592 w 4807725" name="connsiteX482"/>
              <a:gd fmla="*/ 2836244 h 3008458" name="connsiteY482"/>
              <a:gd fmla="*/ 4751958 w 4807725" name="connsiteX483"/>
              <a:gd fmla="*/ 2692460 h 3008458" name="connsiteY483"/>
              <a:gd fmla="*/ 4779012 w 4807725" name="connsiteX484"/>
              <a:gd fmla="*/ 2202743 h 3008458" name="connsiteY484"/>
              <a:gd fmla="*/ 4759429 w 4807725" name="connsiteX485"/>
              <a:gd fmla="*/ 1712655 h 3008458" name="connsiteY485"/>
              <a:gd fmla="*/ 4754853 w 4807725" name="connsiteX486"/>
              <a:gd fmla="*/ 1471735 h 3008458" name="connsiteY486"/>
              <a:gd fmla="*/ 4728681 w 4807725" name="connsiteX487"/>
              <a:gd fmla="*/ 1251224 h 3008458" name="connsiteY487"/>
              <a:gd fmla="*/ 4725267 w 4807725" name="connsiteX488"/>
              <a:gd fmla="*/ 1070222 h 3008458" name="connsiteY488"/>
              <a:gd fmla="*/ 22227 w 4807725" name="connsiteX489"/>
              <a:gd fmla="*/ 862102 h 3008458" name="connsiteY489"/>
              <a:gd fmla="*/ 28118 w 4807725" name="connsiteX490"/>
              <a:gd fmla="*/ 904092 h 3008458" name="connsiteY490"/>
              <a:gd fmla="*/ 21532 w 4807725" name="connsiteX491"/>
              <a:gd fmla="*/ 1017026 h 3008458" name="connsiteY491"/>
              <a:gd fmla="*/ 27088 w 4807725" name="connsiteX492"/>
              <a:gd fmla="*/ 1511668 h 3008458" name="connsiteY492"/>
              <a:gd fmla="*/ 71167 w 4807725" name="connsiteX493"/>
              <a:gd fmla="*/ 2459221 h 3008458" name="connsiteY493"/>
              <a:gd fmla="*/ 71940 w 4807725" name="connsiteX494"/>
              <a:gd fmla="*/ 2462972 h 3008458" name="connsiteY494"/>
              <a:gd fmla="*/ 85922 w 4807725" name="connsiteX495"/>
              <a:gd fmla="*/ 2599831 h 3008458" name="connsiteY495"/>
              <a:gd fmla="*/ 84126 w 4807725" name="connsiteX496"/>
              <a:gd fmla="*/ 2594639 h 3008458" name="connsiteY496"/>
              <a:gd fmla="*/ 17551 w 4807725" name="connsiteX497"/>
              <a:gd fmla="*/ 2150837 h 3008458" name="connsiteY497"/>
              <a:gd fmla="*/ 16552 w 4807725" name="connsiteX498"/>
              <a:gd fmla="*/ 1670229 h 3008458" name="connsiteY498"/>
              <a:gd fmla="*/ 15552 w 4807725" name="connsiteX499"/>
              <a:gd fmla="*/ 1189621 h 3008458" name="connsiteY499"/>
              <a:gd fmla="*/ 17331 w 4807725" name="connsiteX500"/>
              <a:gd fmla="*/ 956334 h 3008458" name="connsiteY500"/>
              <a:gd fmla="*/ 39026 w 4807725" name="connsiteX501"/>
              <a:gd fmla="*/ 817079 h 3008458" name="connsiteY501"/>
              <a:gd fmla="*/ 41538 w 4807725" name="connsiteX502"/>
              <a:gd fmla="*/ 839876 h 3008458" name="connsiteY502"/>
              <a:gd fmla="*/ 85716 w 4807725" name="connsiteX503"/>
              <a:gd fmla="*/ 1311508 h 3008458" name="connsiteY503"/>
              <a:gd fmla="*/ 82019 w 4807725" name="connsiteX504"/>
              <a:gd fmla="*/ 1418202 h 3008458" name="connsiteY504"/>
              <a:gd fmla="*/ 80352 w 4807725" name="connsiteX505"/>
              <a:gd fmla="*/ 1504188 h 3008458" name="connsiteY505"/>
              <a:gd fmla="*/ 66034 w 4807725" name="connsiteX506"/>
              <a:gd fmla="*/ 1297341 h 3008458" name="connsiteY506"/>
              <a:gd fmla="*/ 49229 w 4807725" name="connsiteX507"/>
              <a:gd fmla="*/ 1054574 h 3008458" name="connsiteY507"/>
              <a:gd fmla="*/ 31535 w 4807725" name="connsiteX508"/>
              <a:gd fmla="*/ 928451 h 3008458" name="connsiteY508"/>
              <a:gd fmla="*/ 28118 w 4807725" name="connsiteX509"/>
              <a:gd fmla="*/ 904092 h 3008458" name="connsiteY509"/>
              <a:gd fmla="*/ 28909 w 4807725" name="connsiteX510"/>
              <a:gd fmla="*/ 890519 h 3008458" name="connsiteY510"/>
              <a:gd fmla="*/ 130739 w 4807725" name="connsiteX511"/>
              <a:gd fmla="*/ 762960 h 3008458" name="connsiteY511"/>
              <a:gd fmla="*/ 134811 w 4807725" name="connsiteX512"/>
              <a:gd fmla="*/ 840619 h 3008458" name="connsiteY512"/>
              <a:gd fmla="*/ 133513 w 4807725" name="connsiteX513"/>
              <a:gd fmla="*/ 1087324 h 3008458" name="connsiteY513"/>
              <a:gd fmla="*/ 108249 w 4807725" name="connsiteX514"/>
              <a:gd fmla="*/ 1325701 h 3008458" name="connsiteY514"/>
              <a:gd fmla="*/ 108113 w 4807725" name="connsiteX515"/>
              <a:gd fmla="*/ 1283678 h 3008458" name="connsiteY515"/>
              <a:gd fmla="*/ 110345 w 4807725" name="connsiteX516"/>
              <a:gd fmla="*/ 1170208 h 3008458" name="connsiteY516"/>
              <a:gd fmla="*/ 111984 w 4807725" name="connsiteX517"/>
              <a:gd fmla="*/ 1158310 h 3008458" name="connsiteY517"/>
              <a:gd fmla="*/ 119362 w 4807725" name="connsiteX518"/>
              <a:gd fmla="*/ 1031803 h 3008458" name="connsiteY518"/>
              <a:gd fmla="*/ 119305 w 4807725" name="connsiteX519"/>
              <a:gd fmla="*/ 1026755 h 3008458" name="connsiteY519"/>
              <a:gd fmla="*/ 129187 w 4807725" name="connsiteX520"/>
              <a:gd fmla="*/ 966557 h 3008458" name="connsiteY520"/>
              <a:gd fmla="*/ 130432 w 4807725" name="connsiteX521"/>
              <a:gd fmla="*/ 803256 h 3008458" name="connsiteY521"/>
              <a:gd fmla="*/ 112063 w 4807725" name="connsiteX522"/>
              <a:gd fmla="*/ 700055 h 3008458" name="connsiteY522"/>
              <a:gd fmla="*/ 116583 w 4807725" name="connsiteX523"/>
              <a:gd fmla="*/ 784481 h 3008458" name="connsiteY523"/>
              <a:gd fmla="*/ 117973 w 4807725" name="connsiteX524"/>
              <a:gd fmla="*/ 908142 h 3008458" name="connsiteY524"/>
              <a:gd fmla="*/ 119305 w 4807725" name="connsiteX525"/>
              <a:gd fmla="*/ 1026755 h 3008458" name="connsiteY525"/>
              <a:gd fmla="*/ 112331 w 4807725" name="connsiteX526"/>
              <a:gd fmla="*/ 1069237 h 3008458" name="connsiteY526"/>
              <a:gd fmla="*/ 112873 w 4807725" name="connsiteX527"/>
              <a:gd fmla="*/ 1041666 h 3008458" name="connsiteY527"/>
              <a:gd fmla="*/ 108469 w 4807725" name="connsiteX528"/>
              <a:gd fmla="*/ 859210 h 3008458" name="connsiteY528"/>
              <a:gd fmla="*/ 109214 w 4807725" name="connsiteX529"/>
              <a:gd fmla="*/ 833416 h 3008458" name="connsiteY529"/>
              <a:gd fmla="*/ 112382 w 4807725" name="connsiteX530"/>
              <a:gd fmla="*/ 723790 h 3008458" name="connsiteY530"/>
              <a:gd fmla="*/ 111436 w 4807725" name="connsiteX531"/>
              <a:gd fmla="*/ 653496 h 3008458" name="connsiteY531"/>
              <a:gd fmla="*/ 112063 w 4807725" name="connsiteX532"/>
              <a:gd fmla="*/ 700055 h 3008458" name="connsiteY532"/>
              <a:gd fmla="*/ 110782 w 4807725" name="connsiteX533"/>
              <a:gd fmla="*/ 676134 h 3008458" name="connsiteY533"/>
              <a:gd fmla="*/ 125614 w 4807725" name="connsiteX534"/>
              <a:gd fmla="*/ 582255 h 3008458" name="connsiteY534"/>
              <a:gd fmla="*/ 131677 w 4807725" name="connsiteX535"/>
              <a:gd fmla="*/ 639955 h 3008458" name="connsiteY535"/>
              <a:gd fmla="*/ 130739 w 4807725" name="connsiteX536"/>
              <a:gd fmla="*/ 762960 h 3008458" name="connsiteY536"/>
              <a:gd fmla="*/ 123614 w 4807725" name="connsiteX537"/>
              <a:gd fmla="*/ 627059 h 3008458" name="connsiteY537"/>
              <a:gd fmla="*/ 107315 w 4807725" name="connsiteX538"/>
              <a:gd fmla="*/ 508343 h 3008458" name="connsiteY538"/>
              <a:gd fmla="*/ 113449 w 4807725" name="connsiteX539"/>
              <a:gd fmla="*/ 583818 h 3008458" name="connsiteY539"/>
              <a:gd fmla="*/ 111436 w 4807725" name="connsiteX540"/>
              <a:gd fmla="*/ 653496 h 3008458" name="connsiteY540"/>
              <a:gd fmla="*/ 111219 w 4807725" name="connsiteX541"/>
              <a:gd fmla="*/ 637386 h 3008458" name="connsiteY541"/>
              <a:gd fmla="*/ 106178 w 4807725" name="connsiteX542"/>
              <a:gd fmla="*/ 543515 h 3008458" name="connsiteY542"/>
              <a:gd fmla="*/ 105352 w 4807725" name="connsiteX543"/>
              <a:gd fmla="*/ 539578 h 3008458" name="connsiteY543"/>
              <a:gd fmla="*/ 105598 w 4807725" name="connsiteX544"/>
              <a:gd fmla="*/ 451138 h 3008458" name="connsiteY544"/>
              <a:gd fmla="*/ 109894 w 4807725" name="connsiteX545"/>
              <a:gd fmla="*/ 467295 h 3008458" name="connsiteY545"/>
              <a:gd fmla="*/ 107315 w 4807725" name="connsiteX546"/>
              <a:gd fmla="*/ 508343 h 3008458" name="connsiteY546"/>
              <a:gd fmla="*/ 104389 w 4807725" name="connsiteX547"/>
              <a:gd fmla="*/ 472344 h 3008458" name="connsiteY547"/>
              <a:gd fmla="*/ 85934 w 4807725" name="connsiteX548"/>
              <a:gd fmla="*/ 447979 h 3008458" name="connsiteY548"/>
              <a:gd fmla="*/ 86278 w 4807725" name="connsiteX549"/>
              <a:gd fmla="*/ 448651 h 3008458" name="connsiteY549"/>
              <a:gd fmla="*/ 105352 w 4807725" name="connsiteX550"/>
              <a:gd fmla="*/ 539578 h 3008458" name="connsiteY550"/>
              <a:gd fmla="*/ 104336 w 4807725" name="connsiteX551"/>
              <a:gd fmla="*/ 555749 h 3008458" name="connsiteY551"/>
              <a:gd fmla="*/ 110460 w 4807725" name="connsiteX552"/>
              <a:gd fmla="*/ 670115 h 3008458" name="connsiteY552"/>
              <a:gd fmla="*/ 110782 w 4807725" name="connsiteX553"/>
              <a:gd fmla="*/ 676134 h 3008458" name="connsiteY553"/>
              <a:gd fmla="*/ 110282 w 4807725" name="connsiteX554"/>
              <a:gd fmla="*/ 693444 h 3008458" name="connsiteY554"/>
              <a:gd fmla="*/ 107114 w 4807725" name="connsiteX555"/>
              <a:gd fmla="*/ 803070 h 3008458" name="connsiteY555"/>
              <a:gd fmla="*/ 108469 w 4807725" name="connsiteX556"/>
              <a:gd fmla="*/ 859210 h 3008458" name="connsiteY556"/>
              <a:gd fmla="*/ 106046 w 4807725" name="connsiteX557"/>
              <a:gd fmla="*/ 943042 h 3008458" name="connsiteY557"/>
              <a:gd fmla="*/ 96105 w 4807725" name="connsiteX558"/>
              <a:gd fmla="*/ 1092651 h 3008458" name="connsiteY558"/>
              <a:gd fmla="*/ 94512 w 4807725" name="connsiteX559"/>
              <a:gd fmla="*/ 1003025 h 3008458" name="connsiteY559"/>
              <a:gd fmla="*/ 93443 w 4807725" name="connsiteX560"/>
              <a:gd fmla="*/ 760967 h 3008458" name="connsiteY560"/>
              <a:gd fmla="*/ 85752 w 4807725" name="connsiteX561"/>
              <a:gd fmla="*/ 546269 h 3008458" name="connsiteY561"/>
              <a:gd fmla="*/ 48147 w 4807725" name="connsiteX562"/>
              <a:gd fmla="*/ 374135 h 3008458" name="connsiteY562"/>
              <a:gd fmla="*/ 53687 w 4807725" name="connsiteX563"/>
              <a:gd fmla="*/ 384962 h 3008458" name="connsiteY563"/>
              <a:gd fmla="*/ 43985 w 4807725" name="connsiteX564"/>
              <a:gd fmla="*/ 413903 h 3008458" name="connsiteY564"/>
              <a:gd fmla="*/ 34203 w 4807725" name="connsiteX565"/>
              <a:gd fmla="*/ 578521 h 3008458" name="connsiteY565"/>
              <a:gd fmla="*/ 46807 w 4807725" name="connsiteX566"/>
              <a:gd fmla="*/ 760596 h 3008458" name="connsiteY566"/>
              <a:gd fmla="*/ 39026 w 4807725" name="connsiteX567"/>
              <a:gd fmla="*/ 817079 h 3008458" name="connsiteY567"/>
              <a:gd fmla="*/ 19039 w 4807725" name="connsiteX568"/>
              <a:gd fmla="*/ 635697 h 3008458" name="connsiteY568"/>
              <a:gd fmla="*/ 19032 w 4807725" name="connsiteX569"/>
              <a:gd fmla="*/ 628049 h 3008458" name="connsiteY569"/>
              <a:gd fmla="*/ 17640 w 4807725" name="connsiteX570"/>
              <a:gd fmla="*/ 533478 h 3008458" name="connsiteY570"/>
              <a:gd fmla="*/ 21420 w 4807725" name="connsiteX571"/>
              <a:gd fmla="*/ 491168 h 3008458" name="connsiteY571"/>
              <a:gd fmla="*/ 30143 w 4807725" name="connsiteX572"/>
              <a:gd fmla="*/ 428610 h 3008458" name="connsiteY572"/>
              <a:gd fmla="*/ 47874 w 4807725" name="connsiteX573"/>
              <a:gd fmla="*/ 360796 h 3008458" name="connsiteY573"/>
              <a:gd fmla="*/ 52254 w 4807725" name="connsiteX574"/>
              <a:gd fmla="*/ 361709 h 3008458" name="connsiteY574"/>
              <a:gd fmla="*/ 48147 w 4807725" name="connsiteX575"/>
              <a:gd fmla="*/ 374135 h 3008458" name="connsiteY575"/>
              <a:gd fmla="*/ 45614 w 4807725" name="connsiteX576"/>
              <a:gd fmla="*/ 369186 h 3008458" name="connsiteY576"/>
              <a:gd fmla="*/ 59870 w 4807725" name="connsiteX577"/>
              <a:gd fmla="*/ 347174 h 3008458" name="connsiteY577"/>
              <a:gd fmla="*/ 68592 w 4807725" name="connsiteX578"/>
              <a:gd fmla="*/ 350160 h 3008458" name="connsiteY578"/>
              <a:gd fmla="*/ 90298 w 4807725" name="connsiteX579"/>
              <a:gd fmla="*/ 402896 h 3008458" name="connsiteY579"/>
              <a:gd fmla="*/ 85939 w 4807725" name="connsiteX580"/>
              <a:gd fmla="*/ 445368 h 3008458" name="connsiteY580"/>
              <a:gd fmla="*/ 85934 w 4807725" name="connsiteX581"/>
              <a:gd fmla="*/ 447979 h 3008458" name="connsiteY581"/>
              <a:gd fmla="*/ 53687 w 4807725" name="connsiteX582"/>
              <a:gd fmla="*/ 384962 h 3008458" name="connsiteY582"/>
              <a:gd fmla="*/ 59123 w 4807725" name="connsiteX583"/>
              <a:gd fmla="*/ 368748 h 3008458" name="connsiteY583"/>
              <a:gd fmla="*/ 55091 w 4807725" name="connsiteX584"/>
              <a:gd fmla="*/ 362300 h 3008458" name="connsiteY584"/>
              <a:gd fmla="*/ 52254 w 4807725" name="connsiteX585"/>
              <a:gd fmla="*/ 361709 h 3008458" name="connsiteY585"/>
              <a:gd fmla="*/ 54565 w 4807725" name="connsiteX586"/>
              <a:gd fmla="*/ 354714 h 3008458" name="connsiteY586"/>
              <a:gd fmla="*/ 59870 w 4807725" name="connsiteX587"/>
              <a:gd fmla="*/ 347174 h 3008458" name="connsiteY587"/>
              <a:gd fmla="*/ 134089 w 4807725" name="connsiteX588"/>
              <a:gd fmla="*/ 323579 h 3008458" name="connsiteY588"/>
              <a:gd fmla="*/ 133456 w 4807725" name="connsiteX589"/>
              <a:gd fmla="*/ 406668 h 3008458" name="connsiteY589"/>
              <a:gd fmla="*/ 125614 w 4807725" name="connsiteX590"/>
              <a:gd fmla="*/ 582255 h 3008458" name="connsiteY590"/>
              <a:gd fmla="*/ 115914 w 4807725" name="connsiteX591"/>
              <a:gd fmla="*/ 489934 h 3008458" name="connsiteY591"/>
              <a:gd fmla="*/ 109894 w 4807725" name="connsiteX592"/>
              <a:gd fmla="*/ 467295 h 3008458" name="connsiteY592"/>
              <a:gd fmla="*/ 110307 w 4807725" name="connsiteX593"/>
              <a:gd fmla="*/ 460726 h 3008458" name="connsiteY593"/>
              <a:gd fmla="*/ 108055 w 4807725" name="connsiteX594"/>
              <a:gd fmla="*/ 415365 h 3008458" name="connsiteY594"/>
              <a:gd fmla="*/ 119785 w 4807725" name="connsiteX595"/>
              <a:gd fmla="*/ 364565 h 3008458" name="connsiteY595"/>
              <a:gd fmla="*/ 127388 w 4807725" name="connsiteX596"/>
              <a:gd fmla="*/ 259234 h 3008458" name="connsiteY596"/>
              <a:gd fmla="*/ 122820 w 4807725" name="connsiteX597"/>
              <a:gd fmla="*/ 272435 h 3008458" name="connsiteY597"/>
              <a:gd fmla="*/ 105759 w 4807725" name="connsiteX598"/>
              <a:gd fmla="*/ 369119 h 3008458" name="connsiteY598"/>
              <a:gd fmla="*/ 108055 w 4807725" name="connsiteX599"/>
              <a:gd fmla="*/ 415365 h 3008458" name="connsiteY599"/>
              <a:gd fmla="*/ 107501 w 4807725" name="connsiteX600"/>
              <a:gd fmla="*/ 417762 h 3008458" name="connsiteY600"/>
              <a:gd fmla="*/ 105598 w 4807725" name="connsiteX601"/>
              <a:gd fmla="*/ 451138 h 3008458" name="connsiteY601"/>
              <a:gd fmla="*/ 97283 w 4807725" name="connsiteX602"/>
              <a:gd fmla="*/ 419868 h 3008458" name="connsiteY602"/>
              <a:gd fmla="*/ 90298 w 4807725" name="connsiteX603"/>
              <a:gd fmla="*/ 402896 h 3008458" name="connsiteY603"/>
              <a:gd fmla="*/ 96645 w 4807725" name="connsiteX604"/>
              <a:gd fmla="*/ 341051 h 3008458" name="connsiteY604"/>
              <a:gd fmla="*/ 125599 w 4807725" name="connsiteX605"/>
              <a:gd fmla="*/ 261594 h 3008458" name="connsiteY605"/>
              <a:gd fmla="*/ 4364100 w 4807725" name="connsiteX606"/>
              <a:gd fmla="*/ 192225 h 3008458" name="connsiteY606"/>
              <a:gd fmla="*/ 4453473 w 4807725" name="connsiteX607"/>
              <a:gd fmla="*/ 245089 h 3008458" name="connsiteY607"/>
              <a:gd fmla="*/ 4525047 w 4807725" name="connsiteX608"/>
              <a:gd fmla="*/ 320023 h 3008458" name="connsiteY608"/>
              <a:gd fmla="*/ 4569090 w 4807725" name="connsiteX609"/>
              <a:gd fmla="*/ 387754 h 3008458" name="connsiteY609"/>
              <a:gd fmla="*/ 4606261 w 4807725" name="connsiteX610"/>
              <a:gd fmla="*/ 466120 h 3008458" name="connsiteY610"/>
              <a:gd fmla="*/ 4622395 w 4807725" name="connsiteX611"/>
              <a:gd fmla="*/ 504839 h 3008458" name="connsiteY611"/>
              <a:gd fmla="*/ 4663641 w 4807725" name="connsiteX612"/>
              <a:gd fmla="*/ 665538 h 3008458" name="connsiteY612"/>
              <a:gd fmla="*/ 4691740 w 4807725" name="connsiteX613"/>
              <a:gd fmla="*/ 841611 h 3008458" name="connsiteY613"/>
              <a:gd fmla="*/ 4696749 w 4807725" name="connsiteX614"/>
              <a:gd fmla="*/ 874034 h 3008458" name="connsiteY614"/>
              <a:gd fmla="*/ 4705811 w 4807725" name="connsiteX615"/>
              <a:gd fmla="*/ 1022240 h 3008458" name="connsiteY615"/>
              <a:gd fmla="*/ 4705768 w 4807725" name="connsiteX616"/>
              <a:gd fmla="*/ 1074866 h 3008458" name="connsiteY616"/>
              <a:gd fmla="*/ 4699368 w 4807725" name="connsiteX617"/>
              <a:gd fmla="*/ 1026272 h 3008458" name="connsiteY617"/>
              <a:gd fmla="*/ 4672916 w 4807725" name="connsiteX618"/>
              <a:gd fmla="*/ 825422 h 3008458" name="connsiteY618"/>
              <a:gd fmla="*/ 4587046 w 4807725" name="connsiteX619"/>
              <a:gd fmla="*/ 465455 h 3008458" name="connsiteY619"/>
              <a:gd fmla="*/ 4407880 w 4807725" name="connsiteX620"/>
              <a:gd fmla="*/ 222562 h 3008458" name="connsiteY620"/>
              <a:gd fmla="*/ 4368720 w 4807725" name="connsiteX621"/>
              <a:gd fmla="*/ 197113 h 3008458" name="connsiteY621"/>
              <a:gd fmla="*/ 4305101 w 4807725" name="connsiteX622"/>
              <a:gd fmla="*/ 168724 h 3008458" name="connsiteY622"/>
              <a:gd fmla="*/ 4356209 w 4807725" name="connsiteX623"/>
              <a:gd fmla="*/ 188983 h 3008458" name="connsiteY623"/>
              <a:gd fmla="*/ 4368720 w 4807725" name="connsiteX624"/>
              <a:gd fmla="*/ 197113 h 3008458" name="connsiteY624"/>
              <a:gd fmla="*/ 4412097 w 4807725" name="connsiteX625"/>
              <a:gd fmla="*/ 243009 h 3008458" name="connsiteY625"/>
              <a:gd fmla="*/ 4457674 w 4807725" name="connsiteX626"/>
              <a:gd fmla="*/ 305780 h 3008458" name="connsiteY626"/>
              <a:gd fmla="*/ 4608763 w 4807725" name="connsiteX627"/>
              <a:gd fmla="*/ 675599 h 3008458" name="connsiteY627"/>
              <a:gd fmla="*/ 4684808 w 4807725" name="connsiteX628"/>
              <a:gd fmla="*/ 1100812 h 3008458" name="connsiteY628"/>
              <a:gd fmla="*/ 4705610 w 4807725" name="connsiteX629"/>
              <a:gd fmla="*/ 1266544 h 3008458" name="connsiteY629"/>
              <a:gd fmla="*/ 4705458 w 4807725" name="connsiteX630"/>
              <a:gd fmla="*/ 1450928 h 3008458" name="connsiteY630"/>
              <a:gd fmla="*/ 4721720 w 4807725" name="connsiteX631"/>
              <a:gd fmla="*/ 1641905 h 3008458" name="connsiteY631"/>
              <a:gd fmla="*/ 4718904 w 4807725" name="connsiteX632"/>
              <a:gd fmla="*/ 1790051 h 3008458" name="connsiteY632"/>
              <a:gd fmla="*/ 4707672 w 4807725" name="connsiteX633"/>
              <a:gd fmla="*/ 1990470 h 3008458" name="connsiteY633"/>
              <a:gd fmla="*/ 4701544 w 4807725" name="connsiteX634"/>
              <a:gd fmla="*/ 1964159 h 3008458" name="connsiteY634"/>
              <a:gd fmla="*/ 4691114 w 4807725" name="connsiteX635"/>
              <a:gd fmla="*/ 1955911 h 3008458" name="connsiteY635"/>
              <a:gd fmla="*/ 4690837 w 4807725" name="connsiteX636"/>
              <a:gd fmla="*/ 1956895 h 3008458" name="connsiteY636"/>
              <a:gd fmla="*/ 4687500 w 4807725" name="connsiteX637"/>
              <a:gd fmla="*/ 1887206 h 3008458" name="connsiteY637"/>
              <a:gd fmla="*/ 4692993 w 4807725" name="connsiteX638"/>
              <a:gd fmla="*/ 1805009 h 3008458" name="connsiteY638"/>
              <a:gd fmla="*/ 4670781 w 4807725" name="connsiteX639"/>
              <a:gd fmla="*/ 1105366 h 3008458" name="connsiteY639"/>
              <a:gd fmla="*/ 4590180 w 4807725" name="connsiteX640"/>
              <a:gd fmla="*/ 666119 h 3008458" name="connsiteY640"/>
              <a:gd fmla="*/ 4587139 w 4807725" name="connsiteX641"/>
              <a:gd fmla="*/ 656458 h 3008458" name="connsiteY641"/>
              <a:gd fmla="*/ 4572308 w 4807725" name="connsiteX642"/>
              <a:gd fmla="*/ 563324 h 3008458" name="connsiteY642"/>
              <a:gd fmla="*/ 4492118 w 4807725" name="connsiteX643"/>
              <a:gd fmla="*/ 376045 h 3008458" name="connsiteY643"/>
              <a:gd fmla="*/ 4469554 w 4807725" name="connsiteX644"/>
              <a:gd fmla="*/ 345083 h 3008458" name="connsiteY644"/>
              <a:gd fmla="*/ 4439091 w 4807725" name="connsiteX645"/>
              <a:gd fmla="*/ 296300 h 3008458" name="connsiteY645"/>
              <a:gd fmla="*/ 4336143 w 4807725" name="connsiteX646"/>
              <a:gd fmla="*/ 188162 h 3008458" name="connsiteY646"/>
              <a:gd fmla="*/ 4301438 w 4807725" name="connsiteX647"/>
              <a:gd fmla="*/ 149051 h 3008458" name="connsiteY647"/>
              <a:gd fmla="*/ 4371210 w 4807725" name="connsiteX648"/>
              <a:gd fmla="*/ 176776 h 3008458" name="connsiteY648"/>
              <a:gd fmla="*/ 4527806 w 4807725" name="connsiteX649"/>
              <a:gd fmla="*/ 283009 h 3008458" name="connsiteY649"/>
              <a:gd fmla="*/ 4692922 w 4807725" name="connsiteX650"/>
              <a:gd fmla="*/ 648273 h 3008458" name="connsiteY650"/>
              <a:gd fmla="*/ 4716310 w 4807725" name="connsiteX651"/>
              <a:gd fmla="*/ 859086 h 3008458" name="connsiteY651"/>
              <a:gd fmla="*/ 4724962 w 4807725" name="connsiteX652"/>
              <a:gd fmla="*/ 1063035 h 3008458" name="connsiteY652"/>
              <a:gd fmla="*/ 4718129 w 4807725" name="connsiteX653"/>
              <a:gd fmla="*/ 1012423 h 3008458" name="connsiteY653"/>
              <a:gd fmla="*/ 4696749 w 4807725" name="connsiteX654"/>
              <a:gd fmla="*/ 874034 h 3008458" name="connsiteY654"/>
              <a:gd fmla="*/ 4692658 w 4807725" name="connsiteX655"/>
              <a:gd fmla="*/ 807134 h 3008458" name="connsiteY655"/>
              <a:gd fmla="*/ 4660668 w 4807725" name="connsiteX656"/>
              <a:gd fmla="*/ 596690 h 3008458" name="connsiteY656"/>
              <a:gd fmla="*/ 4622395 w 4807725" name="connsiteX657"/>
              <a:gd fmla="*/ 504839 h 3008458" name="connsiteY657"/>
              <a:gd fmla="*/ 4619763 w 4807725" name="connsiteX658"/>
              <a:gd fmla="*/ 494587 h 3008458" name="connsiteY658"/>
              <a:gd fmla="*/ 4606261 w 4807725" name="connsiteX659"/>
              <a:gd fmla="*/ 466120 h 3008458" name="connsiteY659"/>
              <a:gd fmla="*/ 4581662 w 4807725" name="connsiteX660"/>
              <a:gd fmla="*/ 407087 h 3008458" name="connsiteY660"/>
              <a:gd fmla="*/ 4569090 w 4807725" name="connsiteX661"/>
              <a:gd fmla="*/ 387754 h 3008458" name="connsiteY661"/>
              <a:gd fmla="*/ 4546034 w 4807725" name="connsiteX662"/>
              <a:gd fmla="*/ 339146 h 3008458" name="connsiteY662"/>
              <a:gd fmla="*/ 4398426 w 4807725" name="connsiteX663"/>
              <a:gd fmla="*/ 200906 h 3008458" name="connsiteY663"/>
              <a:gd fmla="*/ 4310408 w 4807725" name="connsiteX664"/>
              <a:gd fmla="*/ 154740 h 3008458" name="connsiteY664"/>
              <a:gd fmla="*/ 4037547 w 4807725" name="connsiteX665"/>
              <a:gd fmla="*/ 128058 h 3008458" name="connsiteY665"/>
              <a:gd fmla="*/ 4056638 w 4807725" name="connsiteX666"/>
              <a:gd fmla="*/ 135413 h 3008458" name="connsiteY666"/>
              <a:gd fmla="*/ 4355644 w 4807725" name="connsiteX667"/>
              <a:gd fmla="*/ 230312 h 3008458" name="connsiteY667"/>
              <a:gd fmla="*/ 4432692 w 4807725" name="connsiteX668"/>
              <a:gd fmla="*/ 294500 h 3008458" name="connsiteY668"/>
              <a:gd fmla="*/ 4469554 w 4807725" name="connsiteX669"/>
              <a:gd fmla="*/ 345083 h 3008458" name="connsiteY669"/>
              <a:gd fmla="*/ 4490063 w 4807725" name="connsiteX670"/>
              <a:gd fmla="*/ 377924 h 3008458" name="connsiteY670"/>
              <a:gd fmla="*/ 4528706 w 4807725" name="connsiteX671"/>
              <a:gd fmla="*/ 470823 h 3008458" name="connsiteY671"/>
              <a:gd fmla="*/ 4587139 w 4807725" name="connsiteX672"/>
              <a:gd fmla="*/ 656458 h 3008458" name="connsiteY672"/>
              <a:gd fmla="*/ 4604020 w 4807725" name="connsiteX673"/>
              <a:gd fmla="*/ 762466 h 3008458" name="connsiteY673"/>
              <a:gd fmla="*/ 4625213 w 4807725" name="connsiteX674"/>
              <a:gd fmla="*/ 965023 h 3008458" name="connsiteY674"/>
              <a:gd fmla="*/ 4667935 w 4807725" name="connsiteX675"/>
              <a:gd fmla="*/ 1478625 h 3008458" name="connsiteY675"/>
              <a:gd fmla="*/ 4687500 w 4807725" name="connsiteX676"/>
              <a:gd fmla="*/ 1887206 h 3008458" name="connsiteY676"/>
              <a:gd fmla="*/ 4677693 w 4807725" name="connsiteX677"/>
              <a:gd fmla="*/ 2033960 h 3008458" name="connsiteY677"/>
              <a:gd fmla="*/ 4671371 w 4807725" name="connsiteX678"/>
              <a:gd fmla="*/ 2129094 h 3008458" name="connsiteY678"/>
              <a:gd fmla="*/ 4670146 w 4807725" name="connsiteX679"/>
              <a:gd fmla="*/ 2106223 h 3008458" name="connsiteY679"/>
              <a:gd fmla="*/ 4664022 w 4807725" name="connsiteX680"/>
              <a:gd fmla="*/ 1991856 h 3008458" name="connsiteY680"/>
              <a:gd fmla="*/ 4653909 w 4807725" name="connsiteX681"/>
              <a:gd fmla="*/ 1483180 h 3008458" name="connsiteY681"/>
              <a:gd fmla="*/ 4597160 w 4807725" name="connsiteX682"/>
              <a:gd fmla="*/ 974132 h 3008458" name="connsiteY682"/>
              <a:gd fmla="*/ 4539699 w 4807725" name="connsiteX683"/>
              <a:gd fmla="*/ 558398 h 3008458" name="connsiteY683"/>
              <a:gd fmla="*/ 4323034 w 4807725" name="connsiteX684"/>
              <a:gd fmla="*/ 225386 h 3008458" name="connsiteY684"/>
              <a:gd fmla="*/ 3990467 w 4807725" name="connsiteX685"/>
              <a:gd fmla="*/ 138021 h 3008458" name="connsiteY685"/>
              <a:gd fmla="*/ 3977219 w 4807725" name="connsiteX686"/>
              <a:gd fmla="*/ 131167 h 3008458" name="connsiteY686"/>
              <a:gd fmla="*/ 3506020 w 4807725" name="connsiteX687"/>
              <a:gd fmla="*/ 127945 h 3008458" name="connsiteY687"/>
              <a:gd fmla="*/ 3750083 w 4807725" name="connsiteX688"/>
              <a:gd fmla="*/ 132170 h 3008458" name="connsiteY688"/>
              <a:gd fmla="*/ 3516332 w 4807725" name="connsiteX689"/>
              <a:gd fmla="*/ 128559 h 3008458" name="connsiteY689"/>
              <a:gd fmla="*/ 3968294 w 4807725" name="connsiteX690"/>
              <a:gd fmla="*/ 126550 h 3008458" name="connsiteY690"/>
              <a:gd fmla="*/ 3977219 w 4807725" name="connsiteX691"/>
              <a:gd fmla="*/ 131167 h 3008458" name="connsiteY691"/>
              <a:gd fmla="*/ 3959377 w 4807725" name="connsiteX692"/>
              <a:gd fmla="*/ 132087 h 3008458" name="connsiteY692"/>
              <a:gd fmla="*/ 3750083 w 4807725" name="connsiteX693"/>
              <a:gd fmla="*/ 132170 h 3008458" name="connsiteY693"/>
              <a:gd fmla="*/ 3957668 w 4807725" name="connsiteX694"/>
              <a:gd fmla="*/ 126824 h 3008458" name="connsiteY694"/>
              <a:gd fmla="*/ 4134717 w 4807725" name="connsiteX695"/>
              <a:gd fmla="*/ 124602 h 3008458" name="connsiteY695"/>
              <a:gd fmla="*/ 4198689 w 4807725" name="connsiteX696"/>
              <a:gd fmla="*/ 132680 h 3008458" name="connsiteY696"/>
              <a:gd fmla="*/ 4283726 w 4807725" name="connsiteX697"/>
              <a:gd fmla="*/ 155339 h 3008458" name="connsiteY697"/>
              <a:gd fmla="*/ 4305101 w 4807725" name="connsiteX698"/>
              <a:gd fmla="*/ 168724 h 3008458" name="connsiteY698"/>
              <a:gd fmla="*/ 4273425 w 4807725" name="connsiteX699"/>
              <a:gd fmla="*/ 156167 h 3008458" name="connsiteY699"/>
              <a:gd fmla="*/ 4181491 w 4807725" name="connsiteX700"/>
              <a:gd fmla="*/ 132688 h 3008458" name="connsiteY700"/>
              <a:gd fmla="*/ 4127806 w 4807725" name="connsiteX701"/>
              <a:gd fmla="*/ 123407 h 3008458" name="connsiteY701"/>
              <a:gd fmla="*/ 4134717 w 4807725" name="connsiteX702"/>
              <a:gd fmla="*/ 124602 h 3008458" name="connsiteY702"/>
              <a:gd fmla="*/ 4125994 w 4807725" name="connsiteX703"/>
              <a:gd fmla="*/ 123500 h 3008458" name="connsiteY703"/>
              <a:gd fmla="*/ 4119337 w 4807725" name="connsiteX704"/>
              <a:gd fmla="*/ 122660 h 3008458" name="connsiteY704"/>
              <a:gd fmla="*/ 4125994 w 4807725" name="connsiteX705"/>
              <a:gd fmla="*/ 123500 h 3008458" name="connsiteY705"/>
              <a:gd fmla="*/ 4037547 w 4807725" name="connsiteX706"/>
              <a:gd fmla="*/ 128058 h 3008458" name="connsiteY706"/>
              <a:gd fmla="*/ 4029537 w 4807725" name="connsiteX707"/>
              <a:gd fmla="*/ 124973 h 3008458" name="connsiteY707"/>
              <a:gd fmla="*/ 4211889 w 4807725" name="connsiteX708"/>
              <a:gd fmla="*/ 121849 h 3008458" name="connsiteY708"/>
              <a:gd fmla="*/ 4309366 w 4807725" name="connsiteX709"/>
              <a:gd fmla="*/ 154193 h 3008458" name="connsiteY709"/>
              <a:gd fmla="*/ 4310408 w 4807725" name="connsiteX710"/>
              <a:gd fmla="*/ 154740 h 3008458" name="connsiteY710"/>
              <a:gd fmla="*/ 4355999 w 4807725" name="connsiteX711"/>
              <a:gd fmla="*/ 183654 h 3008458" name="connsiteY711"/>
              <a:gd fmla="*/ 4364100 w 4807725" name="connsiteX712"/>
              <a:gd fmla="*/ 192225 h 3008458" name="connsiteY712"/>
              <a:gd fmla="*/ 4363516 w 4807725" name="connsiteX713"/>
              <a:gd fmla="*/ 191880 h 3008458" name="connsiteY713"/>
              <a:gd fmla="*/ 4356209 w 4807725" name="connsiteX714"/>
              <a:gd fmla="*/ 188983 h 3008458" name="connsiteY714"/>
              <a:gd fmla="*/ 4318833 w 4807725" name="connsiteX715"/>
              <a:gd fmla="*/ 164694 h 3008458" name="connsiteY715"/>
              <a:gd fmla="*/ 4283726 w 4807725" name="connsiteX716"/>
              <a:gd fmla="*/ 155339 h 3008458" name="connsiteY716"/>
              <a:gd fmla="*/ 4276236 w 4807725" name="connsiteX717"/>
              <a:gd fmla="*/ 150649 h 3008458" name="connsiteY717"/>
              <a:gd fmla="*/ 4211889 w 4807725" name="connsiteX718"/>
              <a:gd fmla="*/ 121849 h 3008458" name="connsiteY718"/>
              <a:gd fmla="*/ 4165253 w 4807725" name="connsiteX719"/>
              <a:gd fmla="*/ 121477 h 3008458" name="connsiteY719"/>
              <a:gd fmla="*/ 4127806 w 4807725" name="connsiteX720"/>
              <a:gd fmla="*/ 123407 h 3008458" name="connsiteY720"/>
              <a:gd fmla="*/ 4122946 w 4807725" name="connsiteX721"/>
              <a:gd fmla="*/ 122567 h 3008458" name="connsiteY721"/>
              <a:gd fmla="*/ 4162499 w 4807725" name="connsiteX722"/>
              <a:gd fmla="*/ 112996 h 3008458" name="connsiteY722"/>
              <a:gd fmla="*/ 4169771 w 4807725" name="connsiteX723"/>
              <a:gd fmla="*/ 114299 h 3008458" name="connsiteY723"/>
              <a:gd fmla="*/ 4165253 w 4807725" name="connsiteX724"/>
              <a:gd fmla="*/ 121477 h 3008458" name="connsiteY724"/>
              <a:gd fmla="*/ 3946562 w 4807725" name="connsiteX725"/>
              <a:gd fmla="*/ 110229 h 3008458" name="connsiteY725"/>
              <a:gd fmla="*/ 3954585 w 4807725" name="connsiteX726"/>
              <a:gd fmla="*/ 110614 h 3008458" name="connsiteY726"/>
              <a:gd fmla="*/ 3998477 w 4807725" name="connsiteX727"/>
              <a:gd fmla="*/ 113008 h 3008458" name="connsiteY727"/>
              <a:gd fmla="*/ 4029537 w 4807725" name="connsiteX728"/>
              <a:gd fmla="*/ 124973 h 3008458" name="connsiteY728"/>
              <a:gd fmla="*/ 3968294 w 4807725" name="connsiteX729"/>
              <a:gd fmla="*/ 126550 h 3008458" name="connsiteY729"/>
              <a:gd fmla="*/ 3946098 w 4807725" name="connsiteX730"/>
              <a:gd fmla="*/ 115067 h 3008458" name="connsiteY730"/>
              <a:gd fmla="*/ 3945528 w 4807725" name="connsiteX731"/>
              <a:gd fmla="*/ 113312 h 3008458" name="connsiteY731"/>
              <a:gd fmla="*/ 3944579 w 4807725" name="connsiteX732"/>
              <a:gd fmla="*/ 110388 h 3008458" name="connsiteY732"/>
              <a:gd fmla="*/ 4172775 w 4807725" name="connsiteX733"/>
              <a:gd fmla="*/ 109529 h 3008458" name="connsiteY733"/>
              <a:gd fmla="*/ 4178411 w 4807725" name="connsiteX734"/>
              <a:gd fmla="*/ 110308 h 3008458" name="connsiteY734"/>
              <a:gd fmla="*/ 4211889 w 4807725" name="connsiteX735"/>
              <a:gd fmla="*/ 121849 h 3008458" name="connsiteY735"/>
              <a:gd fmla="*/ 4169771 w 4807725" name="connsiteX736"/>
              <a:gd fmla="*/ 114299 h 3008458" name="connsiteY736"/>
              <a:gd fmla="*/ 3962054 w 4807725" name="connsiteX737"/>
              <a:gd fmla="*/ 108986 h 3008458" name="connsiteY737"/>
              <a:gd fmla="*/ 3960124 w 4807725" name="connsiteX738"/>
              <a:gd fmla="*/ 110512 h 3008458" name="connsiteY738"/>
              <a:gd fmla="*/ 3959690 w 4807725" name="connsiteX739"/>
              <a:gd fmla="*/ 109176 h 3008458" name="connsiteY739"/>
              <a:gd fmla="*/ 3903702 w 4807725" name="connsiteX740"/>
              <a:gd fmla="*/ 108174 h 3008458" name="connsiteY740"/>
              <a:gd fmla="*/ 3944495 w 4807725" name="connsiteX741"/>
              <a:gd fmla="*/ 110130 h 3008458" name="connsiteY741"/>
              <a:gd fmla="*/ 3944579 w 4807725" name="connsiteX742"/>
              <a:gd fmla="*/ 110388 h 3008458" name="connsiteY742"/>
              <a:gd fmla="*/ 3923092 w 4807725" name="connsiteX743"/>
              <a:gd fmla="*/ 112113 h 3008458" name="connsiteY743"/>
              <a:gd fmla="*/ 3691921 w 4807725" name="connsiteX744"/>
              <a:gd fmla="*/ 114209 h 3008458" name="connsiteY744"/>
              <a:gd fmla="*/ 3508939 w 4807725" name="connsiteX745"/>
              <a:gd fmla="*/ 108943 h 3008458" name="connsiteY745"/>
              <a:gd fmla="*/ 3659881 w 4807725" name="connsiteX746"/>
              <a:gd fmla="*/ 111038 h 3008458" name="connsiteY746"/>
              <a:gd fmla="*/ 3984681 w 4807725" name="connsiteX747"/>
              <a:gd fmla="*/ 107693 h 3008458" name="connsiteY747"/>
              <a:gd fmla="*/ 4086006 w 4807725" name="connsiteX748"/>
              <a:gd fmla="*/ 116181 h 3008458" name="connsiteY748"/>
              <a:gd fmla="*/ 4122946 w 4807725" name="connsiteX749"/>
              <a:gd fmla="*/ 122567 h 3008458" name="connsiteY749"/>
              <a:gd fmla="*/ 4119337 w 4807725" name="connsiteX750"/>
              <a:gd fmla="*/ 122660 h 3008458" name="connsiteY750"/>
              <a:gd fmla="*/ 4076671 w 4807725" name="connsiteX751"/>
              <a:gd fmla="*/ 117273 h 3008458" name="connsiteY751"/>
              <a:gd fmla="*/ 3998477 w 4807725" name="connsiteX752"/>
              <a:gd fmla="*/ 113008 h 3008458" name="connsiteY752"/>
              <a:gd fmla="*/ 3983557 w 4807725" name="connsiteX753"/>
              <a:gd fmla="*/ 107260 h 3008458" name="connsiteY753"/>
              <a:gd fmla="*/ 3984681 w 4807725" name="connsiteX754"/>
              <a:gd fmla="*/ 107693 h 3008458" name="connsiteY754"/>
              <a:gd fmla="*/ 3981490 w 4807725" name="connsiteX755"/>
              <a:gd fmla="*/ 107426 h 3008458" name="connsiteY755"/>
              <a:gd fmla="*/ 3965698 w 4807725" name="connsiteX756"/>
              <a:gd fmla="*/ 106103 h 3008458" name="connsiteY756"/>
              <a:gd fmla="*/ 3981490 w 4807725" name="connsiteX757"/>
              <a:gd fmla="*/ 107426 h 3008458" name="connsiteY757"/>
              <a:gd fmla="*/ 3962054 w 4807725" name="connsiteX758"/>
              <a:gd fmla="*/ 108986 h 3008458" name="connsiteY758"/>
              <a:gd fmla="*/ 3955838 w 4807725" name="connsiteX759"/>
              <a:gd fmla="*/ 105277 h 3008458" name="connsiteY759"/>
              <a:gd fmla="*/ 3958497 w 4807725" name="connsiteX760"/>
              <a:gd fmla="*/ 105500 h 3008458" name="connsiteY760"/>
              <a:gd fmla="*/ 3959555 w 4807725" name="connsiteX761"/>
              <a:gd fmla="*/ 108758 h 3008458" name="connsiteY761"/>
              <a:gd fmla="*/ 3959690 w 4807725" name="connsiteX762"/>
              <a:gd fmla="*/ 109176 h 3008458" name="connsiteY762"/>
              <a:gd fmla="*/ 3946562 w 4807725" name="connsiteX763"/>
              <a:gd fmla="*/ 110229 h 3008458" name="connsiteY763"/>
              <a:gd fmla="*/ 3944495 w 4807725" name="connsiteX764"/>
              <a:gd fmla="*/ 110130 h 3008458" name="connsiteY764"/>
              <a:gd fmla="*/ 3943163 w 4807725" name="connsiteX765"/>
              <a:gd fmla="*/ 106028 h 3008458" name="connsiteY765"/>
              <a:gd fmla="*/ 3967624 w 4807725" name="connsiteX766"/>
              <a:gd fmla="*/ 104579 h 3008458" name="connsiteY766"/>
              <a:gd fmla="*/ 3965698 w 4807725" name="connsiteX767"/>
              <a:gd fmla="*/ 106103 h 3008458" name="connsiteY767"/>
              <a:gd fmla="*/ 3958497 w 4807725" name="connsiteX768"/>
              <a:gd fmla="*/ 105500 h 3008458" name="connsiteY768"/>
              <a:gd fmla="*/ 3958376 w 4807725" name="connsiteX769"/>
              <a:gd fmla="*/ 105127 h 3008458" name="connsiteY769"/>
              <a:gd fmla="*/ 4159511 w 4807725" name="connsiteX770"/>
              <a:gd fmla="*/ 103793 h 3008458" name="connsiteY770"/>
              <a:gd fmla="*/ 4171473 w 4807725" name="connsiteX771"/>
              <a:gd fmla="*/ 107916 h 3008458" name="connsiteY771"/>
              <a:gd fmla="*/ 4172925 w 4807725" name="connsiteX772"/>
              <a:gd fmla="*/ 109290 h 3008458" name="connsiteY772"/>
              <a:gd fmla="*/ 4172775 w 4807725" name="connsiteX773"/>
              <a:gd fmla="*/ 109529 h 3008458" name="connsiteY773"/>
              <a:gd fmla="*/ 4160837 w 4807725" name="connsiteX774"/>
              <a:gd fmla="*/ 107877 h 3008458" name="connsiteY774"/>
              <a:gd fmla="*/ 4160696 w 4807725" name="connsiteX775"/>
              <a:gd fmla="*/ 107443 h 3008458" name="connsiteY775"/>
              <a:gd fmla="*/ 3970563 w 4807725" name="connsiteX776"/>
              <a:gd fmla="*/ 102254 h 3008458" name="connsiteY776"/>
              <a:gd fmla="*/ 3975400 w 4807725" name="connsiteX777"/>
              <a:gd fmla="*/ 104118 h 3008458" name="connsiteY777"/>
              <a:gd fmla="*/ 3967624 w 4807725" name="connsiteX778"/>
              <a:gd fmla="*/ 104579 h 3008458" name="connsiteY778"/>
              <a:gd fmla="*/ 4006948 w 4807725" name="connsiteX779"/>
              <a:gd fmla="*/ 102249 h 3008458" name="connsiteY779"/>
              <a:gd fmla="*/ 4031962 w 4807725" name="connsiteX780"/>
              <a:gd fmla="*/ 103375 h 3008458" name="connsiteY780"/>
              <a:gd fmla="*/ 3983557 w 4807725" name="connsiteX781"/>
              <a:gd fmla="*/ 107260 h 3008458" name="connsiteY781"/>
              <a:gd fmla="*/ 3975400 w 4807725" name="connsiteX782"/>
              <a:gd fmla="*/ 104118 h 3008458" name="connsiteY782"/>
              <a:gd fmla="*/ 3966948 w 4807725" name="connsiteX783"/>
              <a:gd fmla="*/ 100862 h 3008458" name="connsiteY783"/>
              <a:gd fmla="*/ 3972155 w 4807725" name="connsiteX784"/>
              <a:gd fmla="*/ 100995 h 3008458" name="connsiteY784"/>
              <a:gd fmla="*/ 3970563 w 4807725" name="connsiteX785"/>
              <a:gd fmla="*/ 102254 h 3008458" name="connsiteY785"/>
              <a:gd fmla="*/ 3942609 w 4807725" name="connsiteX786"/>
              <a:gd fmla="*/ 100241 h 3008458" name="connsiteY786"/>
              <a:gd fmla="*/ 3956908 w 4807725" name="connsiteX787"/>
              <a:gd fmla="*/ 100606 h 3008458" name="connsiteY787"/>
              <a:gd fmla="*/ 3958376 w 4807725" name="connsiteX788"/>
              <a:gd fmla="*/ 105127 h 3008458" name="connsiteY788"/>
              <a:gd fmla="*/ 3955838 w 4807725" name="connsiteX789"/>
              <a:gd fmla="*/ 105277 h 3008458" name="connsiteY789"/>
              <a:gd fmla="*/ 3942558 w 4807725" name="connsiteX790"/>
              <a:gd fmla="*/ 104165 h 3008458" name="connsiteY790"/>
              <a:gd fmla="*/ 3941541 w 4807725" name="connsiteX791"/>
              <a:gd fmla="*/ 101032 h 3008458" name="connsiteY791"/>
              <a:gd fmla="*/ 4092924 w 4807725" name="connsiteX792"/>
              <a:gd fmla="*/ 98482 h 3008458" name="connsiteY792"/>
              <a:gd fmla="*/ 4160837 w 4807725" name="connsiteX793"/>
              <a:gd fmla="*/ 107877 h 3008458" name="connsiteY793"/>
              <a:gd fmla="*/ 4162499 w 4807725" name="connsiteX794"/>
              <a:gd fmla="*/ 112996 h 3008458" name="connsiteY794"/>
              <a:gd fmla="*/ 4152724 w 4807725" name="connsiteX795"/>
              <a:gd fmla="*/ 111244 h 3008458" name="connsiteY795"/>
              <a:gd fmla="*/ 4098324 w 4807725" name="connsiteX796"/>
              <a:gd fmla="*/ 106363 h 3008458" name="connsiteY796"/>
              <a:gd fmla="*/ 4031962 w 4807725" name="connsiteX797"/>
              <a:gd fmla="*/ 103375 h 3008458" name="connsiteY797"/>
              <a:gd fmla="*/ 3955567 w 4807725" name="connsiteX798"/>
              <a:gd fmla="*/ 96478 h 3008458" name="connsiteY798"/>
              <a:gd fmla="*/ 3966948 w 4807725" name="connsiteX799"/>
              <a:gd fmla="*/ 100862 h 3008458" name="connsiteY799"/>
              <a:gd fmla="*/ 3956908 w 4807725" name="connsiteX800"/>
              <a:gd fmla="*/ 100606 h 3008458" name="connsiteY800"/>
              <a:gd fmla="*/ 4128371 w 4807725" name="connsiteX801"/>
              <a:gd fmla="*/ 95054 h 3008458" name="connsiteY801"/>
              <a:gd fmla="*/ 4130102 w 4807725" name="connsiteX802"/>
              <a:gd fmla="*/ 95498 h 3008458" name="connsiteY802"/>
              <a:gd fmla="*/ 4092924 w 4807725" name="connsiteX803"/>
              <a:gd fmla="*/ 98482 h 3008458" name="connsiteY803"/>
              <a:gd fmla="*/ 4086203 w 4807725" name="connsiteX804"/>
              <a:gd fmla="*/ 97553 h 3008458" name="connsiteY804"/>
              <a:gd fmla="*/ 4156139 w 4807725" name="connsiteX805"/>
              <a:gd fmla="*/ 93409 h 3008458" name="connsiteY805"/>
              <a:gd fmla="*/ 4159511 w 4807725" name="connsiteX806"/>
              <a:gd fmla="*/ 103793 h 3008458" name="connsiteY806"/>
              <a:gd fmla="*/ 4151054 w 4807725" name="connsiteX807"/>
              <a:gd fmla="*/ 100878 h 3008458" name="connsiteY807"/>
              <a:gd fmla="*/ 4130102 w 4807725" name="connsiteX808"/>
              <a:gd fmla="*/ 95498 h 3008458" name="connsiteY808"/>
              <a:gd fmla="*/ 4000987 w 4807725" name="connsiteX809"/>
              <a:gd fmla="*/ 85764 h 3008458" name="connsiteY809"/>
              <a:gd fmla="*/ 4086203 w 4807725" name="connsiteX810"/>
              <a:gd fmla="*/ 97553 h 3008458" name="connsiteY810"/>
              <a:gd fmla="*/ 4006948 w 4807725" name="connsiteX811"/>
              <a:gd fmla="*/ 102249 h 3008458" name="connsiteY811"/>
              <a:gd fmla="*/ 3988177 w 4807725" name="connsiteX812"/>
              <a:gd fmla="*/ 101404 h 3008458" name="connsiteY812"/>
              <a:gd fmla="*/ 3972155 w 4807725" name="connsiteX813"/>
              <a:gd fmla="*/ 100995 h 3008458" name="connsiteY813"/>
              <a:gd fmla="*/ 3984291 w 4807725" name="connsiteX814"/>
              <a:gd fmla="*/ 91394 h 3008458" name="connsiteY814"/>
              <a:gd fmla="*/ 1928487 w 4807725" name="connsiteX815"/>
              <a:gd fmla="*/ 84245 h 3008458" name="connsiteY815"/>
              <a:gd fmla="*/ 2151850 w 4807725" name="connsiteX816"/>
              <a:gd fmla="*/ 91315 h 3008458" name="connsiteY816"/>
              <a:gd fmla="*/ 2155334 w 4807725" name="connsiteX817"/>
              <a:gd fmla="*/ 91478 h 3008458" name="connsiteY817"/>
              <a:gd fmla="*/ 2165625 w 4807725" name="connsiteX818"/>
              <a:gd fmla="*/ 91751 h 3008458" name="connsiteY818"/>
              <a:gd fmla="*/ 2280647 w 4807725" name="connsiteX819"/>
              <a:gd fmla="*/ 95392 h 3008458" name="connsiteY819"/>
              <a:gd fmla="*/ 2319463 w 4807725" name="connsiteX820"/>
              <a:gd fmla="*/ 95833 h 3008458" name="connsiteY820"/>
              <a:gd fmla="*/ 2657769 w 4807725" name="connsiteX821"/>
              <a:gd fmla="*/ 104810 h 3008458" name="connsiteY821"/>
              <a:gd fmla="*/ 2914515 w 4807725" name="connsiteX822"/>
              <a:gd fmla="*/ 104503 h 3008458" name="connsiteY822"/>
              <a:gd fmla="*/ 3036689 w 4807725" name="connsiteX823"/>
              <a:gd fmla="*/ 107826 h 3008458" name="connsiteY823"/>
              <a:gd fmla="*/ 3279163 w 4807725" name="connsiteX824"/>
              <a:gd fmla="*/ 114423 h 3008458" name="connsiteY824"/>
              <a:gd fmla="*/ 3506020 w 4807725" name="connsiteX825"/>
              <a:gd fmla="*/ 127945 h 3008458" name="connsiteY825"/>
              <a:gd fmla="*/ 3500597 w 4807725" name="connsiteX826"/>
              <a:gd fmla="*/ 127851 h 3008458" name="connsiteY826"/>
              <a:gd fmla="*/ 3251110 w 4807725" name="connsiteX827"/>
              <a:gd fmla="*/ 123532 h 3008458" name="connsiteY827"/>
              <a:gd fmla="*/ 2742667 w 4807725" name="connsiteX828"/>
              <a:gd fmla="*/ 133482 h 3008458" name="connsiteY828"/>
              <a:gd fmla="*/ 1721581 w 4807725" name="connsiteX829"/>
              <a:gd fmla="*/ 92690 h 3008458" name="connsiteY829"/>
              <a:gd fmla="*/ 1699190 w 4807725" name="connsiteX830"/>
              <a:gd fmla="*/ 91792 h 3008458" name="connsiteY830"/>
              <a:gd fmla="*/ 1782243 w 4807725" name="connsiteX831"/>
              <a:gd fmla="*/ 88507 h 3008458" name="connsiteY831"/>
              <a:gd fmla="*/ 434896 w 4807725" name="connsiteX832"/>
              <a:gd fmla="*/ 81985 h 3008458" name="connsiteY832"/>
              <a:gd fmla="*/ 410772 w 4807725" name="connsiteX833"/>
              <a:gd fmla="*/ 87066 h 3008458" name="connsiteY833"/>
              <a:gd fmla="*/ 335622 w 4807725" name="connsiteX834"/>
              <a:gd fmla="*/ 108926 h 3008458" name="connsiteY834"/>
              <a:gd fmla="*/ 331605 w 4807725" name="connsiteX835"/>
              <a:gd fmla="*/ 109620 h 3008458" name="connsiteY835"/>
              <a:gd fmla="*/ 326625 w 4807725" name="connsiteX836"/>
              <a:gd fmla="*/ 111543 h 3008458" name="connsiteY836"/>
              <a:gd fmla="*/ 317579 w 4807725" name="connsiteX837"/>
              <a:gd fmla="*/ 114175 h 3008458" name="connsiteY837"/>
              <a:gd fmla="*/ 301294 w 4807725" name="connsiteX838"/>
              <a:gd fmla="*/ 121324 h 3008458" name="connsiteY838"/>
              <a:gd fmla="*/ 236882 w 4807725" name="connsiteX839"/>
              <a:gd fmla="*/ 146194 h 3008458" name="connsiteY839"/>
              <a:gd fmla="*/ 162932 w 4807725" name="connsiteX840"/>
              <a:gd fmla="*/ 210930 h 3008458" name="connsiteY840"/>
              <a:gd fmla="*/ 162163 w 4807725" name="connsiteX841"/>
              <a:gd fmla="*/ 213364 h 3008458" name="connsiteY841"/>
              <a:gd fmla="*/ 127388 w 4807725" name="connsiteX842"/>
              <a:gd fmla="*/ 259234 h 3008458" name="connsiteY842"/>
              <a:gd fmla="*/ 147516 w 4807725" name="connsiteX843"/>
              <a:gd fmla="*/ 201071 h 3008458" name="connsiteY843"/>
              <a:gd fmla="*/ 159093 w 4807725" name="connsiteX844"/>
              <a:gd fmla="*/ 188663 h 3008458" name="connsiteY844"/>
              <a:gd fmla="*/ 233420 w 4807725" name="connsiteX845"/>
              <a:gd fmla="*/ 141501 h 3008458" name="connsiteY845"/>
              <a:gd fmla="*/ 330354 w 4807725" name="connsiteX846"/>
              <a:gd fmla="*/ 98945 h 3008458" name="connsiteY846"/>
              <a:gd fmla="*/ 384249 w 4807725" name="connsiteX847"/>
              <a:gd fmla="*/ 86709 h 3008458" name="connsiteY847"/>
              <a:gd fmla="*/ 2291256 w 4807725" name="connsiteX848"/>
              <a:gd fmla="*/ 80311 h 3008458" name="connsiteY848"/>
              <a:gd fmla="*/ 2431010 w 4807725" name="connsiteX849"/>
              <a:gd fmla="*/ 80947 h 3008458" name="connsiteY849"/>
              <a:gd fmla="*/ 2728996 w 4807725" name="connsiteX850"/>
              <a:gd fmla="*/ 91379 h 3008458" name="connsiteY850"/>
              <a:gd fmla="*/ 3227969 w 4807725" name="connsiteX851"/>
              <a:gd fmla="*/ 100017 h 3008458" name="connsiteY851"/>
              <a:gd fmla="*/ 3460816 w 4807725" name="connsiteX852"/>
              <a:gd fmla="*/ 107558 h 3008458" name="connsiteY852"/>
              <a:gd fmla="*/ 3508939 w 4807725" name="connsiteX853"/>
              <a:gd fmla="*/ 108943 h 3008458" name="connsiteY853"/>
              <a:gd fmla="*/ 3167306 w 4807725" name="connsiteX854"/>
              <a:gd fmla="*/ 104200 h 3008458" name="connsiteY854"/>
              <a:gd fmla="*/ 2914515 w 4807725" name="connsiteX855"/>
              <a:gd fmla="*/ 104503 h 3008458" name="connsiteY855"/>
              <a:gd fmla="*/ 2794216 w 4807725" name="connsiteX856"/>
              <a:gd fmla="*/ 101230 h 3008458" name="connsiteY856"/>
              <a:gd fmla="*/ 2319463 w 4807725" name="connsiteX857"/>
              <a:gd fmla="*/ 95833 h 3008458" name="connsiteY857"/>
              <a:gd fmla="*/ 2165625 w 4807725" name="connsiteX858"/>
              <a:gd fmla="*/ 91751 h 3008458" name="connsiteY858"/>
              <a:gd fmla="*/ 2151850 w 4807725" name="connsiteX859"/>
              <a:gd fmla="*/ 91315 h 3008458" name="connsiteY859"/>
              <a:gd fmla="*/ 1972965 w 4807725" name="connsiteX860"/>
              <a:gd fmla="*/ 82948 h 3008458" name="connsiteY860"/>
              <a:gd fmla="*/ 2035682 w 4807725" name="connsiteX861"/>
              <a:gd fmla="*/ 81120 h 3008458" name="connsiteY861"/>
              <a:gd fmla="*/ 2291256 w 4807725" name="connsiteX862"/>
              <a:gd fmla="*/ 80311 h 3008458" name="connsiteY862"/>
              <a:gd fmla="*/ 545236 w 4807725" name="connsiteX863"/>
              <a:gd fmla="*/ 79113 h 3008458" name="connsiteY863"/>
              <a:gd fmla="*/ 473728 w 4807725" name="connsiteX864"/>
              <a:gd fmla="*/ 89199 h 3008458" name="connsiteY864"/>
              <a:gd fmla="*/ 152165 w 4807725" name="connsiteX865"/>
              <a:gd fmla="*/ 271785 h 3008458" name="connsiteY865"/>
              <a:gd fmla="*/ 134089 w 4807725" name="connsiteX866"/>
              <a:gd fmla="*/ 323579 h 3008458" name="connsiteY866"/>
              <a:gd fmla="*/ 134256 w 4807725" name="connsiteX867"/>
              <a:gd fmla="*/ 301689 h 3008458" name="connsiteY867"/>
              <a:gd fmla="*/ 162163 w 4807725" name="connsiteX868"/>
              <a:gd fmla="*/ 213364 h 3008458" name="connsiteY868"/>
              <a:gd fmla="*/ 174110 w 4807725" name="connsiteX869"/>
              <a:gd fmla="*/ 197604 h 3008458" name="connsiteY869"/>
              <a:gd fmla="*/ 239123 w 4807725" name="connsiteX870"/>
              <a:gd fmla="*/ 148618 h 3008458" name="connsiteY870"/>
              <a:gd fmla="*/ 301294 w 4807725" name="connsiteX871"/>
              <a:gd fmla="*/ 121324 h 3008458" name="connsiteY871"/>
              <a:gd fmla="*/ 326625 w 4807725" name="connsiteX872"/>
              <a:gd fmla="*/ 111543 h 3008458" name="connsiteY872"/>
              <a:gd fmla="*/ 335622 w 4807725" name="connsiteX873"/>
              <a:gd fmla="*/ 108926 h 3008458" name="connsiteY873"/>
              <a:gd fmla="*/ 441717 w 4807725" name="connsiteX874"/>
              <a:gd fmla="*/ 90593 h 3008458" name="connsiteY874"/>
              <a:gd fmla="*/ 770271 w 4807725" name="connsiteX875"/>
              <a:gd fmla="*/ 75785 h 3008458" name="connsiteY875"/>
              <a:gd fmla="*/ 1225500 w 4807725" name="connsiteX876"/>
              <a:gd fmla="*/ 86991 h 3008458" name="connsiteY876"/>
              <a:gd fmla="*/ 1440595 w 4807725" name="connsiteX877"/>
              <a:gd fmla="*/ 80776 h 3008458" name="connsiteY877"/>
              <a:gd fmla="*/ 1485688 w 4807725" name="connsiteX878"/>
              <a:gd fmla="*/ 83230 h 3008458" name="connsiteY878"/>
              <a:gd fmla="*/ 1699190 w 4807725" name="connsiteX879"/>
              <a:gd fmla="*/ 91792 h 3008458" name="connsiteY879"/>
              <a:gd fmla="*/ 1278972 w 4807725" name="connsiteX880"/>
              <a:gd fmla="*/ 108414 h 3008458" name="connsiteY880"/>
              <a:gd fmla="*/ 779385 w 4807725" name="connsiteX881"/>
              <a:gd fmla="*/ 103853 h 3008458" name="connsiteY881"/>
              <a:gd fmla="*/ 770271 w 4807725" name="connsiteX882"/>
              <a:gd fmla="*/ 75785 h 3008458" name="connsiteY882"/>
              <a:gd fmla="*/ 1742777 w 4807725" name="connsiteX883"/>
              <a:gd fmla="*/ 72182 h 3008458" name="connsiteY883"/>
              <a:gd fmla="*/ 1972965 w 4807725" name="connsiteX884"/>
              <a:gd fmla="*/ 82948 h 3008458" name="connsiteY884"/>
              <a:gd fmla="*/ 1928487 w 4807725" name="connsiteX885"/>
              <a:gd fmla="*/ 84245 h 3008458" name="connsiteY885"/>
              <a:gd fmla="*/ 1763660 w 4807725" name="connsiteX886"/>
              <a:gd fmla="*/ 79027 h 3008458" name="connsiteY886"/>
              <a:gd fmla="*/ 1658549 w 4807725" name="connsiteX887"/>
              <a:gd fmla="*/ 74478 h 3008458" name="connsiteY887"/>
              <a:gd fmla="*/ 1684414 w 4807725" name="connsiteX888"/>
              <a:gd fmla="*/ 73730 h 3008458" name="connsiteY888"/>
              <a:gd fmla="*/ 679270 w 4807725" name="connsiteX889"/>
              <a:gd fmla="*/ 66518 h 3008458" name="connsiteY889"/>
              <a:gd fmla="*/ 553964 w 4807725" name="connsiteX890"/>
              <a:gd fmla="*/ 78145 h 3008458" name="connsiteY890"/>
              <a:gd fmla="*/ 545236 w 4807725" name="connsiteX891"/>
              <a:gd fmla="*/ 79113 h 3008458" name="connsiteY891"/>
              <a:gd fmla="*/ 575195 w 4807725" name="connsiteX892"/>
              <a:gd fmla="*/ 74888 h 3008458" name="connsiteY892"/>
              <a:gd fmla="*/ 674319 w 4807725" name="connsiteX893"/>
              <a:gd fmla="*/ 66791 h 3008458" name="connsiteY893"/>
              <a:gd fmla="*/ 4037015 w 4807725" name="connsiteX894"/>
              <a:gd fmla="*/ 62669 h 3008458" name="connsiteY894"/>
              <a:gd fmla="*/ 4207332 w 4807725" name="connsiteX895"/>
              <a:gd fmla="*/ 107814 h 3008458" name="connsiteY895"/>
              <a:gd fmla="*/ 4285217 w 4807725" name="connsiteX896"/>
              <a:gd fmla="*/ 138764 h 3008458" name="connsiteY896"/>
              <a:gd fmla="*/ 4301438 w 4807725" name="connsiteX897"/>
              <a:gd fmla="*/ 149051 h 3008458" name="connsiteY897"/>
              <a:gd fmla="*/ 4283589 w 4807725" name="connsiteX898"/>
              <a:gd fmla="*/ 141958 h 3008458" name="connsiteY898"/>
              <a:gd fmla="*/ 4193306 w 4807725" name="connsiteX899"/>
              <a:gd fmla="*/ 112369 h 3008458" name="connsiteY899"/>
              <a:gd fmla="*/ 4178411 w 4807725" name="connsiteX900"/>
              <a:gd fmla="*/ 110308 h 3008458" name="connsiteY900"/>
              <a:gd fmla="*/ 4171473 w 4807725" name="connsiteX901"/>
              <a:gd fmla="*/ 107916 h 3008458" name="connsiteY901"/>
              <a:gd fmla="*/ 4156139 w 4807725" name="connsiteX902"/>
              <a:gd fmla="*/ 93409 h 3008458" name="connsiteY902"/>
              <a:gd fmla="*/ 4128371 w 4807725" name="connsiteX903"/>
              <a:gd fmla="*/ 95054 h 3008458" name="connsiteY903"/>
              <a:gd fmla="*/ 4081013 w 4807725" name="connsiteX904"/>
              <a:gd fmla="*/ 82895 h 3008458" name="connsiteY904"/>
              <a:gd fmla="*/ 4013470 w 4807725" name="connsiteX905"/>
              <a:gd fmla="*/ 81556 h 3008458" name="connsiteY905"/>
              <a:gd fmla="*/ 4000987 w 4807725" name="connsiteX906"/>
              <a:gd fmla="*/ 85764 h 3008458" name="connsiteY906"/>
              <a:gd fmla="*/ 3996463 w 4807725" name="connsiteX907"/>
              <a:gd fmla="*/ 85139 h 3008458" name="connsiteY907"/>
              <a:gd fmla="*/ 3965698 w 4807725" name="connsiteX908"/>
              <a:gd fmla="*/ 83134 h 3008458" name="connsiteY908"/>
              <a:gd fmla="*/ 3970150 w 4807725" name="connsiteX909"/>
              <a:gd fmla="*/ 79835 h 3008458" name="connsiteY909"/>
              <a:gd fmla="*/ 4037015 w 4807725" name="connsiteX910"/>
              <a:gd fmla="*/ 62669 h 3008458" name="connsiteY910"/>
              <a:gd fmla="*/ 2191717 w 4807725" name="connsiteX911"/>
              <a:gd fmla="*/ 60272 h 3008458" name="connsiteY911"/>
              <a:gd fmla="*/ 2705856 w 4807725" name="connsiteX912"/>
              <a:gd fmla="*/ 67864 h 3008458" name="connsiteY912"/>
              <a:gd fmla="*/ 3722386 w 4807725" name="connsiteX913"/>
              <a:gd fmla="*/ 94622 h 3008458" name="connsiteY913"/>
              <a:gd fmla="*/ 3855281 w 4807725" name="connsiteX914"/>
              <a:gd fmla="*/ 98013 h 3008458" name="connsiteY914"/>
              <a:gd fmla="*/ 3875166 w 4807725" name="connsiteX915"/>
              <a:gd fmla="*/ 98520 h 3008458" name="connsiteY915"/>
              <a:gd fmla="*/ 3942558 w 4807725" name="connsiteX916"/>
              <a:gd fmla="*/ 104165 h 3008458" name="connsiteY916"/>
              <a:gd fmla="*/ 3943163 w 4807725" name="connsiteX917"/>
              <a:gd fmla="*/ 106028 h 3008458" name="connsiteY917"/>
              <a:gd fmla="*/ 3907746 w 4807725" name="connsiteX918"/>
              <a:gd fmla="*/ 108127 h 3008458" name="connsiteY918"/>
              <a:gd fmla="*/ 3903702 w 4807725" name="connsiteX919"/>
              <a:gd fmla="*/ 108174 h 3008458" name="connsiteY919"/>
              <a:gd fmla="*/ 3834242 w 4807725" name="connsiteX920"/>
              <a:gd fmla="*/ 104844 h 3008458" name="connsiteY920"/>
              <a:gd fmla="*/ 3316685 w 4807725" name="connsiteX921"/>
              <a:gd fmla="*/ 86725 h 3008458" name="connsiteY921"/>
              <a:gd fmla="*/ 2803685 w 4807725" name="connsiteX922"/>
              <a:gd fmla="*/ 82641 h 3008458" name="connsiteY922"/>
              <a:gd fmla="*/ 2431010 w 4807725" name="connsiteX923"/>
              <a:gd fmla="*/ 80947 h 3008458" name="connsiteY923"/>
              <a:gd fmla="*/ 2211440 w 4807725" name="connsiteX924"/>
              <a:gd fmla="*/ 73260 h 3008458" name="connsiteY924"/>
              <a:gd fmla="*/ 1962984 w 4807725" name="connsiteX925"/>
              <a:gd fmla="*/ 67637 h 3008458" name="connsiteY925"/>
              <a:gd fmla="*/ 1943398 w 4807725" name="connsiteX926"/>
              <a:gd fmla="*/ 66860 h 3008458" name="connsiteY926"/>
              <a:gd fmla="*/ 640746 w 4807725" name="connsiteX927"/>
              <a:gd fmla="*/ 56878 h 3008458" name="connsiteY927"/>
              <a:gd fmla="*/ 595474 w 4807725" name="connsiteX928"/>
              <a:gd fmla="*/ 62728 h 3008458" name="connsiteY928"/>
              <a:gd fmla="*/ 476427 w 4807725" name="connsiteX929"/>
              <a:gd fmla="*/ 78111 h 3008458" name="connsiteY929"/>
              <a:gd fmla="*/ 434896 w 4807725" name="connsiteX930"/>
              <a:gd fmla="*/ 81985 h 3008458" name="connsiteY930"/>
              <a:gd fmla="*/ 502157 w 4807725" name="connsiteX931"/>
              <a:gd fmla="*/ 67818 h 3008458" name="connsiteY931"/>
              <a:gd fmla="*/ 593475 w 4807725" name="connsiteX932"/>
              <a:gd fmla="*/ 57317 h 3008458" name="connsiteY932"/>
              <a:gd fmla="*/ 1022730 w 4807725" name="connsiteX933"/>
              <a:gd fmla="*/ 53444 h 3008458" name="connsiteY933"/>
              <a:gd fmla="*/ 1196569 w 4807725" name="connsiteX934"/>
              <a:gd fmla="*/ 56376 h 3008458" name="connsiteY934"/>
              <a:gd fmla="*/ 1304451 w 4807725" name="connsiteX935"/>
              <a:gd fmla="*/ 59151 h 3008458" name="connsiteY935"/>
              <a:gd fmla="*/ 1658549 w 4807725" name="connsiteX936"/>
              <a:gd fmla="*/ 74478 h 3008458" name="connsiteY936"/>
              <a:gd fmla="*/ 1440595 w 4807725" name="connsiteX937"/>
              <a:gd fmla="*/ 80776 h 3008458" name="connsiteY937"/>
              <a:gd fmla="*/ 1247198 w 4807725" name="connsiteX938"/>
              <a:gd fmla="*/ 70250 h 3008458" name="connsiteY938"/>
              <a:gd fmla="*/ 765714 w 4807725" name="connsiteX939"/>
              <a:gd fmla="*/ 61750 h 3008458" name="connsiteY939"/>
              <a:gd fmla="*/ 679270 w 4807725" name="connsiteX940"/>
              <a:gd fmla="*/ 66518 h 3008458" name="connsiteY940"/>
              <a:gd fmla="*/ 779740 w 4807725" name="connsiteX941"/>
              <a:gd fmla="*/ 57196 h 3008458" name="connsiteY941"/>
              <a:gd fmla="*/ 1022730 w 4807725" name="connsiteX942"/>
              <a:gd fmla="*/ 53444 h 3008458" name="connsiteY942"/>
              <a:gd fmla="*/ 960020 w 4807725" name="connsiteX943"/>
              <a:gd fmla="*/ 39384 h 3008458" name="connsiteY943"/>
              <a:gd fmla="*/ 1208937 w 4807725" name="connsiteX944"/>
              <a:gd fmla="*/ 41949 h 3008458" name="connsiteY944"/>
              <a:gd fmla="*/ 1710189 w 4807725" name="connsiteX945"/>
              <a:gd fmla="*/ 57604 h 3008458" name="connsiteY945"/>
              <a:gd fmla="*/ 1943398 w 4807725" name="connsiteX946"/>
              <a:gd fmla="*/ 66860 h 3008458" name="connsiteY946"/>
              <a:gd fmla="*/ 1742777 w 4807725" name="connsiteX947"/>
              <a:gd fmla="*/ 72182 h 3008458" name="connsiteY947"/>
              <a:gd fmla="*/ 1659387 w 4807725" name="connsiteX948"/>
              <a:gd fmla="*/ 68282 h 3008458" name="connsiteY948"/>
              <a:gd fmla="*/ 1304451 w 4807725" name="connsiteX949"/>
              <a:gd fmla="*/ 59151 h 3008458" name="connsiteY949"/>
              <a:gd fmla="*/ 1268283 w 4807725" name="connsiteX950"/>
              <a:gd fmla="*/ 57586 h 3008458" name="connsiteY950"/>
              <a:gd fmla="*/ 1196569 w 4807725" name="connsiteX951"/>
              <a:gd fmla="*/ 56376 h 3008458" name="connsiteY951"/>
              <a:gd fmla="*/ 1166857 w 4807725" name="connsiteX952"/>
              <a:gd fmla="*/ 55612 h 3008458" name="connsiteY952"/>
              <a:gd fmla="*/ 686468 w 4807725" name="connsiteX953"/>
              <a:gd fmla="*/ 56453 h 3008458" name="connsiteY953"/>
              <a:gd fmla="*/ 640746 w 4807725" name="connsiteX954"/>
              <a:gd fmla="*/ 56878 h 3008458" name="connsiteY954"/>
              <a:gd fmla="*/ 714521 w 4807725" name="connsiteX955"/>
              <a:gd fmla="*/ 47345 h 3008458" name="connsiteY955"/>
              <a:gd fmla="*/ 960020 w 4807725" name="connsiteX956"/>
              <a:gd fmla="*/ 39384 h 3008458" name="connsiteY956"/>
              <a:gd fmla="*/ 1288539 w 4807725" name="connsiteX957"/>
              <a:gd fmla="*/ 588 h 3008458" name="connsiteY957"/>
              <a:gd fmla="*/ 2300511 w 4807725" name="connsiteX958"/>
              <a:gd fmla="*/ 13311 h 3008458" name="connsiteY958"/>
              <a:gd fmla="*/ 2804041 w 4807725" name="connsiteX959"/>
              <a:gd fmla="*/ 35984 h 3008458" name="connsiteY959"/>
              <a:gd fmla="*/ 3307572 w 4807725" name="connsiteX960"/>
              <a:gd fmla="*/ 58657 h 3008458" name="connsiteY960"/>
              <a:gd fmla="*/ 3792518 w 4807725" name="connsiteX961"/>
              <a:gd fmla="*/ 71850 h 3008458" name="connsiteY961"/>
              <a:gd fmla="*/ 3965698 w 4807725" name="connsiteX962"/>
              <a:gd fmla="*/ 83134 h 3008458" name="connsiteY962"/>
              <a:gd fmla="*/ 3942609 w 4807725" name="connsiteX963"/>
              <a:gd fmla="*/ 100241 h 3008458" name="connsiteY963"/>
              <a:gd fmla="*/ 3875166 w 4807725" name="connsiteX964"/>
              <a:gd fmla="*/ 98520 h 3008458" name="connsiteY964"/>
              <a:gd fmla="*/ 3862864 w 4807725" name="connsiteX965"/>
              <a:gd fmla="*/ 97490 h 3008458" name="connsiteY965"/>
              <a:gd fmla="*/ 3643140 w 4807725" name="connsiteX966"/>
              <a:gd fmla="*/ 89324 h 3008458" name="connsiteY966"/>
              <a:gd fmla="*/ 3139609 w 4807725" name="connsiteX967"/>
              <a:gd fmla="*/ 66652 h 3008458" name="connsiteY967"/>
              <a:gd fmla="*/ 2118523 w 4807725" name="connsiteX968"/>
              <a:gd fmla="*/ 25860 h 3008458" name="connsiteY968"/>
              <a:gd fmla="*/ 1139160 w 4807725" name="connsiteX969"/>
              <a:gd fmla="*/ 18063 h 3008458" name="connsiteY969"/>
              <a:gd fmla="*/ 681911 w 4807725" name="connsiteX970"/>
              <a:gd fmla="*/ 42419 h 3008458" name="connsiteY970"/>
              <a:gd fmla="*/ 443817 w 4807725" name="connsiteX971"/>
              <a:gd fmla="*/ 73186 h 3008458" name="connsiteY971"/>
              <a:gd fmla="*/ 335201 w 4807725" name="connsiteX972"/>
              <a:gd fmla="*/ 96817 h 3008458" name="connsiteY972"/>
              <a:gd fmla="*/ 330354 w 4807725" name="connsiteX973"/>
              <a:gd fmla="*/ 98945 h 3008458" name="connsiteY973"/>
              <a:gd fmla="*/ 284969 w 4807725" name="connsiteX974"/>
              <a:gd fmla="*/ 109249 h 3008458" name="connsiteY974"/>
              <a:gd fmla="*/ 153818 w 4807725" name="connsiteX975"/>
              <a:gd fmla="*/ 182861 h 3008458" name="connsiteY975"/>
              <a:gd fmla="*/ 147516 w 4807725" name="connsiteX976"/>
              <a:gd fmla="*/ 201071 h 3008458" name="connsiteY976"/>
              <a:gd fmla="*/ 99065 w 4807725" name="connsiteX977"/>
              <a:gd fmla="*/ 252999 h 3008458" name="connsiteY977"/>
              <a:gd fmla="*/ 55538 w 4807725" name="connsiteX978"/>
              <a:gd fmla="*/ 332339 h 3008458" name="connsiteY978"/>
              <a:gd fmla="*/ 47874 w 4807725" name="connsiteX979"/>
              <a:gd fmla="*/ 360796 h 3008458" name="connsiteY979"/>
              <a:gd fmla="*/ 40539 w 4807725" name="connsiteX980"/>
              <a:gd fmla="*/ 359268 h 3008458" name="connsiteY980"/>
              <a:gd fmla="*/ 45614 w 4807725" name="connsiteX981"/>
              <a:gd fmla="*/ 369186 h 3008458" name="connsiteY981"/>
              <a:gd fmla="*/ 30714 w 4807725" name="connsiteX982"/>
              <a:gd fmla="*/ 424514 h 3008458" name="connsiteY982"/>
              <a:gd fmla="*/ 30143 w 4807725" name="connsiteX983"/>
              <a:gd fmla="*/ 428610 h 3008458" name="connsiteY983"/>
              <a:gd fmla="*/ 25846 w 4807725" name="connsiteX984"/>
              <a:gd fmla="*/ 441609 h 3008458" name="connsiteY984"/>
              <a:gd fmla="*/ 21420 w 4807725" name="connsiteX985"/>
              <a:gd fmla="*/ 491168 h 3008458" name="connsiteY985"/>
              <a:gd fmla="*/ 16375 w 4807725" name="connsiteX986"/>
              <a:gd fmla="*/ 527344 h 3008458" name="connsiteY986"/>
              <a:gd fmla="*/ 18637 w 4807725" name="connsiteX987"/>
              <a:gd fmla="*/ 632056 h 3008458" name="connsiteY987"/>
              <a:gd fmla="*/ 19039 w 4807725" name="connsiteX988"/>
              <a:gd fmla="*/ 635697 h 3008458" name="connsiteY988"/>
              <a:gd fmla="*/ 19110 w 4807725" name="connsiteX989"/>
              <a:gd fmla="*/ 723047 h 3008458" name="connsiteY989"/>
              <a:gd fmla="*/ 23480 w 4807725" name="connsiteX990"/>
              <a:gd fmla="*/ 837983 h 3008458" name="connsiteY990"/>
              <a:gd fmla="*/ 22227 w 4807725" name="connsiteX991"/>
              <a:gd fmla="*/ 862102 h 3008458" name="connsiteY991"/>
              <a:gd fmla="*/ 13841 w 4807725" name="connsiteX992"/>
              <a:gd fmla="*/ 802328 h 3008458" name="connsiteY992"/>
              <a:gd fmla="*/ 1593 w 4807725" name="connsiteX993"/>
              <a:gd fmla="*/ 573595 h 3008458" name="connsiteY993"/>
              <a:gd fmla="*/ 83330 w 4807725" name="connsiteX994"/>
              <a:gd fmla="*/ 252290 h 3008458" name="connsiteY994"/>
              <a:gd fmla="*/ 378597 w 4807725" name="connsiteX995"/>
              <a:gd fmla="*/ 63334 h 3008458" name="connsiteY995"/>
              <a:gd fmla="*/ 1288539 w 4807725" name="connsiteX996"/>
              <a:gd fmla="*/ 588 h 3008458" name="connsiteY9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b="b" l="l" r="r" t="t"/>
            <a:pathLst>
              <a:path h="3008458" w="4807725">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Tree>
    <p:extLst>
      <p:ext uri="{BB962C8B-B14F-4D97-AF65-F5344CB8AC3E}">
        <p14:creationId val="344876321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00" id="12"/>
                                        <p:tgtEl>
                                          <p:spTgt spid="15"/>
                                        </p:tgtEl>
                                      </p:cBhvr>
                                    </p:animEffect>
                                    <p:anim calcmode="lin" valueType="num">
                                      <p:cBhvr>
                                        <p:cTn dur="700" fill="hold" id="13"/>
                                        <p:tgtEl>
                                          <p:spTgt spid="15"/>
                                        </p:tgtEl>
                                        <p:attrNameLst>
                                          <p:attrName>ppt_x</p:attrName>
                                        </p:attrNameLst>
                                      </p:cBhvr>
                                      <p:tavLst>
                                        <p:tav tm="0">
                                          <p:val>
                                            <p:strVal val="#ppt_x"/>
                                          </p:val>
                                        </p:tav>
                                        <p:tav tm="100000">
                                          <p:val>
                                            <p:strVal val="#ppt_x"/>
                                          </p:val>
                                        </p:tav>
                                      </p:tavLst>
                                    </p:anim>
                                    <p:anim calcmode="lin" valueType="num">
                                      <p:cBhvr>
                                        <p:cTn dur="7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50"/>
                            </p:stCondLst>
                            <p:childTnLst>
                              <p:par>
                                <p:cTn fill="hold" grpId="0" id="16" nodeType="afterEffect" presetClass="entr" presetID="55"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p:cTn dur="750" fill="hold" id="18"/>
                                        <p:tgtEl>
                                          <p:spTgt spid="5"/>
                                        </p:tgtEl>
                                        <p:attrNameLst>
                                          <p:attrName>ppt_w</p:attrName>
                                        </p:attrNameLst>
                                      </p:cBhvr>
                                      <p:tavLst>
                                        <p:tav tm="0">
                                          <p:val>
                                            <p:strVal val="#ppt_w*0.70"/>
                                          </p:val>
                                        </p:tav>
                                        <p:tav tm="100000">
                                          <p:val>
                                            <p:strVal val="#ppt_w"/>
                                          </p:val>
                                        </p:tav>
                                      </p:tavLst>
                                    </p:anim>
                                    <p:anim calcmode="lin" valueType="num">
                                      <p:cBhvr>
                                        <p:cTn dur="750" fill="hold" id="19"/>
                                        <p:tgtEl>
                                          <p:spTgt spid="5"/>
                                        </p:tgtEl>
                                        <p:attrNameLst>
                                          <p:attrName>ppt_h</p:attrName>
                                        </p:attrNameLst>
                                      </p:cBhvr>
                                      <p:tavLst>
                                        <p:tav tm="0">
                                          <p:val>
                                            <p:strVal val="#ppt_h"/>
                                          </p:val>
                                        </p:tav>
                                        <p:tav tm="100000">
                                          <p:val>
                                            <p:strVal val="#ppt_h"/>
                                          </p:val>
                                        </p:tav>
                                      </p:tavLst>
                                    </p:anim>
                                    <p:animEffect filter="fade" transition="in">
                                      <p:cBhvr>
                                        <p:cTn dur="750" id="20"/>
                                        <p:tgtEl>
                                          <p:spTgt spid="5"/>
                                        </p:tgtEl>
                                      </p:cBhvr>
                                    </p:animEffect>
                                  </p:childTnLst>
                                </p:cTn>
                              </p:par>
                            </p:childTnLst>
                          </p:cTn>
                        </p:par>
                        <p:par>
                          <p:cTn fill="hold" id="21" nodeType="afterGroup">
                            <p:stCondLst>
                              <p:cond delay="1600"/>
                            </p:stCondLst>
                            <p:childTnLst>
                              <p:par>
                                <p:cTn accel="50000" fill="hold" grpId="0" id="22" nodeType="afterEffect" presetClass="entr" presetID="38" presetSubtype="0">
                                  <p:stCondLst>
                                    <p:cond delay="0"/>
                                  </p:stCondLst>
                                  <p:iterate type="lt">
                                    <p:tmPct val="50000"/>
                                  </p:iterate>
                                  <p:childTnLst>
                                    <p:set>
                                      <p:cBhvr>
                                        <p:cTn dur="1" fill="hold" id="23">
                                          <p:stCondLst>
                                            <p:cond delay="0"/>
                                          </p:stCondLst>
                                        </p:cTn>
                                        <p:tgtEl>
                                          <p:spTgt spid="4"/>
                                        </p:tgtEl>
                                        <p:attrNameLst>
                                          <p:attrName>style.visibility</p:attrName>
                                        </p:attrNameLst>
                                      </p:cBhvr>
                                      <p:to>
                                        <p:strVal val="visible"/>
                                      </p:to>
                                    </p:set>
                                    <p:set>
                                      <p:cBhvr>
                                        <p:cTn dur="227" fill="hold" id="24">
                                          <p:stCondLst>
                                            <p:cond delay="0"/>
                                          </p:stCondLst>
                                        </p:cTn>
                                        <p:tgtEl>
                                          <p:spTgt spid="4"/>
                                        </p:tgtEl>
                                        <p:attrNameLst>
                                          <p:attrName>style.rotation</p:attrName>
                                        </p:attrNameLst>
                                      </p:cBhvr>
                                      <p:to>
                                        <p:strVal val="-45.0"/>
                                      </p:to>
                                    </p:set>
                                    <p:anim calcmode="lin" valueType="num">
                                      <p:cBhvr>
                                        <p:cTn dur="227" fill="hold" id="25">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dur="227" fill="hold" id="26">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autoRev="1" decel="50000" dur="78" fill="hold" id="27">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dur="68" fill="hold" id="28">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4043772" y="812753"/>
            <a:ext cx="8148228" cy="3794469"/>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rot="1472096">
            <a:off x="-1206885" y="-213428"/>
            <a:ext cx="6528831" cy="5436604"/>
          </a:xfrm>
          <a:prstGeom prst="rect">
            <a:avLst/>
          </a:prstGeom>
          <a:effectLst>
            <a:outerShdw algn="tl" blurRad="330200" dir="6000000" dist="254000" rotWithShape="0">
              <a:prstClr val="black">
                <a:alpha val="40000"/>
              </a:prstClr>
            </a:outerShdw>
          </a:effectLst>
        </p:spPr>
      </p:pic>
      <p:sp>
        <p:nvSpPr>
          <p:cNvPr id="4" name="TextBox 107"/>
          <p:cNvSpPr txBox="1"/>
          <p:nvPr/>
        </p:nvSpPr>
        <p:spPr>
          <a:xfrm>
            <a:off x="1034780" y="5247303"/>
            <a:ext cx="1012244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5" name="文本框 4"/>
          <p:cNvSpPr txBox="1"/>
          <p:nvPr/>
        </p:nvSpPr>
        <p:spPr>
          <a:xfrm>
            <a:off x="1415480" y="4114817"/>
            <a:ext cx="2772307" cy="640080"/>
          </a:xfrm>
          <a:prstGeom prst="rect">
            <a:avLst/>
          </a:prstGeom>
          <a:noFill/>
        </p:spPr>
        <p:txBody>
          <a:bodyPr rtlCol="0" wrap="squar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业绩预期</a:t>
            </a:r>
          </a:p>
        </p:txBody>
      </p:sp>
    </p:spTree>
    <p:extLst>
      <p:ext uri="{BB962C8B-B14F-4D97-AF65-F5344CB8AC3E}">
        <p14:creationId val="1038089398"/>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22" presetSubtype="2">
                                  <p:stCondLst>
                                    <p:cond delay="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750" id="11"/>
                                        <p:tgtEl>
                                          <p:spTgt spid="3"/>
                                        </p:tgtEl>
                                      </p:cBhvr>
                                    </p:animEffect>
                                  </p:childTnLst>
                                </p:cTn>
                              </p:par>
                            </p:childTnLst>
                          </p:cTn>
                        </p:par>
                        <p:par>
                          <p:cTn fill="hold" id="12" nodeType="afterGroup">
                            <p:stCondLst>
                              <p:cond delay="1500"/>
                            </p:stCondLst>
                            <p:childTnLst>
                              <p:par>
                                <p:cTn decel="100000" fill="hold" grpId="0" id="13" nodeType="after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14" presetSubtype="10">
                                  <p:stCondLst>
                                    <p:cond delay="0"/>
                                  </p:stCondLst>
                                  <p:iterate type="lt">
                                    <p:tmPct val="3000"/>
                                  </p:iterate>
                                  <p:childTnLst>
                                    <p:set>
                                      <p:cBhvr>
                                        <p:cTn dur="1" fill="hold" id="19">
                                          <p:stCondLst>
                                            <p:cond delay="0"/>
                                          </p:stCondLst>
                                        </p:cTn>
                                        <p:tgtEl>
                                          <p:spTgt spid="4"/>
                                        </p:tgtEl>
                                        <p:attrNameLst>
                                          <p:attrName>style.visibility</p:attrName>
                                        </p:attrNameLst>
                                      </p:cBhvr>
                                      <p:to>
                                        <p:strVal val="visible"/>
                                      </p:to>
                                    </p:set>
                                    <p:animEffect filter="randombar(horizontal)" transition="in">
                                      <p:cBhvr>
                                        <p:cTn dur="500" id="2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695400" y="5622457"/>
            <a:ext cx="6948772" cy="1189618"/>
          </a:xfrm>
          <a:prstGeom prst="rect">
            <a:avLst/>
          </a:prstGeom>
        </p:spPr>
      </p:pic>
      <p:pic>
        <p:nvPicPr>
          <p:cNvPr id="5" name="图片 4"/>
          <p:cNvPicPr>
            <a:picLocks noChangeAspect="1"/>
          </p:cNvPicPr>
          <p:nvPr/>
        </p:nvPicPr>
        <p:blipFill>
          <a:blip r:embed="rId4">
            <a:extLst>
              <a:ext uri="{28A0092B-C50C-407E-A947-70E740481C1C}">
                <a14:useLocalDpi/>
              </a:ext>
            </a:extLst>
          </a:blip>
          <a:stretch>
            <a:fillRect/>
          </a:stretch>
        </p:blipFill>
        <p:spPr>
          <a:xfrm>
            <a:off x="-60684" y="1484784"/>
            <a:ext cx="6528831" cy="5436604"/>
          </a:xfrm>
          <a:prstGeom prst="rect">
            <a:avLst/>
          </a:prstGeom>
          <a:effectLst>
            <a:outerShdw algn="tl" blurRad="241300" dir="2700000" dist="330200" rotWithShape="0">
              <a:prstClr val="black">
                <a:alpha val="40000"/>
              </a:prstClr>
            </a:outerShdw>
          </a:effectLst>
        </p:spPr>
      </p:pic>
      <p:pic>
        <p:nvPicPr>
          <p:cNvPr id="6" name="图片 5"/>
          <p:cNvPicPr>
            <a:picLocks noChangeAspect="1"/>
          </p:cNvPicPr>
          <p:nvPr/>
        </p:nvPicPr>
        <p:blipFill>
          <a:blip r:embed="rId5">
            <a:extLst>
              <a:ext uri="{28A0092B-C50C-407E-A947-70E740481C1C}">
                <a14:useLocalDpi/>
              </a:ext>
            </a:extLst>
          </a:blip>
          <a:stretch>
            <a:fillRect/>
          </a:stretch>
        </p:blipFill>
        <p:spPr>
          <a:xfrm flipH="1">
            <a:off x="6855697" y="5938518"/>
            <a:ext cx="5320508" cy="910862"/>
          </a:xfrm>
          <a:prstGeom prst="rect">
            <a:avLst/>
          </a:prstGeom>
        </p:spPr>
      </p:pic>
      <p:grpSp>
        <p:nvGrpSpPr>
          <p:cNvPr id="7" name="组合 6"/>
          <p:cNvGrpSpPr/>
          <p:nvPr/>
        </p:nvGrpSpPr>
        <p:grpSpPr>
          <a:xfrm>
            <a:off x="3503712" y="-1107504"/>
            <a:ext cx="3115186" cy="6588732"/>
            <a:chOff x="3575720" y="-1143508"/>
            <a:chExt cx="3115186" cy="6588732"/>
          </a:xfrm>
        </p:grpSpPr>
        <p:pic>
          <p:nvPicPr>
            <p:cNvPr id="3" name="图片 2"/>
            <p:cNvPicPr>
              <a:picLocks noChangeAspect="1"/>
            </p:cNvPicPr>
            <p:nvPr/>
          </p:nvPicPr>
          <p:blipFill>
            <a:blip r:embed="rId6">
              <a:extLst>
                <a:ext uri="{28A0092B-C50C-407E-A947-70E740481C1C}">
                  <a14:useLocalDpi/>
                </a:ext>
              </a:extLst>
            </a:blip>
            <a:stretch>
              <a:fillRect/>
            </a:stretch>
          </p:blipFill>
          <p:spPr>
            <a:xfrm>
              <a:off x="4324593" y="1909851"/>
              <a:ext cx="2366313" cy="3535373"/>
            </a:xfrm>
            <a:prstGeom prst="rect">
              <a:avLst/>
            </a:prstGeom>
            <a:ln>
              <a:noFill/>
            </a:ln>
          </p:spPr>
        </p:pic>
        <p:sp>
          <p:nvSpPr>
            <p:cNvPr id="4" name="矩形 3"/>
            <p:cNvSpPr/>
            <p:nvPr/>
          </p:nvSpPr>
          <p:spPr>
            <a:xfrm>
              <a:off x="3575720" y="-1143508"/>
              <a:ext cx="2340260" cy="320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4709847" y="800708"/>
            <a:ext cx="2772307" cy="640080"/>
          </a:xfrm>
          <a:prstGeom prst="rect">
            <a:avLst/>
          </a:prstGeom>
          <a:noFill/>
        </p:spPr>
        <p:txBody>
          <a:bodyPr rtlCol="0" wrap="squar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机会与挑战</a:t>
            </a:r>
          </a:p>
        </p:txBody>
      </p:sp>
      <p:sp>
        <p:nvSpPr>
          <p:cNvPr id="9" name="TextBox 107"/>
          <p:cNvSpPr txBox="1"/>
          <p:nvPr/>
        </p:nvSpPr>
        <p:spPr>
          <a:xfrm>
            <a:off x="7481147" y="1880828"/>
            <a:ext cx="365541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a:t>
            </a:r>
          </a:p>
        </p:txBody>
      </p:sp>
      <p:grpSp>
        <p:nvGrpSpPr>
          <p:cNvPr id="14" name="组合 13"/>
          <p:cNvGrpSpPr/>
          <p:nvPr/>
        </p:nvGrpSpPr>
        <p:grpSpPr>
          <a:xfrm>
            <a:off x="6873333" y="1880828"/>
            <a:ext cx="432937" cy="532109"/>
            <a:chOff x="12066802" y="4337051"/>
            <a:chExt cx="655594" cy="805769"/>
          </a:xfrm>
        </p:grpSpPr>
        <p:sp>
          <p:nvSpPr>
            <p:cNvPr id="10" name="Freeform 1106"/>
            <p:cNvSpPr/>
            <p:nvPr/>
          </p:nvSpPr>
          <p:spPr bwMode="auto">
            <a:xfrm>
              <a:off x="12193588" y="4337051"/>
              <a:ext cx="446088" cy="660400"/>
            </a:xfrm>
            <a:custGeom>
              <a:gdLst>
                <a:gd fmla="*/ 4 w 119" name="T0"/>
                <a:gd fmla="*/ 107 h 176" name="T1"/>
                <a:gd fmla="*/ 25 w 119" name="T2"/>
                <a:gd fmla="*/ 159 h 176" name="T3"/>
                <a:gd fmla="*/ 45 w 119" name="T4"/>
                <a:gd fmla="*/ 166 h 176" name="T5"/>
                <a:gd fmla="*/ 57 w 119" name="T6"/>
                <a:gd fmla="*/ 141 h 176" name="T7"/>
                <a:gd fmla="*/ 74 w 119" name="T8"/>
                <a:gd fmla="*/ 106 h 176" name="T9"/>
                <a:gd fmla="*/ 88 w 119" name="T10"/>
                <a:gd fmla="*/ 75 h 176" name="T11"/>
                <a:gd fmla="*/ 101 w 119" name="T12"/>
                <a:gd fmla="*/ 40 h 176" name="T13"/>
                <a:gd fmla="*/ 104 w 119" name="T14"/>
                <a:gd fmla="*/ 8 h 176" name="T15"/>
                <a:gd fmla="*/ 85 w 119" name="T16"/>
                <a:gd fmla="*/ 25 h 176" name="T17"/>
                <a:gd fmla="*/ 61 w 119" name="T18"/>
                <a:gd fmla="*/ 89 h 176" name="T19"/>
                <a:gd fmla="*/ 50 w 119" name="T20"/>
                <a:gd fmla="*/ 116 h 176" name="T21"/>
                <a:gd fmla="*/ 38 w 119" name="T22"/>
                <a:gd fmla="*/ 143 h 176" name="T23"/>
                <a:gd fmla="*/ 40 w 119" name="T24"/>
                <a:gd fmla="*/ 143 h 176" name="T25"/>
                <a:gd fmla="*/ 34 w 119" name="T26"/>
                <a:gd fmla="*/ 125 h 176" name="T27"/>
                <a:gd fmla="*/ 26 w 119" name="T28"/>
                <a:gd fmla="*/ 109 h 176" name="T29"/>
                <a:gd fmla="*/ 19 w 119" name="T30"/>
                <a:gd fmla="*/ 92 h 176" name="T31"/>
                <a:gd fmla="*/ 16 w 119" name="T32"/>
                <a:gd fmla="*/ 88 h 176" name="T33"/>
                <a:gd fmla="*/ 7 w 119" name="T34"/>
                <a:gd fmla="*/ 94 h 176" name="T35"/>
                <a:gd fmla="*/ 5 w 119" name="T36"/>
                <a:gd fmla="*/ 111 h 176" name="T37"/>
                <a:gd fmla="*/ 7 w 119" name="T38"/>
                <a:gd fmla="*/ 109 h 176" name="T39"/>
                <a:gd fmla="*/ 8 w 119" name="T40"/>
                <a:gd fmla="*/ 97 h 176" name="T41"/>
                <a:gd fmla="*/ 17 w 119" name="T42"/>
                <a:gd fmla="*/ 92 h 176" name="T43"/>
                <a:gd fmla="*/ 23 w 119" name="T44"/>
                <a:gd fmla="*/ 107 h 176" name="T45"/>
                <a:gd fmla="*/ 33 w 119" name="T46"/>
                <a:gd fmla="*/ 129 h 176" name="T47"/>
                <a:gd fmla="*/ 38 w 119" name="T48"/>
                <a:gd fmla="*/ 145 h 176" name="T49"/>
                <a:gd fmla="*/ 40 w 119" name="T50"/>
                <a:gd fmla="*/ 144 h 176" name="T51"/>
                <a:gd fmla="*/ 50 w 119" name="T52"/>
                <a:gd fmla="*/ 123 h 176" name="T53"/>
                <a:gd fmla="*/ 59 w 119" name="T54"/>
                <a:gd fmla="*/ 102 h 176" name="T55"/>
                <a:gd fmla="*/ 79 w 119" name="T56"/>
                <a:gd fmla="*/ 51 h 176" name="T57"/>
                <a:gd fmla="*/ 93 w 119" name="T58"/>
                <a:gd fmla="*/ 13 h 176" name="T59"/>
                <a:gd fmla="*/ 108 w 119" name="T60"/>
                <a:gd fmla="*/ 23 h 176" name="T61"/>
                <a:gd fmla="*/ 102 w 119" name="T62"/>
                <a:gd fmla="*/ 34 h 176" name="T63"/>
                <a:gd fmla="*/ 92 w 119" name="T64"/>
                <a:gd fmla="*/ 54 h 176" name="T65"/>
                <a:gd fmla="*/ 70 w 119" name="T66"/>
                <a:gd fmla="*/ 108 h 176" name="T67"/>
                <a:gd fmla="*/ 48 w 119" name="T68"/>
                <a:gd fmla="*/ 155 h 176" name="T69"/>
                <a:gd fmla="*/ 41 w 119" name="T70"/>
                <a:gd fmla="*/ 166 h 176" name="T71"/>
                <a:gd fmla="*/ 27 w 119" name="T72"/>
                <a:gd fmla="*/ 156 h 176" name="T73"/>
                <a:gd fmla="*/ 21 w 119" name="T74"/>
                <a:gd fmla="*/ 136 h 176" name="T75"/>
                <a:gd fmla="*/ 5 w 119" name="T76"/>
                <a:gd fmla="*/ 105 h 176" name="T77"/>
                <a:gd fmla="*/ 4 w 119" name="T78"/>
                <a:gd fmla="*/ 107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119">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任意多边形 12"/>
            <p:cNvSpPr/>
            <p:nvPr/>
          </p:nvSpPr>
          <p:spPr bwMode="auto">
            <a:xfrm>
              <a:off x="12066802" y="4569947"/>
              <a:ext cx="655594" cy="572873"/>
            </a:xfrm>
            <a:custGeom>
              <a:gdLst>
                <a:gd fmla="*/ 133533 w 655594" name="connsiteX0"/>
                <a:gd fmla="*/ 44924 h 572873" name="connsiteY0"/>
                <a:gd fmla="*/ 291520 w 655594" name="connsiteX1"/>
                <a:gd fmla="*/ 60235 h 572873" name="connsiteY1"/>
                <a:gd fmla="*/ 295265 w 655594" name="connsiteX2"/>
                <a:gd fmla="*/ 67744 h 572873" name="connsiteY2"/>
                <a:gd fmla="*/ 119256 w 655594" name="connsiteX3"/>
                <a:gd fmla="*/ 56481 h 572873" name="connsiteY3"/>
                <a:gd fmla="*/ 55593 w 655594" name="connsiteX4"/>
                <a:gd fmla="*/ 180375 h 572873" name="connsiteY4"/>
                <a:gd fmla="*/ 74318 w 655594" name="connsiteX5"/>
                <a:gd fmla="*/ 394375 h 572873" name="connsiteY5"/>
                <a:gd fmla="*/ 134236 w 655594" name="connsiteX6"/>
                <a:gd fmla="*/ 491989 h 572873" name="connsiteY6"/>
                <a:gd fmla="*/ 212878 w 655594" name="connsiteX7"/>
                <a:gd fmla="*/ 503252 h 572873" name="connsiteY7"/>
                <a:gd fmla="*/ 426336 w 655594" name="connsiteX8"/>
                <a:gd fmla="*/ 518269 h 572873" name="connsiteY8"/>
                <a:gd fmla="*/ 591110 w 655594" name="connsiteX9"/>
                <a:gd fmla="*/ 439427 h 572873" name="connsiteY9"/>
                <a:gd fmla="*/ 587365 w 655594" name="connsiteX10"/>
                <a:gd fmla="*/ 225428 h 572873" name="connsiteY10"/>
                <a:gd fmla="*/ 549916 w 655594" name="connsiteX11"/>
                <a:gd fmla="*/ 120305 h 572873" name="connsiteY11"/>
                <a:gd fmla="*/ 467529 w 655594" name="connsiteX12"/>
                <a:gd fmla="*/ 101533 h 572873" name="connsiteY12"/>
                <a:gd fmla="*/ 467529 w 655594" name="connsiteX13"/>
                <a:gd fmla="*/ 90270 h 572873" name="connsiteY13"/>
                <a:gd fmla="*/ 583620 w 655594" name="connsiteX14"/>
                <a:gd fmla="*/ 169112 h 572873" name="connsiteY14"/>
                <a:gd fmla="*/ 602344 w 655594" name="connsiteX15"/>
                <a:gd fmla="*/ 424410 h 572873" name="connsiteY15"/>
                <a:gd fmla="*/ 489998 w 655594" name="connsiteX16"/>
                <a:gd fmla="*/ 522024 h 572873" name="connsiteY16"/>
                <a:gd fmla="*/ 246582 w 655594" name="connsiteX17"/>
                <a:gd fmla="*/ 518269 h 572873" name="connsiteY17"/>
                <a:gd fmla="*/ 123001 w 655594" name="connsiteX18"/>
                <a:gd fmla="*/ 499497 h 572873" name="connsiteY18"/>
                <a:gd fmla="*/ 74318 w 655594" name="connsiteX19"/>
                <a:gd fmla="*/ 458199 h 572873" name="connsiteY19"/>
                <a:gd fmla="*/ 59338 w 655594" name="connsiteX20"/>
                <a:gd fmla="*/ 345568 h 572873" name="connsiteY20"/>
                <a:gd fmla="*/ 48103 w 655594" name="connsiteX21"/>
                <a:gd fmla="*/ 195393 h 572873" name="connsiteY21"/>
                <a:gd fmla="*/ 81807 w 655594" name="connsiteX22"/>
                <a:gd fmla="*/ 56481 h 572873" name="connsiteY22"/>
                <a:gd fmla="*/ 133533 w 655594" name="connsiteX23"/>
                <a:gd fmla="*/ 44924 h 572873" name="connsiteY23"/>
                <a:gd fmla="*/ 80782 w 655594" name="connsiteX24"/>
                <a:gd fmla="*/ 866 h 572873" name="connsiteY24"/>
                <a:gd fmla="*/ 126239 w 655594" name="connsiteX25"/>
                <a:gd fmla="*/ 6966 h 572873" name="connsiteY25"/>
                <a:gd fmla="*/ 309941 w 655594" name="connsiteX26"/>
                <a:gd fmla="*/ 3212 h 572873" name="connsiteY26"/>
                <a:gd fmla="*/ 313690 w 655594" name="connsiteX27"/>
                <a:gd fmla="*/ 10720 h 572873" name="connsiteY27"/>
                <a:gd fmla="*/ 77502 w 655594" name="connsiteX28"/>
                <a:gd fmla="*/ 10720 h 572873" name="connsiteY28"/>
                <a:gd fmla="*/ 32514 w 655594" name="connsiteX29"/>
                <a:gd fmla="*/ 18228 h 572873" name="connsiteY29"/>
                <a:gd fmla="*/ 10020 w 655594" name="connsiteX30"/>
                <a:gd fmla="*/ 82048 h 572873" name="connsiteY30"/>
                <a:gd fmla="*/ 17518 w 655594" name="connsiteX31"/>
                <a:gd fmla="*/ 217195 h 572873" name="connsiteY31"/>
                <a:gd fmla="*/ 28765 w 655594" name="connsiteX32"/>
                <a:gd fmla="*/ 367359 h 572873" name="connsiteY32"/>
                <a:gd fmla="*/ 32514 w 655594" name="connsiteX33"/>
                <a:gd fmla="*/ 498752 h 572873" name="connsiteY33"/>
                <a:gd fmla="*/ 264953 w 655594" name="connsiteX34"/>
                <a:gd fmla="*/ 551309 h 572873" name="connsiteY34"/>
                <a:gd fmla="*/ 542380 w 655594" name="connsiteX35"/>
                <a:gd fmla="*/ 547555 h 572873" name="connsiteY35"/>
                <a:gd fmla="*/ 643603 w 655594" name="connsiteX36"/>
                <a:gd fmla="*/ 371113 h 572873" name="connsiteY36"/>
                <a:gd fmla="*/ 628607 w 655594" name="connsiteX37"/>
                <a:gd fmla="*/ 250982 h 572873" name="connsiteY37"/>
                <a:gd fmla="*/ 617360 w 655594" name="connsiteX38"/>
                <a:gd fmla="*/ 127097 h 572873" name="connsiteY38"/>
                <a:gd fmla="*/ 546129 w 655594" name="connsiteX39"/>
                <a:gd fmla="*/ 55770 h 572873" name="connsiteY39"/>
                <a:gd fmla="*/ 486144 w 655594" name="connsiteX40"/>
                <a:gd fmla="*/ 44507 h 572873" name="connsiteY40"/>
                <a:gd fmla="*/ 489894 w 655594" name="connsiteX41"/>
                <a:gd fmla="*/ 36999 h 572873" name="connsiteY41"/>
                <a:gd fmla="*/ 621109 w 655594" name="connsiteX42"/>
                <a:gd fmla="*/ 89556 h 572873" name="connsiteY42"/>
                <a:gd fmla="*/ 639854 w 655594" name="connsiteX43"/>
                <a:gd fmla="*/ 262244 h 572873" name="connsiteY43"/>
                <a:gd fmla="*/ 654850 w 655594" name="connsiteX44"/>
                <a:gd fmla="*/ 382375 h 572873" name="connsiteY44"/>
                <a:gd fmla="*/ 561125 w 655594" name="connsiteX45"/>
                <a:gd fmla="*/ 551309 h 572873" name="connsiteY45"/>
                <a:gd fmla="*/ 264953 w 655594" name="connsiteX46"/>
                <a:gd fmla="*/ 558817 h 572873" name="connsiteY46"/>
                <a:gd fmla="*/ 96247 w 655594" name="connsiteX47"/>
                <a:gd fmla="*/ 558817 h 572873" name="connsiteY47"/>
                <a:gd fmla="*/ 36263 w 655594" name="connsiteX48"/>
                <a:gd fmla="*/ 525031 h 572873" name="connsiteY48"/>
                <a:gd fmla="*/ 17518 w 655594" name="connsiteX49"/>
                <a:gd fmla="*/ 412408 h 572873" name="connsiteY49"/>
                <a:gd fmla="*/ 10020 w 655594" name="connsiteX50"/>
                <a:gd fmla="*/ 232212 h 572873" name="connsiteY50"/>
                <a:gd fmla="*/ 2522 w 655594" name="connsiteX51"/>
                <a:gd fmla="*/ 48261 h 572873" name="connsiteY51"/>
                <a:gd fmla="*/ 32514 w 655594" name="connsiteX52"/>
                <a:gd fmla="*/ 3212 h 572873" name="connsiteY52"/>
                <a:gd fmla="*/ 80782 w 655594" name="connsiteX53"/>
                <a:gd fmla="*/ 866 h 572873"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572873" w="655594">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sp>
        <p:nvSpPr>
          <p:cNvPr id="15" name="TextBox 107"/>
          <p:cNvSpPr txBox="1"/>
          <p:nvPr/>
        </p:nvSpPr>
        <p:spPr>
          <a:xfrm>
            <a:off x="7481147" y="3147609"/>
            <a:ext cx="365541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a:t>
            </a:r>
          </a:p>
        </p:txBody>
      </p:sp>
      <p:grpSp>
        <p:nvGrpSpPr>
          <p:cNvPr id="16" name="组合 15"/>
          <p:cNvGrpSpPr/>
          <p:nvPr/>
        </p:nvGrpSpPr>
        <p:grpSpPr>
          <a:xfrm>
            <a:off x="6873333" y="3147609"/>
            <a:ext cx="432937" cy="532109"/>
            <a:chOff x="12066802" y="4337051"/>
            <a:chExt cx="655594" cy="805769"/>
          </a:xfrm>
        </p:grpSpPr>
        <p:sp>
          <p:nvSpPr>
            <p:cNvPr id="17" name="Freeform 1106"/>
            <p:cNvSpPr/>
            <p:nvPr/>
          </p:nvSpPr>
          <p:spPr bwMode="auto">
            <a:xfrm>
              <a:off x="12193588" y="4337051"/>
              <a:ext cx="446088" cy="660400"/>
            </a:xfrm>
            <a:custGeom>
              <a:gdLst>
                <a:gd fmla="*/ 4 w 119" name="T0"/>
                <a:gd fmla="*/ 107 h 176" name="T1"/>
                <a:gd fmla="*/ 25 w 119" name="T2"/>
                <a:gd fmla="*/ 159 h 176" name="T3"/>
                <a:gd fmla="*/ 45 w 119" name="T4"/>
                <a:gd fmla="*/ 166 h 176" name="T5"/>
                <a:gd fmla="*/ 57 w 119" name="T6"/>
                <a:gd fmla="*/ 141 h 176" name="T7"/>
                <a:gd fmla="*/ 74 w 119" name="T8"/>
                <a:gd fmla="*/ 106 h 176" name="T9"/>
                <a:gd fmla="*/ 88 w 119" name="T10"/>
                <a:gd fmla="*/ 75 h 176" name="T11"/>
                <a:gd fmla="*/ 101 w 119" name="T12"/>
                <a:gd fmla="*/ 40 h 176" name="T13"/>
                <a:gd fmla="*/ 104 w 119" name="T14"/>
                <a:gd fmla="*/ 8 h 176" name="T15"/>
                <a:gd fmla="*/ 85 w 119" name="T16"/>
                <a:gd fmla="*/ 25 h 176" name="T17"/>
                <a:gd fmla="*/ 61 w 119" name="T18"/>
                <a:gd fmla="*/ 89 h 176" name="T19"/>
                <a:gd fmla="*/ 50 w 119" name="T20"/>
                <a:gd fmla="*/ 116 h 176" name="T21"/>
                <a:gd fmla="*/ 38 w 119" name="T22"/>
                <a:gd fmla="*/ 143 h 176" name="T23"/>
                <a:gd fmla="*/ 40 w 119" name="T24"/>
                <a:gd fmla="*/ 143 h 176" name="T25"/>
                <a:gd fmla="*/ 34 w 119" name="T26"/>
                <a:gd fmla="*/ 125 h 176" name="T27"/>
                <a:gd fmla="*/ 26 w 119" name="T28"/>
                <a:gd fmla="*/ 109 h 176" name="T29"/>
                <a:gd fmla="*/ 19 w 119" name="T30"/>
                <a:gd fmla="*/ 92 h 176" name="T31"/>
                <a:gd fmla="*/ 16 w 119" name="T32"/>
                <a:gd fmla="*/ 88 h 176" name="T33"/>
                <a:gd fmla="*/ 7 w 119" name="T34"/>
                <a:gd fmla="*/ 94 h 176" name="T35"/>
                <a:gd fmla="*/ 5 w 119" name="T36"/>
                <a:gd fmla="*/ 111 h 176" name="T37"/>
                <a:gd fmla="*/ 7 w 119" name="T38"/>
                <a:gd fmla="*/ 109 h 176" name="T39"/>
                <a:gd fmla="*/ 8 w 119" name="T40"/>
                <a:gd fmla="*/ 97 h 176" name="T41"/>
                <a:gd fmla="*/ 17 w 119" name="T42"/>
                <a:gd fmla="*/ 92 h 176" name="T43"/>
                <a:gd fmla="*/ 23 w 119" name="T44"/>
                <a:gd fmla="*/ 107 h 176" name="T45"/>
                <a:gd fmla="*/ 33 w 119" name="T46"/>
                <a:gd fmla="*/ 129 h 176" name="T47"/>
                <a:gd fmla="*/ 38 w 119" name="T48"/>
                <a:gd fmla="*/ 145 h 176" name="T49"/>
                <a:gd fmla="*/ 40 w 119" name="T50"/>
                <a:gd fmla="*/ 144 h 176" name="T51"/>
                <a:gd fmla="*/ 50 w 119" name="T52"/>
                <a:gd fmla="*/ 123 h 176" name="T53"/>
                <a:gd fmla="*/ 59 w 119" name="T54"/>
                <a:gd fmla="*/ 102 h 176" name="T55"/>
                <a:gd fmla="*/ 79 w 119" name="T56"/>
                <a:gd fmla="*/ 51 h 176" name="T57"/>
                <a:gd fmla="*/ 93 w 119" name="T58"/>
                <a:gd fmla="*/ 13 h 176" name="T59"/>
                <a:gd fmla="*/ 108 w 119" name="T60"/>
                <a:gd fmla="*/ 23 h 176" name="T61"/>
                <a:gd fmla="*/ 102 w 119" name="T62"/>
                <a:gd fmla="*/ 34 h 176" name="T63"/>
                <a:gd fmla="*/ 92 w 119" name="T64"/>
                <a:gd fmla="*/ 54 h 176" name="T65"/>
                <a:gd fmla="*/ 70 w 119" name="T66"/>
                <a:gd fmla="*/ 108 h 176" name="T67"/>
                <a:gd fmla="*/ 48 w 119" name="T68"/>
                <a:gd fmla="*/ 155 h 176" name="T69"/>
                <a:gd fmla="*/ 41 w 119" name="T70"/>
                <a:gd fmla="*/ 166 h 176" name="T71"/>
                <a:gd fmla="*/ 27 w 119" name="T72"/>
                <a:gd fmla="*/ 156 h 176" name="T73"/>
                <a:gd fmla="*/ 21 w 119" name="T74"/>
                <a:gd fmla="*/ 136 h 176" name="T75"/>
                <a:gd fmla="*/ 5 w 119" name="T76"/>
                <a:gd fmla="*/ 105 h 176" name="T77"/>
                <a:gd fmla="*/ 4 w 119" name="T78"/>
                <a:gd fmla="*/ 107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119">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任意多边形 17"/>
            <p:cNvSpPr/>
            <p:nvPr/>
          </p:nvSpPr>
          <p:spPr bwMode="auto">
            <a:xfrm>
              <a:off x="12066802" y="4569947"/>
              <a:ext cx="655594" cy="572873"/>
            </a:xfrm>
            <a:custGeom>
              <a:gdLst>
                <a:gd fmla="*/ 133533 w 655594" name="connsiteX0"/>
                <a:gd fmla="*/ 44924 h 572873" name="connsiteY0"/>
                <a:gd fmla="*/ 291520 w 655594" name="connsiteX1"/>
                <a:gd fmla="*/ 60235 h 572873" name="connsiteY1"/>
                <a:gd fmla="*/ 295265 w 655594" name="connsiteX2"/>
                <a:gd fmla="*/ 67744 h 572873" name="connsiteY2"/>
                <a:gd fmla="*/ 119256 w 655594" name="connsiteX3"/>
                <a:gd fmla="*/ 56481 h 572873" name="connsiteY3"/>
                <a:gd fmla="*/ 55593 w 655594" name="connsiteX4"/>
                <a:gd fmla="*/ 180375 h 572873" name="connsiteY4"/>
                <a:gd fmla="*/ 74318 w 655594" name="connsiteX5"/>
                <a:gd fmla="*/ 394375 h 572873" name="connsiteY5"/>
                <a:gd fmla="*/ 134236 w 655594" name="connsiteX6"/>
                <a:gd fmla="*/ 491989 h 572873" name="connsiteY6"/>
                <a:gd fmla="*/ 212878 w 655594" name="connsiteX7"/>
                <a:gd fmla="*/ 503252 h 572873" name="connsiteY7"/>
                <a:gd fmla="*/ 426336 w 655594" name="connsiteX8"/>
                <a:gd fmla="*/ 518269 h 572873" name="connsiteY8"/>
                <a:gd fmla="*/ 591110 w 655594" name="connsiteX9"/>
                <a:gd fmla="*/ 439427 h 572873" name="connsiteY9"/>
                <a:gd fmla="*/ 587365 w 655594" name="connsiteX10"/>
                <a:gd fmla="*/ 225428 h 572873" name="connsiteY10"/>
                <a:gd fmla="*/ 549916 w 655594" name="connsiteX11"/>
                <a:gd fmla="*/ 120305 h 572873" name="connsiteY11"/>
                <a:gd fmla="*/ 467529 w 655594" name="connsiteX12"/>
                <a:gd fmla="*/ 101533 h 572873" name="connsiteY12"/>
                <a:gd fmla="*/ 467529 w 655594" name="connsiteX13"/>
                <a:gd fmla="*/ 90270 h 572873" name="connsiteY13"/>
                <a:gd fmla="*/ 583620 w 655594" name="connsiteX14"/>
                <a:gd fmla="*/ 169112 h 572873" name="connsiteY14"/>
                <a:gd fmla="*/ 602344 w 655594" name="connsiteX15"/>
                <a:gd fmla="*/ 424410 h 572873" name="connsiteY15"/>
                <a:gd fmla="*/ 489998 w 655594" name="connsiteX16"/>
                <a:gd fmla="*/ 522024 h 572873" name="connsiteY16"/>
                <a:gd fmla="*/ 246582 w 655594" name="connsiteX17"/>
                <a:gd fmla="*/ 518269 h 572873" name="connsiteY17"/>
                <a:gd fmla="*/ 123001 w 655594" name="connsiteX18"/>
                <a:gd fmla="*/ 499497 h 572873" name="connsiteY18"/>
                <a:gd fmla="*/ 74318 w 655594" name="connsiteX19"/>
                <a:gd fmla="*/ 458199 h 572873" name="connsiteY19"/>
                <a:gd fmla="*/ 59338 w 655594" name="connsiteX20"/>
                <a:gd fmla="*/ 345568 h 572873" name="connsiteY20"/>
                <a:gd fmla="*/ 48103 w 655594" name="connsiteX21"/>
                <a:gd fmla="*/ 195393 h 572873" name="connsiteY21"/>
                <a:gd fmla="*/ 81807 w 655594" name="connsiteX22"/>
                <a:gd fmla="*/ 56481 h 572873" name="connsiteY22"/>
                <a:gd fmla="*/ 133533 w 655594" name="connsiteX23"/>
                <a:gd fmla="*/ 44924 h 572873" name="connsiteY23"/>
                <a:gd fmla="*/ 80782 w 655594" name="connsiteX24"/>
                <a:gd fmla="*/ 866 h 572873" name="connsiteY24"/>
                <a:gd fmla="*/ 126239 w 655594" name="connsiteX25"/>
                <a:gd fmla="*/ 6966 h 572873" name="connsiteY25"/>
                <a:gd fmla="*/ 309941 w 655594" name="connsiteX26"/>
                <a:gd fmla="*/ 3212 h 572873" name="connsiteY26"/>
                <a:gd fmla="*/ 313690 w 655594" name="connsiteX27"/>
                <a:gd fmla="*/ 10720 h 572873" name="connsiteY27"/>
                <a:gd fmla="*/ 77502 w 655594" name="connsiteX28"/>
                <a:gd fmla="*/ 10720 h 572873" name="connsiteY28"/>
                <a:gd fmla="*/ 32514 w 655594" name="connsiteX29"/>
                <a:gd fmla="*/ 18228 h 572873" name="connsiteY29"/>
                <a:gd fmla="*/ 10020 w 655594" name="connsiteX30"/>
                <a:gd fmla="*/ 82048 h 572873" name="connsiteY30"/>
                <a:gd fmla="*/ 17518 w 655594" name="connsiteX31"/>
                <a:gd fmla="*/ 217195 h 572873" name="connsiteY31"/>
                <a:gd fmla="*/ 28765 w 655594" name="connsiteX32"/>
                <a:gd fmla="*/ 367359 h 572873" name="connsiteY32"/>
                <a:gd fmla="*/ 32514 w 655594" name="connsiteX33"/>
                <a:gd fmla="*/ 498752 h 572873" name="connsiteY33"/>
                <a:gd fmla="*/ 264953 w 655594" name="connsiteX34"/>
                <a:gd fmla="*/ 551309 h 572873" name="connsiteY34"/>
                <a:gd fmla="*/ 542380 w 655594" name="connsiteX35"/>
                <a:gd fmla="*/ 547555 h 572873" name="connsiteY35"/>
                <a:gd fmla="*/ 643603 w 655594" name="connsiteX36"/>
                <a:gd fmla="*/ 371113 h 572873" name="connsiteY36"/>
                <a:gd fmla="*/ 628607 w 655594" name="connsiteX37"/>
                <a:gd fmla="*/ 250982 h 572873" name="connsiteY37"/>
                <a:gd fmla="*/ 617360 w 655594" name="connsiteX38"/>
                <a:gd fmla="*/ 127097 h 572873" name="connsiteY38"/>
                <a:gd fmla="*/ 546129 w 655594" name="connsiteX39"/>
                <a:gd fmla="*/ 55770 h 572873" name="connsiteY39"/>
                <a:gd fmla="*/ 486144 w 655594" name="connsiteX40"/>
                <a:gd fmla="*/ 44507 h 572873" name="connsiteY40"/>
                <a:gd fmla="*/ 489894 w 655594" name="connsiteX41"/>
                <a:gd fmla="*/ 36999 h 572873" name="connsiteY41"/>
                <a:gd fmla="*/ 621109 w 655594" name="connsiteX42"/>
                <a:gd fmla="*/ 89556 h 572873" name="connsiteY42"/>
                <a:gd fmla="*/ 639854 w 655594" name="connsiteX43"/>
                <a:gd fmla="*/ 262244 h 572873" name="connsiteY43"/>
                <a:gd fmla="*/ 654850 w 655594" name="connsiteX44"/>
                <a:gd fmla="*/ 382375 h 572873" name="connsiteY44"/>
                <a:gd fmla="*/ 561125 w 655594" name="connsiteX45"/>
                <a:gd fmla="*/ 551309 h 572873" name="connsiteY45"/>
                <a:gd fmla="*/ 264953 w 655594" name="connsiteX46"/>
                <a:gd fmla="*/ 558817 h 572873" name="connsiteY46"/>
                <a:gd fmla="*/ 96247 w 655594" name="connsiteX47"/>
                <a:gd fmla="*/ 558817 h 572873" name="connsiteY47"/>
                <a:gd fmla="*/ 36263 w 655594" name="connsiteX48"/>
                <a:gd fmla="*/ 525031 h 572873" name="connsiteY48"/>
                <a:gd fmla="*/ 17518 w 655594" name="connsiteX49"/>
                <a:gd fmla="*/ 412408 h 572873" name="connsiteY49"/>
                <a:gd fmla="*/ 10020 w 655594" name="connsiteX50"/>
                <a:gd fmla="*/ 232212 h 572873" name="connsiteY50"/>
                <a:gd fmla="*/ 2522 w 655594" name="connsiteX51"/>
                <a:gd fmla="*/ 48261 h 572873" name="connsiteY51"/>
                <a:gd fmla="*/ 32514 w 655594" name="connsiteX52"/>
                <a:gd fmla="*/ 3212 h 572873" name="connsiteY52"/>
                <a:gd fmla="*/ 80782 w 655594" name="connsiteX53"/>
                <a:gd fmla="*/ 866 h 572873"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572873" w="655594">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sp>
        <p:nvSpPr>
          <p:cNvPr id="19" name="TextBox 107"/>
          <p:cNvSpPr txBox="1"/>
          <p:nvPr/>
        </p:nvSpPr>
        <p:spPr>
          <a:xfrm>
            <a:off x="7481147" y="4414390"/>
            <a:ext cx="365541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a:t>
            </a:r>
          </a:p>
        </p:txBody>
      </p:sp>
      <p:grpSp>
        <p:nvGrpSpPr>
          <p:cNvPr id="20" name="组合 19"/>
          <p:cNvGrpSpPr/>
          <p:nvPr/>
        </p:nvGrpSpPr>
        <p:grpSpPr>
          <a:xfrm>
            <a:off x="6873333" y="4414390"/>
            <a:ext cx="432937" cy="532109"/>
            <a:chOff x="12066802" y="4337051"/>
            <a:chExt cx="655594" cy="805769"/>
          </a:xfrm>
        </p:grpSpPr>
        <p:sp>
          <p:nvSpPr>
            <p:cNvPr id="21" name="Freeform 1106"/>
            <p:cNvSpPr/>
            <p:nvPr/>
          </p:nvSpPr>
          <p:spPr bwMode="auto">
            <a:xfrm>
              <a:off x="12193588" y="4337051"/>
              <a:ext cx="446088" cy="660400"/>
            </a:xfrm>
            <a:custGeom>
              <a:gdLst>
                <a:gd fmla="*/ 4 w 119" name="T0"/>
                <a:gd fmla="*/ 107 h 176" name="T1"/>
                <a:gd fmla="*/ 25 w 119" name="T2"/>
                <a:gd fmla="*/ 159 h 176" name="T3"/>
                <a:gd fmla="*/ 45 w 119" name="T4"/>
                <a:gd fmla="*/ 166 h 176" name="T5"/>
                <a:gd fmla="*/ 57 w 119" name="T6"/>
                <a:gd fmla="*/ 141 h 176" name="T7"/>
                <a:gd fmla="*/ 74 w 119" name="T8"/>
                <a:gd fmla="*/ 106 h 176" name="T9"/>
                <a:gd fmla="*/ 88 w 119" name="T10"/>
                <a:gd fmla="*/ 75 h 176" name="T11"/>
                <a:gd fmla="*/ 101 w 119" name="T12"/>
                <a:gd fmla="*/ 40 h 176" name="T13"/>
                <a:gd fmla="*/ 104 w 119" name="T14"/>
                <a:gd fmla="*/ 8 h 176" name="T15"/>
                <a:gd fmla="*/ 85 w 119" name="T16"/>
                <a:gd fmla="*/ 25 h 176" name="T17"/>
                <a:gd fmla="*/ 61 w 119" name="T18"/>
                <a:gd fmla="*/ 89 h 176" name="T19"/>
                <a:gd fmla="*/ 50 w 119" name="T20"/>
                <a:gd fmla="*/ 116 h 176" name="T21"/>
                <a:gd fmla="*/ 38 w 119" name="T22"/>
                <a:gd fmla="*/ 143 h 176" name="T23"/>
                <a:gd fmla="*/ 40 w 119" name="T24"/>
                <a:gd fmla="*/ 143 h 176" name="T25"/>
                <a:gd fmla="*/ 34 w 119" name="T26"/>
                <a:gd fmla="*/ 125 h 176" name="T27"/>
                <a:gd fmla="*/ 26 w 119" name="T28"/>
                <a:gd fmla="*/ 109 h 176" name="T29"/>
                <a:gd fmla="*/ 19 w 119" name="T30"/>
                <a:gd fmla="*/ 92 h 176" name="T31"/>
                <a:gd fmla="*/ 16 w 119" name="T32"/>
                <a:gd fmla="*/ 88 h 176" name="T33"/>
                <a:gd fmla="*/ 7 w 119" name="T34"/>
                <a:gd fmla="*/ 94 h 176" name="T35"/>
                <a:gd fmla="*/ 5 w 119" name="T36"/>
                <a:gd fmla="*/ 111 h 176" name="T37"/>
                <a:gd fmla="*/ 7 w 119" name="T38"/>
                <a:gd fmla="*/ 109 h 176" name="T39"/>
                <a:gd fmla="*/ 8 w 119" name="T40"/>
                <a:gd fmla="*/ 97 h 176" name="T41"/>
                <a:gd fmla="*/ 17 w 119" name="T42"/>
                <a:gd fmla="*/ 92 h 176" name="T43"/>
                <a:gd fmla="*/ 23 w 119" name="T44"/>
                <a:gd fmla="*/ 107 h 176" name="T45"/>
                <a:gd fmla="*/ 33 w 119" name="T46"/>
                <a:gd fmla="*/ 129 h 176" name="T47"/>
                <a:gd fmla="*/ 38 w 119" name="T48"/>
                <a:gd fmla="*/ 145 h 176" name="T49"/>
                <a:gd fmla="*/ 40 w 119" name="T50"/>
                <a:gd fmla="*/ 144 h 176" name="T51"/>
                <a:gd fmla="*/ 50 w 119" name="T52"/>
                <a:gd fmla="*/ 123 h 176" name="T53"/>
                <a:gd fmla="*/ 59 w 119" name="T54"/>
                <a:gd fmla="*/ 102 h 176" name="T55"/>
                <a:gd fmla="*/ 79 w 119" name="T56"/>
                <a:gd fmla="*/ 51 h 176" name="T57"/>
                <a:gd fmla="*/ 93 w 119" name="T58"/>
                <a:gd fmla="*/ 13 h 176" name="T59"/>
                <a:gd fmla="*/ 108 w 119" name="T60"/>
                <a:gd fmla="*/ 23 h 176" name="T61"/>
                <a:gd fmla="*/ 102 w 119" name="T62"/>
                <a:gd fmla="*/ 34 h 176" name="T63"/>
                <a:gd fmla="*/ 92 w 119" name="T64"/>
                <a:gd fmla="*/ 54 h 176" name="T65"/>
                <a:gd fmla="*/ 70 w 119" name="T66"/>
                <a:gd fmla="*/ 108 h 176" name="T67"/>
                <a:gd fmla="*/ 48 w 119" name="T68"/>
                <a:gd fmla="*/ 155 h 176" name="T69"/>
                <a:gd fmla="*/ 41 w 119" name="T70"/>
                <a:gd fmla="*/ 166 h 176" name="T71"/>
                <a:gd fmla="*/ 27 w 119" name="T72"/>
                <a:gd fmla="*/ 156 h 176" name="T73"/>
                <a:gd fmla="*/ 21 w 119" name="T74"/>
                <a:gd fmla="*/ 136 h 176" name="T75"/>
                <a:gd fmla="*/ 5 w 119" name="T76"/>
                <a:gd fmla="*/ 105 h 176" name="T77"/>
                <a:gd fmla="*/ 4 w 119" name="T78"/>
                <a:gd fmla="*/ 107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119">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任意多边形 21"/>
            <p:cNvSpPr/>
            <p:nvPr/>
          </p:nvSpPr>
          <p:spPr bwMode="auto">
            <a:xfrm>
              <a:off x="12066802" y="4569947"/>
              <a:ext cx="655594" cy="572873"/>
            </a:xfrm>
            <a:custGeom>
              <a:gdLst>
                <a:gd fmla="*/ 133533 w 655594" name="connsiteX0"/>
                <a:gd fmla="*/ 44924 h 572873" name="connsiteY0"/>
                <a:gd fmla="*/ 291520 w 655594" name="connsiteX1"/>
                <a:gd fmla="*/ 60235 h 572873" name="connsiteY1"/>
                <a:gd fmla="*/ 295265 w 655594" name="connsiteX2"/>
                <a:gd fmla="*/ 67744 h 572873" name="connsiteY2"/>
                <a:gd fmla="*/ 119256 w 655594" name="connsiteX3"/>
                <a:gd fmla="*/ 56481 h 572873" name="connsiteY3"/>
                <a:gd fmla="*/ 55593 w 655594" name="connsiteX4"/>
                <a:gd fmla="*/ 180375 h 572873" name="connsiteY4"/>
                <a:gd fmla="*/ 74318 w 655594" name="connsiteX5"/>
                <a:gd fmla="*/ 394375 h 572873" name="connsiteY5"/>
                <a:gd fmla="*/ 134236 w 655594" name="connsiteX6"/>
                <a:gd fmla="*/ 491989 h 572873" name="connsiteY6"/>
                <a:gd fmla="*/ 212878 w 655594" name="connsiteX7"/>
                <a:gd fmla="*/ 503252 h 572873" name="connsiteY7"/>
                <a:gd fmla="*/ 426336 w 655594" name="connsiteX8"/>
                <a:gd fmla="*/ 518269 h 572873" name="connsiteY8"/>
                <a:gd fmla="*/ 591110 w 655594" name="connsiteX9"/>
                <a:gd fmla="*/ 439427 h 572873" name="connsiteY9"/>
                <a:gd fmla="*/ 587365 w 655594" name="connsiteX10"/>
                <a:gd fmla="*/ 225428 h 572873" name="connsiteY10"/>
                <a:gd fmla="*/ 549916 w 655594" name="connsiteX11"/>
                <a:gd fmla="*/ 120305 h 572873" name="connsiteY11"/>
                <a:gd fmla="*/ 467529 w 655594" name="connsiteX12"/>
                <a:gd fmla="*/ 101533 h 572873" name="connsiteY12"/>
                <a:gd fmla="*/ 467529 w 655594" name="connsiteX13"/>
                <a:gd fmla="*/ 90270 h 572873" name="connsiteY13"/>
                <a:gd fmla="*/ 583620 w 655594" name="connsiteX14"/>
                <a:gd fmla="*/ 169112 h 572873" name="connsiteY14"/>
                <a:gd fmla="*/ 602344 w 655594" name="connsiteX15"/>
                <a:gd fmla="*/ 424410 h 572873" name="connsiteY15"/>
                <a:gd fmla="*/ 489998 w 655594" name="connsiteX16"/>
                <a:gd fmla="*/ 522024 h 572873" name="connsiteY16"/>
                <a:gd fmla="*/ 246582 w 655594" name="connsiteX17"/>
                <a:gd fmla="*/ 518269 h 572873" name="connsiteY17"/>
                <a:gd fmla="*/ 123001 w 655594" name="connsiteX18"/>
                <a:gd fmla="*/ 499497 h 572873" name="connsiteY18"/>
                <a:gd fmla="*/ 74318 w 655594" name="connsiteX19"/>
                <a:gd fmla="*/ 458199 h 572873" name="connsiteY19"/>
                <a:gd fmla="*/ 59338 w 655594" name="connsiteX20"/>
                <a:gd fmla="*/ 345568 h 572873" name="connsiteY20"/>
                <a:gd fmla="*/ 48103 w 655594" name="connsiteX21"/>
                <a:gd fmla="*/ 195393 h 572873" name="connsiteY21"/>
                <a:gd fmla="*/ 81807 w 655594" name="connsiteX22"/>
                <a:gd fmla="*/ 56481 h 572873" name="connsiteY22"/>
                <a:gd fmla="*/ 133533 w 655594" name="connsiteX23"/>
                <a:gd fmla="*/ 44924 h 572873" name="connsiteY23"/>
                <a:gd fmla="*/ 80782 w 655594" name="connsiteX24"/>
                <a:gd fmla="*/ 866 h 572873" name="connsiteY24"/>
                <a:gd fmla="*/ 126239 w 655594" name="connsiteX25"/>
                <a:gd fmla="*/ 6966 h 572873" name="connsiteY25"/>
                <a:gd fmla="*/ 309941 w 655594" name="connsiteX26"/>
                <a:gd fmla="*/ 3212 h 572873" name="connsiteY26"/>
                <a:gd fmla="*/ 313690 w 655594" name="connsiteX27"/>
                <a:gd fmla="*/ 10720 h 572873" name="connsiteY27"/>
                <a:gd fmla="*/ 77502 w 655594" name="connsiteX28"/>
                <a:gd fmla="*/ 10720 h 572873" name="connsiteY28"/>
                <a:gd fmla="*/ 32514 w 655594" name="connsiteX29"/>
                <a:gd fmla="*/ 18228 h 572873" name="connsiteY29"/>
                <a:gd fmla="*/ 10020 w 655594" name="connsiteX30"/>
                <a:gd fmla="*/ 82048 h 572873" name="connsiteY30"/>
                <a:gd fmla="*/ 17518 w 655594" name="connsiteX31"/>
                <a:gd fmla="*/ 217195 h 572873" name="connsiteY31"/>
                <a:gd fmla="*/ 28765 w 655594" name="connsiteX32"/>
                <a:gd fmla="*/ 367359 h 572873" name="connsiteY32"/>
                <a:gd fmla="*/ 32514 w 655594" name="connsiteX33"/>
                <a:gd fmla="*/ 498752 h 572873" name="connsiteY33"/>
                <a:gd fmla="*/ 264953 w 655594" name="connsiteX34"/>
                <a:gd fmla="*/ 551309 h 572873" name="connsiteY34"/>
                <a:gd fmla="*/ 542380 w 655594" name="connsiteX35"/>
                <a:gd fmla="*/ 547555 h 572873" name="connsiteY35"/>
                <a:gd fmla="*/ 643603 w 655594" name="connsiteX36"/>
                <a:gd fmla="*/ 371113 h 572873" name="connsiteY36"/>
                <a:gd fmla="*/ 628607 w 655594" name="connsiteX37"/>
                <a:gd fmla="*/ 250982 h 572873" name="connsiteY37"/>
                <a:gd fmla="*/ 617360 w 655594" name="connsiteX38"/>
                <a:gd fmla="*/ 127097 h 572873" name="connsiteY38"/>
                <a:gd fmla="*/ 546129 w 655594" name="connsiteX39"/>
                <a:gd fmla="*/ 55770 h 572873" name="connsiteY39"/>
                <a:gd fmla="*/ 486144 w 655594" name="connsiteX40"/>
                <a:gd fmla="*/ 44507 h 572873" name="connsiteY40"/>
                <a:gd fmla="*/ 489894 w 655594" name="connsiteX41"/>
                <a:gd fmla="*/ 36999 h 572873" name="connsiteY41"/>
                <a:gd fmla="*/ 621109 w 655594" name="connsiteX42"/>
                <a:gd fmla="*/ 89556 h 572873" name="connsiteY42"/>
                <a:gd fmla="*/ 639854 w 655594" name="connsiteX43"/>
                <a:gd fmla="*/ 262244 h 572873" name="connsiteY43"/>
                <a:gd fmla="*/ 654850 w 655594" name="connsiteX44"/>
                <a:gd fmla="*/ 382375 h 572873" name="connsiteY44"/>
                <a:gd fmla="*/ 561125 w 655594" name="connsiteX45"/>
                <a:gd fmla="*/ 551309 h 572873" name="connsiteY45"/>
                <a:gd fmla="*/ 264953 w 655594" name="connsiteX46"/>
                <a:gd fmla="*/ 558817 h 572873" name="connsiteY46"/>
                <a:gd fmla="*/ 96247 w 655594" name="connsiteX47"/>
                <a:gd fmla="*/ 558817 h 572873" name="connsiteY47"/>
                <a:gd fmla="*/ 36263 w 655594" name="connsiteX48"/>
                <a:gd fmla="*/ 525031 h 572873" name="connsiteY48"/>
                <a:gd fmla="*/ 17518 w 655594" name="connsiteX49"/>
                <a:gd fmla="*/ 412408 h 572873" name="connsiteY49"/>
                <a:gd fmla="*/ 10020 w 655594" name="connsiteX50"/>
                <a:gd fmla="*/ 232212 h 572873" name="connsiteY50"/>
                <a:gd fmla="*/ 2522 w 655594" name="connsiteX51"/>
                <a:gd fmla="*/ 48261 h 572873" name="connsiteY51"/>
                <a:gd fmla="*/ 32514 w 655594" name="connsiteX52"/>
                <a:gd fmla="*/ 3212 h 572873" name="connsiteY52"/>
                <a:gd fmla="*/ 80782 w 655594" name="connsiteX53"/>
                <a:gd fmla="*/ 866 h 572873"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572873" w="655594">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spTree>
    <p:extLst>
      <p:ext uri="{BB962C8B-B14F-4D97-AF65-F5344CB8AC3E}">
        <p14:creationId val="58638465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750" id="12"/>
                                        <p:tgtEl>
                                          <p:spTgt spid="2"/>
                                        </p:tgtEl>
                                      </p:cBhvr>
                                    </p:animEffect>
                                    <p:anim calcmode="lin" valueType="num">
                                      <p:cBhvr>
                                        <p:cTn dur="750" fill="hold" id="13"/>
                                        <p:tgtEl>
                                          <p:spTgt spid="2"/>
                                        </p:tgtEl>
                                        <p:attrNameLst>
                                          <p:attrName>ppt_x</p:attrName>
                                        </p:attrNameLst>
                                      </p:cBhvr>
                                      <p:tavLst>
                                        <p:tav tm="0">
                                          <p:val>
                                            <p:strVal val="#ppt_x"/>
                                          </p:val>
                                        </p:tav>
                                        <p:tav tm="100000">
                                          <p:val>
                                            <p:strVal val="#ppt_x"/>
                                          </p:val>
                                        </p:tav>
                                      </p:tavLst>
                                    </p:anim>
                                    <p:anim calcmode="lin" valueType="num">
                                      <p:cBhvr>
                                        <p:cTn dur="750" fill="hold" id="14"/>
                                        <p:tgtEl>
                                          <p:spTgt spid="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750" id="17"/>
                                        <p:tgtEl>
                                          <p:spTgt spid="6"/>
                                        </p:tgtEl>
                                      </p:cBhvr>
                                    </p:animEffect>
                                    <p:anim calcmode="lin" valueType="num">
                                      <p:cBhvr>
                                        <p:cTn dur="750" fill="hold" id="18"/>
                                        <p:tgtEl>
                                          <p:spTgt spid="6"/>
                                        </p:tgtEl>
                                        <p:attrNameLst>
                                          <p:attrName>ppt_x</p:attrName>
                                        </p:attrNameLst>
                                      </p:cBhvr>
                                      <p:tavLst>
                                        <p:tav tm="0">
                                          <p:val>
                                            <p:strVal val="#ppt_x"/>
                                          </p:val>
                                        </p:tav>
                                        <p:tav tm="100000">
                                          <p:val>
                                            <p:strVal val="#ppt_x"/>
                                          </p:val>
                                        </p:tav>
                                      </p:tavLst>
                                    </p:anim>
                                    <p:anim calcmode="lin" valueType="num">
                                      <p:cBhvr>
                                        <p:cTn dur="7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750"/>
                            </p:stCondLst>
                            <p:childTnLst>
                              <p:par>
                                <p:cTn decel="100000" fill="hold" id="21" nodeType="afterEffect" presetClass="entr" presetID="2" presetSubtype="8">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0-#ppt_w/2"/>
                                          </p:val>
                                        </p:tav>
                                        <p:tav tm="100000">
                                          <p:val>
                                            <p:strVal val="#ppt_x"/>
                                          </p:val>
                                        </p:tav>
                                      </p:tavLst>
                                    </p:anim>
                                    <p:anim calcmode="lin" valueType="num">
                                      <p:cBhvr additive="base">
                                        <p:cTn dur="500" fill="hold" id="24"/>
                                        <p:tgtEl>
                                          <p:spTgt spid="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250"/>
                            </p:stCondLst>
                            <p:childTnLst>
                              <p:par>
                                <p:cTn fill="hold" id="26" nodeType="after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par>
                          <p:cTn fill="hold" id="29" nodeType="afterGroup">
                            <p:stCondLst>
                              <p:cond delay="2750"/>
                            </p:stCondLst>
                            <p:childTnLst>
                              <p:par>
                                <p:cTn autoRev="1" fill="hold" id="30" nodeType="afterEffect" presetClass="emph" presetID="8" presetSubtype="0">
                                  <p:stCondLst>
                                    <p:cond delay="0"/>
                                  </p:stCondLst>
                                  <p:childTnLst>
                                    <p:animRot by="900000">
                                      <p:cBhvr>
                                        <p:cTn dur="500" fill="hold" id="31"/>
                                        <p:tgtEl>
                                          <p:spTgt spid="7"/>
                                        </p:tgtEl>
                                        <p:attrNameLst>
                                          <p:attrName>r</p:attrName>
                                        </p:attrNameLst>
                                      </p:cBhvr>
                                    </p:animRot>
                                  </p:childTnLst>
                                </p:cTn>
                              </p:par>
                            </p:childTnLst>
                          </p:cTn>
                        </p:par>
                        <p:par>
                          <p:cTn fill="hold" id="32" nodeType="afterGroup">
                            <p:stCondLst>
                              <p:cond delay="3250"/>
                            </p:stCondLst>
                            <p:childTnLst>
                              <p:par>
                                <p:cTn autoRev="1" fill="hold" id="33" nodeType="afterEffect" presetClass="emph" presetID="8" presetSubtype="0">
                                  <p:stCondLst>
                                    <p:cond delay="0"/>
                                  </p:stCondLst>
                                  <p:childTnLst>
                                    <p:animRot by="-900000">
                                      <p:cBhvr>
                                        <p:cTn dur="400" fill="hold" id="34"/>
                                        <p:tgtEl>
                                          <p:spTgt spid="7"/>
                                        </p:tgtEl>
                                        <p:attrNameLst>
                                          <p:attrName>r</p:attrName>
                                        </p:attrNameLst>
                                      </p:cBhvr>
                                    </p:animRot>
                                  </p:childTnLst>
                                </p:cTn>
                              </p:par>
                            </p:childTnLst>
                          </p:cTn>
                        </p:par>
                        <p:par>
                          <p:cTn fill="hold" id="35" nodeType="afterGroup">
                            <p:stCondLst>
                              <p:cond delay="3650"/>
                            </p:stCondLst>
                            <p:childTnLst>
                              <p:par>
                                <p:cTn fill="hold" id="36" nodeType="afterEffect" presetClass="entr" presetID="17" presetSubtype="1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400" fill="hold" id="38"/>
                                        <p:tgtEl>
                                          <p:spTgt spid="14"/>
                                        </p:tgtEl>
                                        <p:attrNameLst>
                                          <p:attrName>ppt_w</p:attrName>
                                        </p:attrNameLst>
                                      </p:cBhvr>
                                      <p:tavLst>
                                        <p:tav tm="0">
                                          <p:val>
                                            <p:fltVal val="0"/>
                                          </p:val>
                                        </p:tav>
                                        <p:tav tm="100000">
                                          <p:val>
                                            <p:strVal val="#ppt_w"/>
                                          </p:val>
                                        </p:tav>
                                      </p:tavLst>
                                    </p:anim>
                                    <p:anim calcmode="lin" valueType="num">
                                      <p:cBhvr>
                                        <p:cTn dur="400" fill="hold" id="39"/>
                                        <p:tgtEl>
                                          <p:spTgt spid="14"/>
                                        </p:tgtEl>
                                        <p:attrNameLst>
                                          <p:attrName>ppt_h</p:attrName>
                                        </p:attrNameLst>
                                      </p:cBhvr>
                                      <p:tavLst>
                                        <p:tav tm="0">
                                          <p:val>
                                            <p:strVal val="#ppt_h"/>
                                          </p:val>
                                        </p:tav>
                                        <p:tav tm="100000">
                                          <p:val>
                                            <p:strVal val="#ppt_h"/>
                                          </p:val>
                                        </p:tav>
                                      </p:tavLst>
                                    </p:anim>
                                  </p:childTnLst>
                                </p:cTn>
                              </p:par>
                            </p:childTnLst>
                          </p:cTn>
                        </p:par>
                        <p:par>
                          <p:cTn fill="hold" id="40" nodeType="afterGroup">
                            <p:stCondLst>
                              <p:cond delay="4050"/>
                            </p:stCondLst>
                            <p:childTnLst>
                              <p:par>
                                <p:cTn fill="hold" grpId="0" id="41" nodeType="afterEffect" presetClass="entr" presetID="12" presetSubtype="8">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id="43"/>
                                        <p:tgtEl>
                                          <p:spTgt spid="9"/>
                                        </p:tgtEl>
                                        <p:attrNameLst>
                                          <p:attrName>ppt_x</p:attrName>
                                        </p:attrNameLst>
                                      </p:cBhvr>
                                      <p:tavLst>
                                        <p:tav tm="0">
                                          <p:val>
                                            <p:strVal val="#ppt_x-#ppt_w*1.125000"/>
                                          </p:val>
                                        </p:tav>
                                        <p:tav tm="100000">
                                          <p:val>
                                            <p:strVal val="#ppt_x"/>
                                          </p:val>
                                        </p:tav>
                                      </p:tavLst>
                                    </p:anim>
                                    <p:animEffect filter="wipe(right)" transition="in">
                                      <p:cBhvr>
                                        <p:cTn dur="500" id="44"/>
                                        <p:tgtEl>
                                          <p:spTgt spid="9"/>
                                        </p:tgtEl>
                                      </p:cBhvr>
                                    </p:animEffect>
                                  </p:childTnLst>
                                </p:cTn>
                              </p:par>
                            </p:childTnLst>
                          </p:cTn>
                        </p:par>
                        <p:par>
                          <p:cTn fill="hold" id="45" nodeType="afterGroup">
                            <p:stCondLst>
                              <p:cond delay="4550"/>
                            </p:stCondLst>
                            <p:childTnLst>
                              <p:par>
                                <p:cTn fill="hold" id="46" nodeType="afterEffect" presetClass="entr" presetID="17" presetSubtype="1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400" fill="hold" id="48"/>
                                        <p:tgtEl>
                                          <p:spTgt spid="16"/>
                                        </p:tgtEl>
                                        <p:attrNameLst>
                                          <p:attrName>ppt_w</p:attrName>
                                        </p:attrNameLst>
                                      </p:cBhvr>
                                      <p:tavLst>
                                        <p:tav tm="0">
                                          <p:val>
                                            <p:fltVal val="0"/>
                                          </p:val>
                                        </p:tav>
                                        <p:tav tm="100000">
                                          <p:val>
                                            <p:strVal val="#ppt_w"/>
                                          </p:val>
                                        </p:tav>
                                      </p:tavLst>
                                    </p:anim>
                                    <p:anim calcmode="lin" valueType="num">
                                      <p:cBhvr>
                                        <p:cTn dur="400" fill="hold" id="49"/>
                                        <p:tgtEl>
                                          <p:spTgt spid="16"/>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4950"/>
                            </p:stCondLst>
                            <p:childTnLst>
                              <p:par>
                                <p:cTn fill="hold" grpId="0" id="51" nodeType="afterEffect" presetClass="entr" presetID="12" presetSubtype="8">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500" id="53"/>
                                        <p:tgtEl>
                                          <p:spTgt spid="15"/>
                                        </p:tgtEl>
                                        <p:attrNameLst>
                                          <p:attrName>ppt_x</p:attrName>
                                        </p:attrNameLst>
                                      </p:cBhvr>
                                      <p:tavLst>
                                        <p:tav tm="0">
                                          <p:val>
                                            <p:strVal val="#ppt_x-#ppt_w*1.125000"/>
                                          </p:val>
                                        </p:tav>
                                        <p:tav tm="100000">
                                          <p:val>
                                            <p:strVal val="#ppt_x"/>
                                          </p:val>
                                        </p:tav>
                                      </p:tavLst>
                                    </p:anim>
                                    <p:animEffect filter="wipe(right)" transition="in">
                                      <p:cBhvr>
                                        <p:cTn dur="500" id="54"/>
                                        <p:tgtEl>
                                          <p:spTgt spid="15"/>
                                        </p:tgtEl>
                                      </p:cBhvr>
                                    </p:animEffect>
                                  </p:childTnLst>
                                </p:cTn>
                              </p:par>
                            </p:childTnLst>
                          </p:cTn>
                        </p:par>
                        <p:par>
                          <p:cTn fill="hold" id="55" nodeType="afterGroup">
                            <p:stCondLst>
                              <p:cond delay="5450"/>
                            </p:stCondLst>
                            <p:childTnLst>
                              <p:par>
                                <p:cTn fill="hold" id="56" nodeType="afterEffect" presetClass="entr" presetID="17" presetSubtype="10">
                                  <p:stCondLst>
                                    <p:cond delay="0"/>
                                  </p:stCondLst>
                                  <p:childTnLst>
                                    <p:set>
                                      <p:cBhvr>
                                        <p:cTn dur="1" fill="hold" id="57">
                                          <p:stCondLst>
                                            <p:cond delay="0"/>
                                          </p:stCondLst>
                                        </p:cTn>
                                        <p:tgtEl>
                                          <p:spTgt spid="20"/>
                                        </p:tgtEl>
                                        <p:attrNameLst>
                                          <p:attrName>style.visibility</p:attrName>
                                        </p:attrNameLst>
                                      </p:cBhvr>
                                      <p:to>
                                        <p:strVal val="visible"/>
                                      </p:to>
                                    </p:set>
                                    <p:anim calcmode="lin" valueType="num">
                                      <p:cBhvr>
                                        <p:cTn dur="400" fill="hold" id="58"/>
                                        <p:tgtEl>
                                          <p:spTgt spid="20"/>
                                        </p:tgtEl>
                                        <p:attrNameLst>
                                          <p:attrName>ppt_w</p:attrName>
                                        </p:attrNameLst>
                                      </p:cBhvr>
                                      <p:tavLst>
                                        <p:tav tm="0">
                                          <p:val>
                                            <p:fltVal val="0"/>
                                          </p:val>
                                        </p:tav>
                                        <p:tav tm="100000">
                                          <p:val>
                                            <p:strVal val="#ppt_w"/>
                                          </p:val>
                                        </p:tav>
                                      </p:tavLst>
                                    </p:anim>
                                    <p:anim calcmode="lin" valueType="num">
                                      <p:cBhvr>
                                        <p:cTn dur="400" fill="hold" id="59"/>
                                        <p:tgtEl>
                                          <p:spTgt spid="20"/>
                                        </p:tgtEl>
                                        <p:attrNameLst>
                                          <p:attrName>ppt_h</p:attrName>
                                        </p:attrNameLst>
                                      </p:cBhvr>
                                      <p:tavLst>
                                        <p:tav tm="0">
                                          <p:val>
                                            <p:strVal val="#ppt_h"/>
                                          </p:val>
                                        </p:tav>
                                        <p:tav tm="100000">
                                          <p:val>
                                            <p:strVal val="#ppt_h"/>
                                          </p:val>
                                        </p:tav>
                                      </p:tavLst>
                                    </p:anim>
                                  </p:childTnLst>
                                </p:cTn>
                              </p:par>
                            </p:childTnLst>
                          </p:cTn>
                        </p:par>
                        <p:par>
                          <p:cTn fill="hold" id="60" nodeType="afterGroup">
                            <p:stCondLst>
                              <p:cond delay="5850"/>
                            </p:stCondLst>
                            <p:childTnLst>
                              <p:par>
                                <p:cTn fill="hold" grpId="0" id="61" nodeType="afterEffect" presetClass="entr" presetID="12" presetSubtype="8">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500" id="63"/>
                                        <p:tgtEl>
                                          <p:spTgt spid="19"/>
                                        </p:tgtEl>
                                        <p:attrNameLst>
                                          <p:attrName>ppt_x</p:attrName>
                                        </p:attrNameLst>
                                      </p:cBhvr>
                                      <p:tavLst>
                                        <p:tav tm="0">
                                          <p:val>
                                            <p:strVal val="#ppt_x-#ppt_w*1.125000"/>
                                          </p:val>
                                        </p:tav>
                                        <p:tav tm="100000">
                                          <p:val>
                                            <p:strVal val="#ppt_x"/>
                                          </p:val>
                                        </p:tav>
                                      </p:tavLst>
                                    </p:anim>
                                    <p:animEffect filter="wipe(right)" transition="in">
                                      <p:cBhvr>
                                        <p:cTn dur="500" id="6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5"/>
      <p:bldP grpId="0" spid="1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695400" y="2353915"/>
            <a:ext cx="4676016" cy="4504085"/>
          </a:xfrm>
          <a:prstGeom prst="rect">
            <a:avLst/>
          </a:prstGeom>
        </p:spPr>
      </p:pic>
      <p:pic>
        <p:nvPicPr>
          <p:cNvPr id="4" name="图片 3"/>
          <p:cNvPicPr>
            <a:picLocks noChangeAspect="1"/>
          </p:cNvPicPr>
          <p:nvPr/>
        </p:nvPicPr>
        <p:blipFill>
          <a:blip r:embed="rId3">
            <a:extLst>
              <a:ext uri="{28A0092B-C50C-407E-A947-70E740481C1C}">
                <a14:useLocalDpi/>
              </a:ext>
            </a:extLst>
          </a:blip>
          <a:stretch>
            <a:fillRect/>
          </a:stretch>
        </p:blipFill>
        <p:spPr>
          <a:xfrm flipH="1" rot="21429546">
            <a:off x="-2716955" y="2852907"/>
            <a:ext cx="6058191" cy="5253727"/>
          </a:xfrm>
          <a:prstGeom prst="rect">
            <a:avLst/>
          </a:prstGeom>
          <a:effectLst>
            <a:outerShdw algn="tl" blurRad="241300" dir="2700000" dist="330200" rotWithShape="0">
              <a:prstClr val="black">
                <a:alpha val="40000"/>
              </a:prstClr>
            </a:outerShdw>
          </a:effectLst>
        </p:spPr>
      </p:pic>
      <p:sp>
        <p:nvSpPr>
          <p:cNvPr id="5" name="文本框 4"/>
          <p:cNvSpPr txBox="1"/>
          <p:nvPr/>
        </p:nvSpPr>
        <p:spPr>
          <a:xfrm>
            <a:off x="4709847" y="800708"/>
            <a:ext cx="2772307" cy="640080"/>
          </a:xfrm>
          <a:prstGeom prst="rect">
            <a:avLst/>
          </a:prstGeom>
          <a:noFill/>
        </p:spPr>
        <p:txBody>
          <a:bodyPr rtlCol="0" wrap="squar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五年目标</a:t>
            </a:r>
          </a:p>
        </p:txBody>
      </p:sp>
      <p:sp>
        <p:nvSpPr>
          <p:cNvPr id="6" name="矩形 50"/>
          <p:cNvSpPr>
            <a:spLocks noChangeArrowheads="1"/>
          </p:cNvSpPr>
          <p:nvPr/>
        </p:nvSpPr>
        <p:spPr bwMode="auto">
          <a:xfrm>
            <a:off x="5771964" y="2528900"/>
            <a:ext cx="302433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200">
                <a:solidFill>
                  <a:schemeClr val="tx1">
                    <a:lumMod val="75000"/>
                    <a:lumOff val="25000"/>
                  </a:schemeClr>
                </a:solidFill>
              </a:rPr>
              <a:t>市场占有率90%</a:t>
            </a:r>
          </a:p>
        </p:txBody>
      </p:sp>
      <p:sp>
        <p:nvSpPr>
          <p:cNvPr id="8" name="矩形 17"/>
          <p:cNvSpPr>
            <a:spLocks noChangeArrowheads="1"/>
          </p:cNvSpPr>
          <p:nvPr/>
        </p:nvSpPr>
        <p:spPr bwMode="auto">
          <a:xfrm>
            <a:off x="5771963" y="2960948"/>
            <a:ext cx="5220580"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just">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在此录入上述图片的分析说明，在此录入上述图片的综合分析说明，录入上述图片的说明。</a:t>
            </a:r>
          </a:p>
        </p:txBody>
      </p:sp>
      <p:sp>
        <p:nvSpPr>
          <p:cNvPr id="9" name="矩形 50"/>
          <p:cNvSpPr>
            <a:spLocks noChangeArrowheads="1"/>
          </p:cNvSpPr>
          <p:nvPr/>
        </p:nvSpPr>
        <p:spPr bwMode="auto">
          <a:xfrm>
            <a:off x="5371416" y="3861815"/>
            <a:ext cx="3424884"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200">
                <a:solidFill>
                  <a:schemeClr val="tx1">
                    <a:lumMod val="75000"/>
                    <a:lumOff val="25000"/>
                  </a:schemeClr>
                </a:solidFill>
              </a:rPr>
              <a:t>实现子公司数目</a:t>
            </a:r>
          </a:p>
        </p:txBody>
      </p:sp>
      <p:sp>
        <p:nvSpPr>
          <p:cNvPr id="10" name="矩形 17"/>
          <p:cNvSpPr>
            <a:spLocks noChangeArrowheads="1"/>
          </p:cNvSpPr>
          <p:nvPr/>
        </p:nvSpPr>
        <p:spPr bwMode="auto">
          <a:xfrm>
            <a:off x="5371416" y="4293863"/>
            <a:ext cx="562112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just">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在此录入上述图片的分析说明，在此录入上述图片的综合分析说明，录入上述图片的说明。</a:t>
            </a:r>
          </a:p>
        </p:txBody>
      </p:sp>
      <p:sp>
        <p:nvSpPr>
          <p:cNvPr id="11" name="矩形 50"/>
          <p:cNvSpPr>
            <a:spLocks noChangeArrowheads="1"/>
          </p:cNvSpPr>
          <p:nvPr/>
        </p:nvSpPr>
        <p:spPr bwMode="auto">
          <a:xfrm>
            <a:off x="4866620" y="5194730"/>
            <a:ext cx="295757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200">
                <a:solidFill>
                  <a:schemeClr val="tx1">
                    <a:lumMod val="75000"/>
                    <a:lumOff val="25000"/>
                  </a:schemeClr>
                </a:solidFill>
              </a:rPr>
              <a:t>同期营业额400%</a:t>
            </a:r>
          </a:p>
        </p:txBody>
      </p:sp>
      <p:sp>
        <p:nvSpPr>
          <p:cNvPr id="12" name="矩形 17"/>
          <p:cNvSpPr>
            <a:spLocks noChangeArrowheads="1"/>
          </p:cNvSpPr>
          <p:nvPr/>
        </p:nvSpPr>
        <p:spPr bwMode="auto">
          <a:xfrm>
            <a:off x="4866620" y="5626776"/>
            <a:ext cx="616192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just">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在此录入上述图片的分析说明，在此录入上述图片的综合分析说明，在此录入上述图片的综合分析说明，录入上述图片的说明。</a:t>
            </a:r>
          </a:p>
        </p:txBody>
      </p:sp>
    </p:spTree>
    <p:extLst>
      <p:ext uri="{BB962C8B-B14F-4D97-AF65-F5344CB8AC3E}">
        <p14:creationId val="2837007024"/>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0-#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8" presetSubtype="3">
                                  <p:stCondLst>
                                    <p:cond delay="0"/>
                                  </p:stCondLst>
                                  <p:childTnLst>
                                    <p:set>
                                      <p:cBhvr>
                                        <p:cTn dur="1" fill="hold" id="16">
                                          <p:stCondLst>
                                            <p:cond delay="0"/>
                                          </p:stCondLst>
                                        </p:cTn>
                                        <p:tgtEl>
                                          <p:spTgt spid="3"/>
                                        </p:tgtEl>
                                        <p:attrNameLst>
                                          <p:attrName>style.visibility</p:attrName>
                                        </p:attrNameLst>
                                      </p:cBhvr>
                                      <p:to>
                                        <p:strVal val="visible"/>
                                      </p:to>
                                    </p:set>
                                    <p:animEffect filter="strips(upRight)" transition="in">
                                      <p:cBhvr>
                                        <p:cTn dur="750" id="17"/>
                                        <p:tgtEl>
                                          <p:spTgt spid="3"/>
                                        </p:tgtEl>
                                      </p:cBhvr>
                                    </p:animEffect>
                                  </p:childTnLst>
                                </p:cTn>
                              </p:par>
                            </p:childTnLst>
                          </p:cTn>
                        </p:par>
                        <p:par>
                          <p:cTn fill="hold" id="18" nodeType="afterGroup">
                            <p:stCondLst>
                              <p:cond delay="1750"/>
                            </p:stCondLst>
                            <p:childTnLst>
                              <p:par>
                                <p:cTn fill="hold" grpId="0" id="19" nodeType="afterEffect" presetClass="entr" presetID="14" presetSubtype="10">
                                  <p:stCondLst>
                                    <p:cond delay="0"/>
                                  </p:stCondLst>
                                  <p:childTnLst>
                                    <p:set>
                                      <p:cBhvr>
                                        <p:cTn dur="1" fill="hold" id="20">
                                          <p:stCondLst>
                                            <p:cond delay="0"/>
                                          </p:stCondLst>
                                        </p:cTn>
                                        <p:tgtEl>
                                          <p:spTgt spid="6"/>
                                        </p:tgtEl>
                                        <p:attrNameLst>
                                          <p:attrName>style.visibility</p:attrName>
                                        </p:attrNameLst>
                                      </p:cBhvr>
                                      <p:to>
                                        <p:strVal val="visible"/>
                                      </p:to>
                                    </p:set>
                                    <p:animEffect filter="randombar(horizontal)" transition="in">
                                      <p:cBhvr>
                                        <p:cTn dur="500" id="21"/>
                                        <p:tgtEl>
                                          <p:spTgt spid="6"/>
                                        </p:tgtEl>
                                      </p:cBhvr>
                                    </p:animEffect>
                                  </p:childTnLst>
                                </p:cTn>
                              </p:par>
                              <p:par>
                                <p:cTn fill="hold" grpId="0" id="22" nodeType="withEffect" presetClass="entr" presetID="14" presetSubtype="10">
                                  <p:stCondLst>
                                    <p:cond delay="0"/>
                                  </p:stCondLst>
                                  <p:childTnLst>
                                    <p:set>
                                      <p:cBhvr>
                                        <p:cTn dur="1" fill="hold" id="23">
                                          <p:stCondLst>
                                            <p:cond delay="0"/>
                                          </p:stCondLst>
                                        </p:cTn>
                                        <p:tgtEl>
                                          <p:spTgt spid="8"/>
                                        </p:tgtEl>
                                        <p:attrNameLst>
                                          <p:attrName>style.visibility</p:attrName>
                                        </p:attrNameLst>
                                      </p:cBhvr>
                                      <p:to>
                                        <p:strVal val="visible"/>
                                      </p:to>
                                    </p:set>
                                    <p:animEffect filter="randombar(horizontal)" transition="in">
                                      <p:cBhvr>
                                        <p:cTn dur="500" id="24"/>
                                        <p:tgtEl>
                                          <p:spTgt spid="8"/>
                                        </p:tgtEl>
                                      </p:cBhvr>
                                    </p:animEffect>
                                  </p:childTnLst>
                                </p:cTn>
                              </p:par>
                            </p:childTnLst>
                          </p:cTn>
                        </p:par>
                        <p:par>
                          <p:cTn fill="hold" id="25" nodeType="afterGroup">
                            <p:stCondLst>
                              <p:cond delay="2250"/>
                            </p:stCondLst>
                            <p:childTnLst>
                              <p:par>
                                <p:cTn fill="hold" grpId="0" id="26" nodeType="afterEffect" presetClass="entr" presetID="14" presetSubtype="10">
                                  <p:stCondLst>
                                    <p:cond delay="0"/>
                                  </p:stCondLst>
                                  <p:childTnLst>
                                    <p:set>
                                      <p:cBhvr>
                                        <p:cTn dur="1" fill="hold" id="27">
                                          <p:stCondLst>
                                            <p:cond delay="0"/>
                                          </p:stCondLst>
                                        </p:cTn>
                                        <p:tgtEl>
                                          <p:spTgt spid="9"/>
                                        </p:tgtEl>
                                        <p:attrNameLst>
                                          <p:attrName>style.visibility</p:attrName>
                                        </p:attrNameLst>
                                      </p:cBhvr>
                                      <p:to>
                                        <p:strVal val="visible"/>
                                      </p:to>
                                    </p:set>
                                    <p:animEffect filter="randombar(horizontal)" transition="in">
                                      <p:cBhvr>
                                        <p:cTn dur="500" id="28"/>
                                        <p:tgtEl>
                                          <p:spTgt spid="9"/>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0"/>
                                        </p:tgtEl>
                                        <p:attrNameLst>
                                          <p:attrName>style.visibility</p:attrName>
                                        </p:attrNameLst>
                                      </p:cBhvr>
                                      <p:to>
                                        <p:strVal val="visible"/>
                                      </p:to>
                                    </p:set>
                                    <p:animEffect filter="randombar(horizontal)" transition="in">
                                      <p:cBhvr>
                                        <p:cTn dur="500" id="31"/>
                                        <p:tgtEl>
                                          <p:spTgt spid="10"/>
                                        </p:tgtEl>
                                      </p:cBhvr>
                                    </p:animEffect>
                                  </p:childTnLst>
                                </p:cTn>
                              </p:par>
                            </p:childTnLst>
                          </p:cTn>
                        </p:par>
                        <p:par>
                          <p:cTn fill="hold" id="32" nodeType="afterGroup">
                            <p:stCondLst>
                              <p:cond delay="2750"/>
                            </p:stCondLst>
                            <p:childTnLst>
                              <p:par>
                                <p:cTn fill="hold" grpId="0" id="33" nodeType="afterEffect" presetClass="entr" presetID="14" presetSubtype="10">
                                  <p:stCondLst>
                                    <p:cond delay="0"/>
                                  </p:stCondLst>
                                  <p:childTnLst>
                                    <p:set>
                                      <p:cBhvr>
                                        <p:cTn dur="1" fill="hold" id="34">
                                          <p:stCondLst>
                                            <p:cond delay="0"/>
                                          </p:stCondLst>
                                        </p:cTn>
                                        <p:tgtEl>
                                          <p:spTgt spid="11"/>
                                        </p:tgtEl>
                                        <p:attrNameLst>
                                          <p:attrName>style.visibility</p:attrName>
                                        </p:attrNameLst>
                                      </p:cBhvr>
                                      <p:to>
                                        <p:strVal val="visible"/>
                                      </p:to>
                                    </p:set>
                                    <p:animEffect filter="randombar(horizontal)" transition="in">
                                      <p:cBhvr>
                                        <p:cTn dur="500" id="35"/>
                                        <p:tgtEl>
                                          <p:spTgt spid="11"/>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12"/>
                                        </p:tgtEl>
                                        <p:attrNameLst>
                                          <p:attrName>style.visibility</p:attrName>
                                        </p:attrNameLst>
                                      </p:cBhvr>
                                      <p:to>
                                        <p:strVal val="visible"/>
                                      </p:to>
                                    </p:set>
                                    <p:animEffect filter="randombar(horizontal)" transition="in">
                                      <p:cBhvr>
                                        <p:cTn dur="500" id="3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0"/>
      <p:bldP grpId="0" spid="11"/>
      <p:bldP grpId="0" spid="1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任意多边形 82"/>
          <p:cNvSpPr/>
          <p:nvPr/>
        </p:nvSpPr>
        <p:spPr bwMode="auto">
          <a:xfrm flipH="1" rot="21401676">
            <a:off x="5622107" y="2738988"/>
            <a:ext cx="782757" cy="2628155"/>
          </a:xfrm>
          <a:custGeom>
            <a:gdLst>
              <a:gd fmla="*/ 720404 w 782757" name="connsiteX0"/>
              <a:gd fmla="*/ 2565889 h 2628155" name="connsiteY0"/>
              <a:gd fmla="*/ 511077 w 782757" name="connsiteX1"/>
              <a:gd fmla="*/ 2581926 h 2628155" name="connsiteY1"/>
              <a:gd fmla="*/ 621525 w 782757" name="connsiteX2"/>
              <a:gd fmla="*/ 2594241 h 2628155" name="connsiteY2"/>
              <a:gd fmla="*/ 720404 w 782757" name="connsiteX3"/>
              <a:gd fmla="*/ 2565889 h 2628155" name="connsiteY3"/>
              <a:gd fmla="*/ 720404 w 782757" name="connsiteX4"/>
              <a:gd fmla="*/ 2552422 h 2628155" name="connsiteY4"/>
              <a:gd fmla="*/ 720404 w 782757" name="connsiteX5"/>
              <a:gd fmla="*/ 2565889 h 2628155" name="connsiteY5"/>
              <a:gd fmla="*/ 725701 w 782757" name="connsiteX6"/>
              <a:gd fmla="*/ 2553485 h 2628155" name="connsiteY6"/>
              <a:gd fmla="*/ 722247 w 782757" name="connsiteX7"/>
              <a:gd fmla="*/ 2552329 h 2628155" name="connsiteY7"/>
              <a:gd fmla="*/ 720404 w 782757" name="connsiteX8"/>
              <a:gd fmla="*/ 2551713 h 2628155" name="connsiteY8"/>
              <a:gd fmla="*/ 716219 w 782757" name="connsiteX9"/>
              <a:gd fmla="*/ 2552632 h 2628155" name="connsiteY9"/>
              <a:gd fmla="*/ 720404 w 782757" name="connsiteX10"/>
              <a:gd fmla="*/ 2552422 h 2628155" name="connsiteY10"/>
              <a:gd fmla="*/ 240135 w 782757" name="connsiteX11"/>
              <a:gd fmla="*/ 2578829 h 2628155" name="connsiteY11"/>
              <a:gd fmla="*/ 240135 w 782757" name="connsiteX12"/>
              <a:gd fmla="*/ 2580066 h 2628155" name="connsiteY12"/>
              <a:gd fmla="*/ 359087 w 782757" name="connsiteX13"/>
              <a:gd fmla="*/ 2585040 h 2628155" name="connsiteY13"/>
              <a:gd fmla="*/ 381391 w 782757" name="connsiteX14"/>
              <a:gd fmla="*/ 2580066 h 2628155" name="connsiteY14"/>
              <a:gd fmla="*/ 474387 w 782757" name="connsiteX15"/>
              <a:gd fmla="*/ 2566455 h 2628155" name="connsiteY15"/>
              <a:gd fmla="*/ 445363 w 782757" name="connsiteX16"/>
              <a:gd fmla="*/ 2567275 h 2628155" name="connsiteY16"/>
              <a:gd fmla="*/ 405227 w 782757" name="connsiteX17"/>
              <a:gd fmla="*/ 2575635 h 2628155" name="connsiteY17"/>
              <a:gd fmla="*/ 353139 w 782757" name="connsiteX18"/>
              <a:gd fmla="*/ 2580065 h 2628155" name="connsiteY18"/>
              <a:gd fmla="*/ 335406 w 782757" name="connsiteX19"/>
              <a:gd fmla="*/ 2577954 h 2628155" name="connsiteY19"/>
              <a:gd fmla="*/ 324888 w 782757" name="connsiteX20"/>
              <a:gd fmla="*/ 2580065 h 2628155" name="connsiteY20"/>
              <a:gd fmla="*/ 278759 w 782757" name="connsiteX21"/>
              <a:gd fmla="*/ 2581173 h 2628155" name="connsiteY21"/>
              <a:gd fmla="*/ 254968 w 782757" name="connsiteX22"/>
              <a:gd fmla="*/ 2579729 h 2628155" name="connsiteY22"/>
              <a:gd fmla="*/ 254261 w 782757" name="connsiteX23"/>
              <a:gd fmla="*/ 2580066 h 2628155" name="connsiteY23"/>
              <a:gd fmla="*/ 254261 w 782757" name="connsiteX24"/>
              <a:gd fmla="*/ 2579686 h 2628155" name="connsiteY24"/>
              <a:gd fmla="*/ 491940 w 782757" name="connsiteX25"/>
              <a:gd fmla="*/ 2563886 h 2628155" name="connsiteY25"/>
              <a:gd fmla="*/ 474387 w 782757" name="connsiteX26"/>
              <a:gd fmla="*/ 2566455 h 2628155" name="connsiteY26"/>
              <a:gd fmla="*/ 494395 w 782757" name="connsiteX27"/>
              <a:gd fmla="*/ 2565889 h 2628155" name="connsiteY27"/>
              <a:gd fmla="*/ 607399 w 782757" name="connsiteX28"/>
              <a:gd fmla="*/ 2565889 h 2628155" name="connsiteY28"/>
              <a:gd fmla="*/ 663902 w 782757" name="connsiteX29"/>
              <a:gd fmla="*/ 2564117 h 2628155" name="connsiteY29"/>
              <a:gd fmla="*/ 716219 w 782757" name="connsiteX30"/>
              <a:gd fmla="*/ 2552632 h 2628155" name="connsiteY30"/>
              <a:gd fmla="*/ 593274 w 782757" name="connsiteX31"/>
              <a:gd fmla="*/ 2558801 h 2628155" name="connsiteY31"/>
              <a:gd fmla="*/ 734530 w 782757" name="connsiteX32"/>
              <a:gd fmla="*/ 2537537 h 2628155" name="connsiteY32"/>
              <a:gd fmla="*/ 734529 w 782757" name="connsiteX33"/>
              <a:gd fmla="*/ 2551713 h 2628155" name="connsiteY33"/>
              <a:gd fmla="*/ 734530 w 782757" name="connsiteX34"/>
              <a:gd fmla="*/ 2537537 h 2628155" name="connsiteY34"/>
              <a:gd fmla="*/ 480269 w 782757" name="connsiteX35"/>
              <a:gd fmla="*/ 2551713 h 2628155" name="connsiteY35"/>
              <a:gd fmla="*/ 448484 w 782757" name="connsiteX36"/>
              <a:gd fmla="*/ 2555257 h 2628155" name="connsiteY36"/>
              <a:gd fmla="*/ 379306 w 782757" name="connsiteX37"/>
              <a:gd fmla="*/ 2569143 h 2628155" name="connsiteY37"/>
              <a:gd fmla="*/ 445363 w 782757" name="connsiteX38"/>
              <a:gd fmla="*/ 2567275 h 2628155" name="connsiteY38"/>
              <a:gd fmla="*/ 452018 w 782757" name="connsiteX39"/>
              <a:gd fmla="*/ 2565889 h 2628155" name="connsiteY39"/>
              <a:gd fmla="*/ 491940 w 782757" name="connsiteX40"/>
              <a:gd fmla="*/ 2563886 h 2628155" name="connsiteY40"/>
              <a:gd fmla="*/ 550897 w 782757" name="connsiteX41"/>
              <a:gd fmla="*/ 2555257 h 2628155" name="connsiteY41"/>
              <a:gd fmla="*/ 720404 w 782757" name="connsiteX42"/>
              <a:gd fmla="*/ 2551713 h 2628155" name="connsiteY42"/>
              <a:gd fmla="*/ 722247 w 782757" name="connsiteX43"/>
              <a:gd fmla="*/ 2552329 h 2628155" name="connsiteY43"/>
              <a:gd fmla="*/ 734529 w 782757" name="connsiteX44"/>
              <a:gd fmla="*/ 2551713 h 2628155" name="connsiteY44"/>
              <a:gd fmla="*/ 600337 w 782757" name="connsiteX45"/>
              <a:gd fmla="*/ 2546397 h 2628155" name="connsiteY45"/>
              <a:gd fmla="*/ 514948 w 782757" name="connsiteX46"/>
              <a:gd fmla="*/ 2549779 h 2628155" name="connsiteY46"/>
              <a:gd fmla="*/ 309862 w 782757" name="connsiteX47"/>
              <a:gd fmla="*/ 2560298 h 2628155" name="connsiteY47"/>
              <a:gd fmla="*/ 290242 w 782757" name="connsiteX48"/>
              <a:gd fmla="*/ 2562942 h 2628155" name="connsiteY48"/>
              <a:gd fmla="*/ 284128 w 782757" name="connsiteX49"/>
              <a:gd fmla="*/ 2565852 h 2628155" name="connsiteY49"/>
              <a:gd fmla="*/ 301051 w 782757" name="connsiteX50"/>
              <a:gd fmla="*/ 2573863 h 2628155" name="connsiteY50"/>
              <a:gd fmla="*/ 335406 w 782757" name="connsiteX51"/>
              <a:gd fmla="*/ 2577954 h 2628155" name="connsiteY51"/>
              <a:gd fmla="*/ 379306 w 782757" name="connsiteX52"/>
              <a:gd fmla="*/ 2569143 h 2628155" name="connsiteY52"/>
              <a:gd fmla="*/ 369031 w 782757" name="connsiteX53"/>
              <a:gd fmla="*/ 2569433 h 2628155" name="connsiteY53"/>
              <a:gd fmla="*/ 254261 w 782757" name="connsiteX54"/>
              <a:gd fmla="*/ 2562345 h 2628155" name="connsiteY54"/>
              <a:gd fmla="*/ 254261 w 782757" name="connsiteX55"/>
              <a:gd fmla="*/ 2579686 h 2628155" name="connsiteY55"/>
              <a:gd fmla="*/ 254968 w 782757" name="connsiteX56"/>
              <a:gd fmla="*/ 2579729 h 2628155" name="connsiteY56"/>
              <a:gd fmla="*/ 284128 w 782757" name="connsiteX57"/>
              <a:gd fmla="*/ 2565852 h 2628155" name="connsiteY57"/>
              <a:gd fmla="*/ 280700 w 782757" name="connsiteX58"/>
              <a:gd fmla="*/ 2564229 h 2628155" name="connsiteY58"/>
              <a:gd fmla="*/ 268386 w 782757" name="connsiteX59"/>
              <a:gd fmla="*/ 2565889 h 2628155" name="connsiteY59"/>
              <a:gd fmla="*/ 320383 w 782757" name="connsiteX60"/>
              <a:gd fmla="*/ 2554931 h 2628155" name="connsiteY60"/>
              <a:gd fmla="*/ 301272 w 782757" name="connsiteX61"/>
              <a:gd fmla="*/ 2557694 h 2628155" name="connsiteY61"/>
              <a:gd fmla="*/ 299245 w 782757" name="connsiteX62"/>
              <a:gd fmla="*/ 2558658 h 2628155" name="connsiteY62"/>
              <a:gd fmla="*/ 309862 w 782757" name="connsiteX63"/>
              <a:gd fmla="*/ 2560298 h 2628155" name="connsiteY63"/>
              <a:gd fmla="*/ 328795 w 782757" name="connsiteX64"/>
              <a:gd fmla="*/ 2557745 h 2628155" name="connsiteY64"/>
              <a:gd fmla="*/ 383329 w 782757" name="connsiteX65"/>
              <a:gd fmla="*/ 2550394 h 2628155" name="connsiteY65"/>
              <a:gd fmla="*/ 328795 w 782757" name="connsiteX66"/>
              <a:gd fmla="*/ 2557745 h 2628155" name="connsiteY66"/>
              <a:gd fmla="*/ 353139 w 782757" name="connsiteX67"/>
              <a:gd fmla="*/ 2565889 h 2628155" name="connsiteY67"/>
              <a:gd fmla="*/ 448484 w 782757" name="connsiteX68"/>
              <a:gd fmla="*/ 2555257 h 2628155" name="connsiteY68"/>
              <a:gd fmla="*/ 466143 w 782757" name="connsiteX69"/>
              <a:gd fmla="*/ 2551713 h 2628155" name="connsiteY69"/>
              <a:gd fmla="*/ 536772 w 782757" name="connsiteX70"/>
              <a:gd fmla="*/ 2537537 h 2628155" name="connsiteY70"/>
              <a:gd fmla="*/ 466143 w 782757" name="connsiteX71"/>
              <a:gd fmla="*/ 2551713 h 2628155" name="connsiteY71"/>
              <a:gd fmla="*/ 466144 w 782757" name="connsiteX72"/>
              <a:gd fmla="*/ 2551713 h 2628155" name="connsiteY72"/>
              <a:gd fmla="*/ 514948 w 782757" name="connsiteX73"/>
              <a:gd fmla="*/ 2549779 h 2628155" name="connsiteY73"/>
              <a:gd fmla="*/ 734530 w 782757" name="connsiteX74"/>
              <a:gd fmla="*/ 2537537 h 2628155" name="connsiteY74"/>
              <a:gd fmla="*/ 713043 w 782757" name="connsiteX75"/>
              <a:gd fmla="*/ 2535577 h 2628155" name="connsiteY75"/>
              <a:gd fmla="*/ 655073 w 782757" name="connsiteX76"/>
              <a:gd fmla="*/ 2539309 h 2628155" name="connsiteY76"/>
              <a:gd fmla="*/ 536772 w 782757" name="connsiteX77"/>
              <a:gd fmla="*/ 2537537 h 2628155" name="connsiteY77"/>
              <a:gd fmla="*/ 254260 w 782757" name="connsiteX78"/>
              <a:gd fmla="*/ 2551713 h 2628155" name="connsiteY78"/>
              <a:gd fmla="*/ 280700 w 782757" name="connsiteX79"/>
              <a:gd fmla="*/ 2564229 h 2628155" name="connsiteY79"/>
              <a:gd fmla="*/ 290242 w 782757" name="connsiteX80"/>
              <a:gd fmla="*/ 2562942 h 2628155" name="connsiteY80"/>
              <a:gd fmla="*/ 299245 w 782757" name="connsiteX81"/>
              <a:gd fmla="*/ 2558658 h 2628155" name="connsiteY81"/>
              <a:gd fmla="*/ 249767 w 782757" name="connsiteX82"/>
              <a:gd fmla="*/ 2547315 h 2628155" name="connsiteY82"/>
              <a:gd fmla="*/ 240135 w 782757" name="connsiteX83"/>
              <a:gd fmla="*/ 2551713 h 2628155" name="connsiteY83"/>
              <a:gd fmla="*/ 240135 w 782757" name="connsiteX84"/>
              <a:gd fmla="*/ 2558801 h 2628155" name="connsiteY84"/>
              <a:gd fmla="*/ 254261 w 782757" name="connsiteX85"/>
              <a:gd fmla="*/ 2562345 h 2628155" name="connsiteY85"/>
              <a:gd fmla="*/ 254260 w 782757" name="connsiteX86"/>
              <a:gd fmla="*/ 2551713 h 2628155" name="connsiteY86"/>
              <a:gd fmla="*/ 770387 w 782757" name="connsiteX87"/>
              <a:gd fmla="*/ 2504823 h 2628155" name="connsiteY87"/>
              <a:gd fmla="*/ 769600 w 782757" name="connsiteX88"/>
              <a:gd fmla="*/ 2505274 h 2628155" name="connsiteY88"/>
              <a:gd fmla="*/ 769843 w 782757" name="connsiteX89"/>
              <a:gd fmla="*/ 2505640 h 2628155" name="connsiteY89"/>
              <a:gd fmla="*/ 197758 w 782757" name="connsiteX90"/>
              <a:gd fmla="*/ 2536429 h 2628155" name="connsiteY90"/>
              <a:gd fmla="*/ 197758 w 782757" name="connsiteX91"/>
              <a:gd fmla="*/ 2564563 h 2628155" name="connsiteY91"/>
              <a:gd fmla="*/ 231306 w 782757" name="connsiteX92"/>
              <a:gd fmla="*/ 2578293 h 2628155" name="connsiteY92"/>
              <a:gd fmla="*/ 240135 w 782757" name="connsiteX93"/>
              <a:gd fmla="*/ 2578829 h 2628155" name="connsiteY93"/>
              <a:gd fmla="*/ 240135 w 782757" name="connsiteX94"/>
              <a:gd fmla="*/ 2558801 h 2628155" name="connsiteY94"/>
              <a:gd fmla="*/ 240135 w 782757" name="connsiteX95"/>
              <a:gd fmla="*/ 2558801 h 2628155" name="connsiteY95"/>
              <a:gd fmla="*/ 211884 w 782757" name="connsiteX96"/>
              <a:gd fmla="*/ 2551713 h 2628155" name="connsiteY96"/>
              <a:gd fmla="*/ 197758 w 782757" name="connsiteX97"/>
              <a:gd fmla="*/ 2536430 h 2628155" name="connsiteY97"/>
              <a:gd fmla="*/ 176418 w 782757" name="connsiteX98"/>
              <a:gd fmla="*/ 2535378 h 2628155" name="connsiteY98"/>
              <a:gd fmla="*/ 176570 w 782757" name="connsiteX99"/>
              <a:gd fmla="*/ 2539309 h 2628155" name="connsiteY99"/>
              <a:gd fmla="*/ 183633 w 782757" name="connsiteX100"/>
              <a:gd fmla="*/ 2594241 h 2628155" name="connsiteY100"/>
              <a:gd fmla="*/ 268386 w 782757" name="connsiteX101"/>
              <a:gd fmla="*/ 2622594 h 2628155" name="connsiteY101"/>
              <a:gd fmla="*/ 489098 w 782757" name="connsiteX102"/>
              <a:gd fmla="*/ 2583609 h 2628155" name="connsiteY102"/>
              <a:gd fmla="*/ 511077 w 782757" name="connsiteX103"/>
              <a:gd fmla="*/ 2581926 h 2628155" name="connsiteY103"/>
              <a:gd fmla="*/ 494395 w 782757" name="connsiteX104"/>
              <a:gd fmla="*/ 2580065 h 2628155" name="connsiteY104"/>
              <a:gd fmla="*/ 367265 w 782757" name="connsiteX105"/>
              <a:gd fmla="*/ 2585381 h 2628155" name="connsiteY105"/>
              <a:gd fmla="*/ 359087 w 782757" name="connsiteX106"/>
              <a:gd fmla="*/ 2585040 h 2628155" name="connsiteY106"/>
              <a:gd fmla="*/ 254260 w 782757" name="connsiteX107"/>
              <a:gd fmla="*/ 2608418 h 2628155" name="connsiteY107"/>
              <a:gd fmla="*/ 197758 w 782757" name="connsiteX108"/>
              <a:gd fmla="*/ 2580065 h 2628155" name="connsiteY108"/>
              <a:gd fmla="*/ 197758 w 782757" name="connsiteX109"/>
              <a:gd fmla="*/ 2564563 h 2628155" name="connsiteY109"/>
              <a:gd fmla="*/ 191799 w 782757" name="connsiteX110"/>
              <a:gd fmla="*/ 2562124 h 2628155" name="connsiteY110"/>
              <a:gd fmla="*/ 776906 w 782757" name="connsiteX111"/>
              <a:gd fmla="*/ 2495008 h 2628155" name="connsiteY111"/>
              <a:gd fmla="*/ 770387 w 782757" name="connsiteX112"/>
              <a:gd fmla="*/ 2504823 h 2628155" name="connsiteY112"/>
              <a:gd fmla="*/ 775140 w 782757" name="connsiteX113"/>
              <a:gd fmla="*/ 2502096 h 2628155" name="connsiteY113"/>
              <a:gd fmla="*/ 776906 w 782757" name="connsiteX114"/>
              <a:gd fmla="*/ 2495008 h 2628155" name="connsiteY114"/>
              <a:gd fmla="*/ 762336 w 782757" name="connsiteX115"/>
              <a:gd fmla="*/ 2482081 h 2628155" name="connsiteY115"/>
              <a:gd fmla="*/ 753952 w 782757" name="connsiteX116"/>
              <a:gd fmla="*/ 2505641 h 2628155" name="connsiteY116"/>
              <a:gd fmla="*/ 734529 w 782757" name="connsiteX117"/>
              <a:gd fmla="*/ 2509184 h 2628155" name="connsiteY117"/>
              <a:gd fmla="*/ 593274 w 782757" name="connsiteX118"/>
              <a:gd fmla="*/ 2509184 h 2628155" name="connsiteY118"/>
              <a:gd fmla="*/ 494395 w 782757" name="connsiteX119"/>
              <a:gd fmla="*/ 2523361 h 2628155" name="connsiteY119"/>
              <a:gd fmla="*/ 492416 w 782757" name="connsiteX120"/>
              <a:gd fmla="*/ 2523849 h 2628155" name="connsiteY120"/>
              <a:gd fmla="*/ 598571 w 782757" name="connsiteX121"/>
              <a:gd fmla="*/ 2525132 h 2628155" name="connsiteY121"/>
              <a:gd fmla="*/ 713043 w 782757" name="connsiteX122"/>
              <a:gd fmla="*/ 2535577 h 2628155" name="connsiteY122"/>
              <a:gd fmla="*/ 713562 w 782757" name="connsiteX123"/>
              <a:gd fmla="*/ 2535543 h 2628155" name="connsiteY123"/>
              <a:gd fmla="*/ 762780 w 782757" name="connsiteX124"/>
              <a:gd fmla="*/ 2509184 h 2628155" name="connsiteY124"/>
              <a:gd fmla="*/ 769600 w 782757" name="connsiteX125"/>
              <a:gd fmla="*/ 2505274 h 2628155" name="connsiteY125"/>
              <a:gd fmla="*/ 762780 w 782757" name="connsiteX126"/>
              <a:gd fmla="*/ 2495008 h 2628155" name="connsiteY126"/>
              <a:gd fmla="*/ 169507 w 782757" name="connsiteX127"/>
              <a:gd fmla="*/ 2495009 h 2628155" name="connsiteY127"/>
              <a:gd fmla="*/ 169507 w 782757" name="connsiteX128"/>
              <a:gd fmla="*/ 2523360 h 2628155" name="connsiteY128"/>
              <a:gd fmla="*/ 176418 w 782757" name="connsiteX129"/>
              <a:gd fmla="*/ 2535378 h 2628155" name="connsiteY129"/>
              <a:gd fmla="*/ 175687 w 782757" name="connsiteX130"/>
              <a:gd fmla="*/ 2516494 h 2628155" name="connsiteY130"/>
              <a:gd fmla="*/ 547044 w 782757" name="connsiteX131"/>
              <a:gd fmla="*/ 2409052 h 2628155" name="connsiteY131"/>
              <a:gd fmla="*/ 377536 w 782757" name="connsiteX132"/>
              <a:gd fmla="*/ 2519319 h 2628155" name="connsiteY132"/>
              <a:gd fmla="*/ 377781 w 782757" name="connsiteX133"/>
              <a:gd fmla="*/ 2521712 h 2628155" name="connsiteY133"/>
              <a:gd fmla="*/ 346077 w 782757" name="connsiteX134"/>
              <a:gd fmla="*/ 2521588 h 2628155" name="connsiteY134"/>
              <a:gd fmla="*/ 289133 w 782757" name="connsiteX135"/>
              <a:gd fmla="*/ 2529341 h 2628155" name="connsiteY135"/>
              <a:gd fmla="*/ 270000 w 782757" name="connsiteX136"/>
              <a:gd fmla="*/ 2538077 h 2628155" name="connsiteY136"/>
              <a:gd fmla="*/ 320383 w 782757" name="connsiteX137"/>
              <a:gd fmla="*/ 2554931 h 2628155" name="connsiteY137"/>
              <a:gd fmla="*/ 354905 w 782757" name="connsiteX138"/>
              <a:gd fmla="*/ 2549941 h 2628155" name="connsiteY138"/>
              <a:gd fmla="*/ 383329 w 782757" name="connsiteX139"/>
              <a:gd fmla="*/ 2550394 h 2628155" name="connsiteY139"/>
              <a:gd fmla="*/ 386688 w 782757" name="connsiteX140"/>
              <a:gd fmla="*/ 2549941 h 2628155" name="connsiteY140"/>
              <a:gd fmla="*/ 492416 w 782757" name="connsiteX141"/>
              <a:gd fmla="*/ 2523849 h 2628155" name="connsiteY141"/>
              <a:gd fmla="*/ 452018 w 782757" name="connsiteX142"/>
              <a:gd fmla="*/ 2523360 h 2628155" name="connsiteY142"/>
              <a:gd fmla="*/ 411052 w 782757" name="connsiteX143"/>
              <a:gd fmla="*/ 2522064 h 2628155" name="connsiteY143"/>
              <a:gd fmla="*/ 561170 w 782757" name="connsiteX144"/>
              <a:gd fmla="*/ 2436618 h 2628155" name="connsiteY144"/>
              <a:gd fmla="*/ 547044 w 782757" name="connsiteX145"/>
              <a:gd fmla="*/ 2409052 h 2628155" name="connsiteY145"/>
              <a:gd fmla="*/ 169507 w 782757" name="connsiteX146"/>
              <a:gd fmla="*/ 2409951 h 2628155" name="connsiteY146"/>
              <a:gd fmla="*/ 183633 w 782757" name="connsiteX147"/>
              <a:gd fmla="*/ 2409951 h 2628155" name="connsiteY147"/>
              <a:gd fmla="*/ 169507 w 782757" name="connsiteX148"/>
              <a:gd fmla="*/ 2409951 h 2628155" name="connsiteY148"/>
              <a:gd fmla="*/ 169507 w 782757" name="connsiteX149"/>
              <a:gd fmla="*/ 2409951 h 2628155" name="connsiteY149"/>
              <a:gd fmla="*/ 169507 w 782757" name="connsiteX150"/>
              <a:gd fmla="*/ 2495008 h 2628155" name="connsiteY150"/>
              <a:gd fmla="*/ 169507 w 782757" name="connsiteX151"/>
              <a:gd fmla="*/ 2495009 h 2628155" name="connsiteY151"/>
              <a:gd fmla="*/ 169507 w 782757" name="connsiteX152"/>
              <a:gd fmla="*/ 2409951 h 2628155" name="connsiteY152"/>
              <a:gd fmla="*/ 169507 w 782757" name="connsiteX153"/>
              <a:gd fmla="*/ 2409946 h 2628155" name="connsiteY153"/>
              <a:gd fmla="*/ 169507 w 782757" name="connsiteX154"/>
              <a:gd fmla="*/ 2409950 h 2628155" name="connsiteY154"/>
              <a:gd fmla="*/ 169507 w 782757" name="connsiteX155"/>
              <a:gd fmla="*/ 2409951 h 2628155" name="connsiteY155"/>
              <a:gd fmla="*/ 758366 w 782757" name="connsiteX156"/>
              <a:gd fmla="*/ 2366534 h 2628155" name="connsiteY156"/>
              <a:gd fmla="*/ 762336 w 782757" name="connsiteX157"/>
              <a:gd fmla="*/ 2482081 h 2628155" name="connsiteY157"/>
              <a:gd fmla="*/ 762781 w 782757" name="connsiteX158"/>
              <a:gd fmla="*/ 2480833 h 2628155" name="connsiteY158"/>
              <a:gd fmla="*/ 762781 w 782757" name="connsiteX159"/>
              <a:gd fmla="*/ 2424126 h 2628155" name="connsiteY159"/>
              <a:gd fmla="*/ 126512 w 782757" name="connsiteX160"/>
              <a:gd fmla="*/ 2352910 h 2628155" name="connsiteY160"/>
              <a:gd fmla="*/ 155810 w 782757" name="connsiteX161"/>
              <a:gd fmla="*/ 2352910 h 2628155" name="connsiteY161"/>
              <a:gd fmla="*/ 126512 w 782757" name="connsiteX162"/>
              <a:gd fmla="*/ 2352910 h 2628155" name="connsiteY162"/>
              <a:gd fmla="*/ 181927 w 782757" name="connsiteX163"/>
              <a:gd fmla="*/ 2346400 h 2628155" name="connsiteY163"/>
              <a:gd fmla="*/ 182592 w 782757" name="connsiteX164"/>
              <a:gd fmla="*/ 2371145 h 2628155" name="connsiteY164"/>
              <a:gd fmla="*/ 183633 w 782757" name="connsiteX165"/>
              <a:gd fmla="*/ 2381599 h 2628155" name="connsiteY165"/>
              <a:gd fmla="*/ 197758 w 782757" name="connsiteX166"/>
              <a:gd fmla="*/ 2466656 h 2628155" name="connsiteY166"/>
              <a:gd fmla="*/ 194227 w 782757" name="connsiteX167"/>
              <a:gd fmla="*/ 2514501 h 2628155" name="connsiteY167"/>
              <a:gd fmla="*/ 197758 w 782757" name="connsiteX168"/>
              <a:gd fmla="*/ 2536429 h 2628155" name="connsiteY168"/>
              <a:gd fmla="*/ 197758 w 782757" name="connsiteX169"/>
              <a:gd fmla="*/ 2509184 h 2628155" name="connsiteY169"/>
              <a:gd fmla="*/ 197758 w 782757" name="connsiteX170"/>
              <a:gd fmla="*/ 2409951 h 2628155" name="connsiteY170"/>
              <a:gd fmla="*/ 776906 w 782757" name="connsiteX171"/>
              <a:gd fmla="*/ 2269606 h 2628155" name="connsiteY171"/>
              <a:gd fmla="*/ 776906 w 782757" name="connsiteX172"/>
              <a:gd fmla="*/ 2424120 h 2628155" name="connsiteY172"/>
              <a:gd fmla="*/ 776906 w 782757" name="connsiteX173"/>
              <a:gd fmla="*/ 2424127 h 2628155" name="connsiteY173"/>
              <a:gd fmla="*/ 776906 w 782757" name="connsiteX174"/>
              <a:gd fmla="*/ 2495008 h 2628155" name="connsiteY174"/>
              <a:gd fmla="*/ 780438 w 782757" name="connsiteX175"/>
              <a:gd fmla="*/ 2305402 h 2628155" name="connsiteY175"/>
              <a:gd fmla="*/ 168094 w 782757" name="connsiteX176"/>
              <a:gd fmla="*/ 2290871 h 2628155" name="connsiteY176"/>
              <a:gd fmla="*/ 169507 w 782757" name="connsiteX177"/>
              <a:gd fmla="*/ 2324894 h 2628155" name="connsiteY177"/>
              <a:gd fmla="*/ 183633 w 782757" name="connsiteX178"/>
              <a:gd fmla="*/ 2409951 h 2628155" name="connsiteY178"/>
              <a:gd fmla="*/ 182592 w 782757" name="connsiteX179"/>
              <a:gd fmla="*/ 2371145 h 2628155" name="connsiteY179"/>
              <a:gd fmla="*/ 178925 w 782757" name="connsiteX180"/>
              <a:gd fmla="*/ 2334346 h 2628155" name="connsiteY180"/>
              <a:gd fmla="*/ 188864 w 782757" name="connsiteX181"/>
              <a:gd fmla="*/ 2284987 h 2628155" name="connsiteY181"/>
              <a:gd fmla="*/ 190696 w 782757" name="connsiteX182"/>
              <a:gd fmla="*/ 2310718 h 2628155" name="connsiteY182"/>
              <a:gd fmla="*/ 197758 w 782757" name="connsiteX183"/>
              <a:gd fmla="*/ 2409951 h 2628155" name="connsiteY183"/>
              <a:gd fmla="*/ 227555 w 782757" name="connsiteX184"/>
              <a:gd fmla="*/ 2525576 h 2628155" name="connsiteY184"/>
              <a:gd fmla="*/ 249767 w 782757" name="connsiteX185"/>
              <a:gd fmla="*/ 2547315 h 2628155" name="connsiteY185"/>
              <a:gd fmla="*/ 270000 w 782757" name="connsiteX186"/>
              <a:gd fmla="*/ 2538077 h 2628155" name="connsiteY186"/>
              <a:gd fmla="*/ 268386 w 782757" name="connsiteX187"/>
              <a:gd fmla="*/ 2537537 h 2628155" name="connsiteY187"/>
              <a:gd fmla="*/ 211884 w 782757" name="connsiteX188"/>
              <a:gd fmla="*/ 2395775 h 2628155" name="connsiteY188"/>
              <a:gd fmla="*/ 195993 w 782757" name="connsiteX189"/>
              <a:gd fmla="*/ 2312490 h 2628155" name="connsiteY189"/>
              <a:gd fmla="*/ 761963 w 782757" name="connsiteX190"/>
              <a:gd fmla="*/ 2222123 h 2628155" name="connsiteY190"/>
              <a:gd fmla="*/ 762781 w 782757" name="connsiteX191"/>
              <a:gd fmla="*/ 2310718 h 2628155" name="connsiteY191"/>
              <a:gd fmla="*/ 762781 w 782757" name="connsiteX192"/>
              <a:gd fmla="*/ 2424126 h 2628155" name="connsiteY192"/>
              <a:gd fmla="*/ 762781 w 782757" name="connsiteX193"/>
              <a:gd fmla="*/ 2424127 h 2628155" name="connsiteY193"/>
              <a:gd fmla="*/ 762781 w 782757" name="connsiteX194"/>
              <a:gd fmla="*/ 2480832 h 2628155" name="connsiteY194"/>
              <a:gd fmla="*/ 762781 w 782757" name="connsiteX195"/>
              <a:gd fmla="*/ 2480833 h 2628155" name="connsiteY195"/>
              <a:gd fmla="*/ 762780 w 782757" name="connsiteX196"/>
              <a:gd fmla="*/ 2495008 h 2628155" name="connsiteY196"/>
              <a:gd fmla="*/ 776906 w 782757" name="connsiteX197"/>
              <a:gd fmla="*/ 2495008 h 2628155" name="connsiteY197"/>
              <a:gd fmla="*/ 776906 w 782757" name="connsiteX198"/>
              <a:gd fmla="*/ 2424120 h 2628155" name="connsiteY198"/>
              <a:gd fmla="*/ 775140 w 782757" name="connsiteX199"/>
              <a:gd fmla="*/ 2331982 h 2628155" name="connsiteY199"/>
              <a:gd fmla="*/ 762780 w 782757" name="connsiteX200"/>
              <a:gd fmla="*/ 2239837 h 2628155" name="connsiteY200"/>
              <a:gd fmla="*/ 159044 w 782757" name="connsiteX201"/>
              <a:gd fmla="*/ 2254540 h 2628155" name="connsiteY201"/>
              <a:gd fmla="*/ 167741 w 782757" name="connsiteX202"/>
              <a:gd fmla="*/ 2323122 h 2628155" name="connsiteY202"/>
              <a:gd fmla="*/ 169507 w 782757" name="connsiteX203"/>
              <a:gd fmla="*/ 2409946 h 2628155" name="connsiteY203"/>
              <a:gd fmla="*/ 169507 w 782757" name="connsiteX204"/>
              <a:gd fmla="*/ 2353246 h 2628155" name="connsiteY204"/>
              <a:gd fmla="*/ 167051 w 782757" name="connsiteX205"/>
              <a:gd fmla="*/ 2286680 h 2628155" name="connsiteY205"/>
              <a:gd fmla="*/ 169507 w 782757" name="connsiteX206"/>
              <a:gd fmla="*/ 2239837 h 2628155" name="connsiteY206"/>
              <a:gd fmla="*/ 176570 w 782757" name="connsiteX207"/>
              <a:gd fmla="*/ 2310718 h 2628155" name="connsiteY207"/>
              <a:gd fmla="*/ 178925 w 782757" name="connsiteX208"/>
              <a:gd fmla="*/ 2334346 h 2628155" name="connsiteY208"/>
              <a:gd fmla="*/ 181927 w 782757" name="connsiteX209"/>
              <a:gd fmla="*/ 2346400 h 2628155" name="connsiteY209"/>
              <a:gd fmla="*/ 179631 w 782757" name="connsiteX210"/>
              <a:gd fmla="*/ 2260835 h 2628155" name="connsiteY210"/>
              <a:gd fmla="*/ 165322 w 782757" name="connsiteX211"/>
              <a:gd fmla="*/ 2239837 h 2628155" name="connsiteY211"/>
              <a:gd fmla="*/ 167051 w 782757" name="connsiteX212"/>
              <a:gd fmla="*/ 2286680 h 2628155" name="connsiteY212"/>
              <a:gd fmla="*/ 168094 w 782757" name="connsiteX213"/>
              <a:gd fmla="*/ 2290871 h 2628155" name="connsiteY213"/>
              <a:gd fmla="*/ 165976 w 782757" name="connsiteX214"/>
              <a:gd fmla="*/ 2239837 h 2628155" name="connsiteY214"/>
              <a:gd fmla="*/ 155382 w 782757" name="connsiteX215"/>
              <a:gd fmla="*/ 2239837 h 2628155" name="connsiteY215"/>
              <a:gd fmla="*/ 159044 w 782757" name="connsiteX216"/>
              <a:gd fmla="*/ 2254540 h 2628155" name="connsiteY216"/>
              <a:gd fmla="*/ 157180 w 782757" name="connsiteX217"/>
              <a:gd fmla="*/ 2239837 h 2628155" name="connsiteY217"/>
              <a:gd fmla="*/ 157147 w 782757" name="connsiteX218"/>
              <a:gd fmla="*/ 2239837 h 2628155" name="connsiteY218"/>
              <a:gd fmla="*/ 155382 w 782757" name="connsiteX219"/>
              <a:gd fmla="*/ 2239837 h 2628155" name="connsiteY219"/>
              <a:gd fmla="*/ 166019 w 782757" name="connsiteX220"/>
              <a:gd fmla="*/ 2237737 h 2628155" name="connsiteY220"/>
              <a:gd fmla="*/ 165976 w 782757" name="connsiteX221"/>
              <a:gd fmla="*/ 2239837 h 2628155" name="connsiteY221"/>
              <a:gd fmla="*/ 165976 w 782757" name="connsiteX222"/>
              <a:gd fmla="*/ 2239837 h 2628155" name="connsiteY222"/>
              <a:gd fmla="*/ 169507 w 782757" name="connsiteX223"/>
              <a:gd fmla="*/ 2239837 h 2628155" name="connsiteY223"/>
              <a:gd fmla="*/ 156161 w 782757" name="connsiteX224"/>
              <a:gd fmla="*/ 2231800 h 2628155" name="connsiteY224"/>
              <a:gd fmla="*/ 157180 w 782757" name="connsiteX225"/>
              <a:gd fmla="*/ 2239837 h 2628155" name="connsiteY225"/>
              <a:gd fmla="*/ 165322 w 782757" name="connsiteX226"/>
              <a:gd fmla="*/ 2239837 h 2628155" name="connsiteY226"/>
              <a:gd fmla="*/ 165227 w 782757" name="connsiteX227"/>
              <a:gd fmla="*/ 2237260 h 2628155" name="connsiteY227"/>
              <a:gd fmla="*/ 621058 w 782757" name="connsiteX228"/>
              <a:gd fmla="*/ 2135598 h 2628155" name="connsiteY228"/>
              <a:gd fmla="*/ 323604 w 782757" name="connsiteX229"/>
              <a:gd fmla="*/ 2376883 h 2628155" name="connsiteY229"/>
              <a:gd fmla="*/ 337769 w 782757" name="connsiteX230"/>
              <a:gd fmla="*/ 2391076 h 2628155" name="connsiteY230"/>
              <a:gd fmla="*/ 621058 w 782757" name="connsiteX231"/>
              <a:gd fmla="*/ 2149791 h 2628155" name="connsiteY231"/>
              <a:gd fmla="*/ 621058 w 782757" name="connsiteX232"/>
              <a:gd fmla="*/ 2135598 h 2628155" name="connsiteY232"/>
              <a:gd fmla="*/ 155382 w 782757" name="connsiteX233"/>
              <a:gd fmla="*/ 1960419 h 2628155" name="connsiteY233"/>
              <a:gd fmla="*/ 155382 w 782757" name="connsiteX234"/>
              <a:gd fmla="*/ 1970490 h 2628155" name="connsiteY234"/>
              <a:gd fmla="*/ 162444 w 782757" name="connsiteX235"/>
              <a:gd fmla="*/ 2161868 h 2628155" name="connsiteY235"/>
              <a:gd fmla="*/ 165227 w 782757" name="connsiteX236"/>
              <a:gd fmla="*/ 2237260 h 2628155" name="connsiteY236"/>
              <a:gd fmla="*/ 166019 w 782757" name="connsiteX237"/>
              <a:gd fmla="*/ 2237737 h 2628155" name="connsiteY237"/>
              <a:gd fmla="*/ 168961 w 782757" name="connsiteX238"/>
              <a:gd fmla="*/ 2096045 h 2628155" name="connsiteY238"/>
              <a:gd fmla="*/ 164210 w 782757" name="connsiteX239"/>
              <a:gd fmla="*/ 2034282 h 2628155" name="connsiteY239"/>
              <a:gd fmla="*/ 666590 w 782757" name="connsiteX240"/>
              <a:gd fmla="*/ 1892305 h 2628155" name="connsiteY240"/>
              <a:gd fmla="*/ 648950 w 782757" name="connsiteX241"/>
              <a:gd fmla="*/ 1895840 h 2628155" name="connsiteY241"/>
              <a:gd fmla="*/ 253819 w 782757" name="connsiteX242"/>
              <a:gd fmla="*/ 2221124 h 2628155" name="connsiteY242"/>
              <a:gd fmla="*/ 267931 w 782757" name="connsiteX243"/>
              <a:gd fmla="*/ 2235267 h 2628155" name="connsiteY243"/>
              <a:gd fmla="*/ 663062 w 782757" name="connsiteX244"/>
              <a:gd fmla="*/ 1909983 h 2628155" name="connsiteY244"/>
              <a:gd fmla="*/ 666590 w 782757" name="connsiteX245"/>
              <a:gd fmla="*/ 1892305 h 2628155" name="connsiteY245"/>
              <a:gd fmla="*/ 169507 w 782757" name="connsiteX246"/>
              <a:gd fmla="*/ 1828718 h 2628155" name="connsiteY246"/>
              <a:gd fmla="*/ 169507 w 782757" name="connsiteX247"/>
              <a:gd fmla="*/ 1828728 h 2628155" name="connsiteY247"/>
              <a:gd fmla="*/ 169507 w 782757" name="connsiteX248"/>
              <a:gd fmla="*/ 1828736 h 2628155" name="connsiteY248"/>
              <a:gd fmla="*/ 612543 w 782757" name="connsiteX249"/>
              <a:gd fmla="*/ 1766525 h 2628155" name="connsiteY249"/>
              <a:gd fmla="*/ 594720 w 782757" name="connsiteX250"/>
              <a:gd fmla="*/ 1770083 h 2628155" name="connsiteY250"/>
              <a:gd fmla="*/ 209742 w 782757" name="connsiteX251"/>
              <a:gd fmla="*/ 2068968 h 2628155" name="connsiteY251"/>
              <a:gd fmla="*/ 224000 w 782757" name="connsiteX252"/>
              <a:gd fmla="*/ 2083201 h 2628155" name="connsiteY252"/>
              <a:gd fmla="*/ 608978 w 782757" name="connsiteX253"/>
              <a:gd fmla="*/ 1784315 h 2628155" name="connsiteY253"/>
              <a:gd fmla="*/ 612543 w 782757" name="connsiteX254"/>
              <a:gd fmla="*/ 1766525 h 2628155" name="connsiteY254"/>
              <a:gd fmla="*/ 564808 w 782757" name="connsiteX255"/>
              <a:gd fmla="*/ 1610715 h 2628155" name="connsiteY255"/>
              <a:gd fmla="*/ 547330 w 782757" name="connsiteX256"/>
              <a:gd fmla="*/ 1614273 h 2628155" name="connsiteY256"/>
              <a:gd fmla="*/ 363805 w 782757" name="connsiteX257"/>
              <a:gd fmla="*/ 1769054 h 2628155" name="connsiteY257"/>
              <a:gd fmla="*/ 172548 w 782757" name="connsiteX258"/>
              <a:gd fmla="*/ 1911114 h 2628155" name="connsiteY258"/>
              <a:gd fmla="*/ 169507 w 782757" name="connsiteX259"/>
              <a:gd fmla="*/ 1828736 h 2628155" name="connsiteY259"/>
              <a:gd fmla="*/ 169507 w 782757" name="connsiteX260"/>
              <a:gd fmla="*/ 1913685 h 2628155" name="connsiteY260"/>
              <a:gd fmla="*/ 164112 w 782757" name="connsiteX261"/>
              <a:gd fmla="*/ 1923611 h 2628155" name="connsiteY261"/>
              <a:gd fmla="*/ 166296 w 782757" name="connsiteX262"/>
              <a:gd fmla="*/ 1932729 h 2628155" name="connsiteY262"/>
              <a:gd fmla="*/ 169507 w 782757" name="connsiteX263"/>
              <a:gd fmla="*/ 1934363 h 2628155" name="connsiteY263"/>
              <a:gd fmla="*/ 169507 w 782757" name="connsiteX264"/>
              <a:gd fmla="*/ 2069723 h 2628155" name="connsiteY264"/>
              <a:gd fmla="*/ 168961 w 782757" name="connsiteX265"/>
              <a:gd fmla="*/ 2096045 h 2628155" name="connsiteY265"/>
              <a:gd fmla="*/ 178557 w 782757" name="connsiteX266"/>
              <a:gd fmla="*/ 2220788 h 2628155" name="connsiteY266"/>
              <a:gd fmla="*/ 179631 w 782757" name="connsiteX267"/>
              <a:gd fmla="*/ 2260835 h 2628155" name="connsiteY267"/>
              <a:gd fmla="*/ 186061 w 782757" name="connsiteX268"/>
              <a:gd fmla="*/ 2274170 h 2628155" name="connsiteY268"/>
              <a:gd fmla="*/ 188864 w 782757" name="connsiteX269"/>
              <a:gd fmla="*/ 2284987 h 2628155" name="connsiteY269"/>
              <a:gd fmla="*/ 183633 w 782757" name="connsiteX270"/>
              <a:gd fmla="*/ 2211485 h 2628155" name="connsiteY270"/>
              <a:gd fmla="*/ 176570 w 782757" name="connsiteX271"/>
              <a:gd fmla="*/ 2020106 h 2628155" name="connsiteY271"/>
              <a:gd fmla="*/ 173480 w 782757" name="connsiteX272"/>
              <a:gd fmla="*/ 1936385 h 2628155" name="connsiteY272"/>
              <a:gd fmla="*/ 183775 w 782757" name="connsiteX273"/>
              <a:gd fmla="*/ 1941624 h 2628155" name="connsiteY273"/>
              <a:gd fmla="*/ 561312 w 782757" name="connsiteX274"/>
              <a:gd fmla="*/ 1628506 h 2628155" name="connsiteY274"/>
              <a:gd fmla="*/ 564808 w 782757" name="connsiteX275"/>
              <a:gd fmla="*/ 1610715 h 2628155" name="connsiteY275"/>
              <a:gd fmla="*/ 616108 w 782757" name="connsiteX276"/>
              <a:gd fmla="*/ 1394979 h 2628155" name="connsiteY276"/>
              <a:gd fmla="*/ 608979 w 782757" name="connsiteX277"/>
              <a:gd fmla="*/ 1398538 h 2628155" name="connsiteY277"/>
              <a:gd fmla="*/ 224001 w 782757" name="connsiteX278"/>
              <a:gd fmla="*/ 1697423 h 2628155" name="connsiteY278"/>
              <a:gd fmla="*/ 224001 w 782757" name="connsiteX279"/>
              <a:gd fmla="*/ 1711655 h 2628155" name="connsiteY279"/>
              <a:gd fmla="*/ 623237 w 782757" name="connsiteX280"/>
              <a:gd fmla="*/ 1412770 h 2628155" name="connsiteY280"/>
              <a:gd fmla="*/ 616108 w 782757" name="connsiteX281"/>
              <a:gd fmla="*/ 1394979 h 2628155" name="connsiteY281"/>
              <a:gd fmla="*/ 650894 w 782757" name="connsiteX282"/>
              <a:gd fmla="*/ 1218509 h 2628155" name="connsiteY282"/>
              <a:gd fmla="*/ 307930 w 782757" name="connsiteX283"/>
              <a:gd fmla="*/ 1484185 h 2628155" name="connsiteY283"/>
              <a:gd fmla="*/ 322220 w 782757" name="connsiteX284"/>
              <a:gd fmla="*/ 1498168 h 2628155" name="connsiteY284"/>
              <a:gd fmla="*/ 650894 w 782757" name="connsiteX285"/>
              <a:gd fmla="*/ 1232492 h 2628155" name="connsiteY285"/>
              <a:gd fmla="*/ 650894 w 782757" name="connsiteX286"/>
              <a:gd fmla="*/ 1218509 h 2628155" name="connsiteY286"/>
              <a:gd fmla="*/ 150615 w 782757" name="connsiteX287"/>
              <a:gd fmla="*/ 1175048 h 2628155" name="connsiteY287"/>
              <a:gd fmla="*/ 155382 w 782757" name="connsiteX288"/>
              <a:gd fmla="*/ 1304209 h 2628155" name="connsiteY288"/>
              <a:gd fmla="*/ 169507 w 782757" name="connsiteX289"/>
              <a:gd fmla="*/ 1686966 h 2628155" name="connsiteY289"/>
              <a:gd fmla="*/ 169507 w 782757" name="connsiteX290"/>
              <a:gd fmla="*/ 1828718 h 2628155" name="connsiteY290"/>
              <a:gd fmla="*/ 175025 w 782757" name="connsiteX291"/>
              <a:gd fmla="*/ 1645545 h 2628155" name="connsiteY291"/>
              <a:gd fmla="*/ 159576 w 782757" name="connsiteX292"/>
              <a:gd fmla="*/ 1268547 h 2628155" name="connsiteY292"/>
              <a:gd fmla="*/ 582639 w 782757" name="connsiteX293"/>
              <a:gd fmla="*/ 1113327 h 2628155" name="connsiteY293"/>
              <a:gd fmla="*/ 564911 w 782757" name="connsiteX294"/>
              <a:gd fmla="*/ 1116885 h 2628155" name="connsiteY294"/>
              <a:gd fmla="*/ 181978 w 782757" name="connsiteX295"/>
              <a:gd fmla="*/ 1415770 h 2628155" name="connsiteY295"/>
              <a:gd fmla="*/ 196160 w 782757" name="connsiteX296"/>
              <a:gd fmla="*/ 1430003 h 2628155" name="connsiteY296"/>
              <a:gd fmla="*/ 579093 w 782757" name="connsiteX297"/>
              <a:gd fmla="*/ 1131118 h 2628155" name="connsiteY297"/>
              <a:gd fmla="*/ 582639 w 782757" name="connsiteX298"/>
              <a:gd fmla="*/ 1113327 h 2628155" name="connsiteY298"/>
              <a:gd fmla="*/ 678192 w 782757" name="connsiteX299"/>
              <a:gd fmla="*/ 1101569 h 2628155" name="connsiteY299"/>
              <a:gd fmla="*/ 678027 w 782757" name="connsiteX300"/>
              <a:gd fmla="*/ 1105742 h 2628155" name="connsiteY300"/>
              <a:gd fmla="*/ 692153 w 782757" name="connsiteX301"/>
              <a:gd fmla="*/ 1474323 h 2628155" name="connsiteY301"/>
              <a:gd fmla="*/ 720404 w 782757" name="connsiteX302"/>
              <a:gd fmla="*/ 1857080 h 2628155" name="connsiteY302"/>
              <a:gd fmla="*/ 748655 w 782757" name="connsiteX303"/>
              <a:gd fmla="*/ 2239837 h 2628155" name="connsiteY303"/>
              <a:gd fmla="*/ 755717 w 782757" name="connsiteX304"/>
              <a:gd fmla="*/ 2331982 h 2628155" name="connsiteY304"/>
              <a:gd fmla="*/ 758366 w 782757" name="connsiteX305"/>
              <a:gd fmla="*/ 2366534 h 2628155" name="connsiteY305"/>
              <a:gd fmla="*/ 755717 w 782757" name="connsiteX306"/>
              <a:gd fmla="*/ 2289454 h 2628155" name="connsiteY306"/>
              <a:gd fmla="*/ 748655 w 782757" name="connsiteX307"/>
              <a:gd fmla="*/ 2083899 h 2628155" name="connsiteY307"/>
              <a:gd fmla="*/ 736295 w 782757" name="connsiteX308"/>
              <a:gd fmla="*/ 1883660 h 2628155" name="connsiteY308"/>
              <a:gd fmla="*/ 736211 w 782757" name="connsiteX309"/>
              <a:gd fmla="*/ 1873654 h 2628155" name="connsiteY309"/>
              <a:gd fmla="*/ 734529 w 782757" name="connsiteX310"/>
              <a:gd fmla="*/ 1857080 h 2628155" name="connsiteY310"/>
              <a:gd fmla="*/ 706278 w 782757" name="connsiteX311"/>
              <a:gd fmla="*/ 1474323 h 2628155" name="connsiteY311"/>
              <a:gd fmla="*/ 693918 w 782757" name="connsiteX312"/>
              <a:gd fmla="*/ 1284717 h 2628155" name="connsiteY312"/>
              <a:gd fmla="*/ 693525 w 782757" name="connsiteX313"/>
              <a:gd fmla="*/ 1244854 h 2628155" name="connsiteY313"/>
              <a:gd fmla="*/ 678910 w 782757" name="connsiteX314"/>
              <a:gd fmla="*/ 1110615 h 2628155" name="connsiteY314"/>
              <a:gd fmla="*/ 693754 w 782757" name="connsiteX315"/>
              <a:gd fmla="*/ 1066103 h 2628155" name="connsiteY315"/>
              <a:gd fmla="*/ 692153 w 782757" name="connsiteX316"/>
              <a:gd fmla="*/ 1105742 h 2628155" name="connsiteY316"/>
              <a:gd fmla="*/ 693525 w 782757" name="connsiteX317"/>
              <a:gd fmla="*/ 1244854 h 2628155" name="connsiteY317"/>
              <a:gd fmla="*/ 699215 w 782757" name="connsiteX318"/>
              <a:gd fmla="*/ 1297121 h 2628155" name="connsiteY318"/>
              <a:gd fmla="*/ 734529 w 782757" name="connsiteX319"/>
              <a:gd fmla="*/ 1672790 h 2628155" name="connsiteY319"/>
              <a:gd fmla="*/ 736211 w 782757" name="connsiteX320"/>
              <a:gd fmla="*/ 1873654 h 2628155" name="connsiteY320"/>
              <a:gd fmla="*/ 753952 w 782757" name="connsiteX321"/>
              <a:gd fmla="*/ 2048458 h 2628155" name="connsiteY321"/>
              <a:gd fmla="*/ 761963 w 782757" name="connsiteX322"/>
              <a:gd fmla="*/ 2222123 h 2628155" name="connsiteY322"/>
              <a:gd fmla="*/ 761015 w 782757" name="connsiteX323"/>
              <a:gd fmla="*/ 2119340 h 2628155" name="connsiteY323"/>
              <a:gd fmla="*/ 748655 w 782757" name="connsiteX324"/>
              <a:gd fmla="*/ 1927961 h 2628155" name="connsiteY324"/>
              <a:gd fmla="*/ 734530 w 782757" name="connsiteX325"/>
              <a:gd fmla="*/ 1545204 h 2628155" name="connsiteY325"/>
              <a:gd fmla="*/ 704513 w 782757" name="connsiteX326"/>
              <a:gd fmla="*/ 1164219 h 2628155" name="connsiteY326"/>
              <a:gd fmla="*/ 618984 w 782757" name="connsiteX327"/>
              <a:gd fmla="*/ 916878 h 2628155" name="connsiteY327"/>
              <a:gd fmla="*/ 223854 w 782757" name="connsiteX328"/>
              <a:gd fmla="*/ 1259843 h 2628155" name="connsiteY328"/>
              <a:gd fmla="*/ 237965 w 782757" name="connsiteX329"/>
              <a:gd fmla="*/ 1274133 h 2628155" name="connsiteY329"/>
              <a:gd fmla="*/ 633096 w 782757" name="connsiteX330"/>
              <a:gd fmla="*/ 945459 h 2628155" name="connsiteY330"/>
              <a:gd fmla="*/ 618984 w 782757" name="connsiteX331"/>
              <a:gd fmla="*/ 916878 h 2628155" name="connsiteY331"/>
              <a:gd fmla="*/ 699139 w 782757" name="connsiteX332"/>
              <a:gd fmla="*/ 898874 h 2628155" name="connsiteY332"/>
              <a:gd fmla="*/ 699436 w 782757" name="connsiteX333"/>
              <a:gd fmla="*/ 925439 h 2628155" name="connsiteY333"/>
              <a:gd fmla="*/ 694901 w 782757" name="connsiteX334"/>
              <a:gd fmla="*/ 1037720 h 2628155" name="connsiteY334"/>
              <a:gd fmla="*/ 696567 w 782757" name="connsiteX335"/>
              <a:gd fmla="*/ 1073846 h 2628155" name="connsiteY335"/>
              <a:gd fmla="*/ 720404 w 782757" name="connsiteX336"/>
              <a:gd fmla="*/ 1360914 h 2628155" name="connsiteY336"/>
              <a:gd fmla="*/ 762780 w 782757" name="connsiteX337"/>
              <a:gd fmla="*/ 1743671 h 2628155" name="connsiteY337"/>
              <a:gd fmla="*/ 762780 w 782757" name="connsiteX338"/>
              <a:gd fmla="*/ 2126428 h 2628155" name="connsiteY338"/>
              <a:gd fmla="*/ 776906 w 782757" name="connsiteX339"/>
              <a:gd fmla="*/ 2269606 h 2628155" name="connsiteY339"/>
              <a:gd fmla="*/ 776906 w 782757" name="connsiteX340"/>
              <a:gd fmla="*/ 2112252 h 2628155" name="connsiteY340"/>
              <a:gd fmla="*/ 762780 w 782757" name="connsiteX341"/>
              <a:gd fmla="*/ 1729494 h 2628155" name="connsiteY341"/>
              <a:gd fmla="*/ 706278 w 782757" name="connsiteX342"/>
              <a:gd fmla="*/ 963980 h 2628155" name="connsiteY342"/>
              <a:gd fmla="*/ 564757 w 782757" name="connsiteX343"/>
              <a:gd fmla="*/ 801587 h 2628155" name="connsiteY343"/>
              <a:gd fmla="*/ 547193 w 782757" name="connsiteX344"/>
              <a:gd fmla="*/ 805104 h 2628155" name="connsiteY344"/>
              <a:gd fmla="*/ 181847 w 782757" name="connsiteX345"/>
              <a:gd fmla="*/ 1086499 h 2628155" name="connsiteY345"/>
              <a:gd fmla="*/ 195899 w 782757" name="connsiteX346"/>
              <a:gd fmla="*/ 1100569 h 2628155" name="connsiteY346"/>
              <a:gd fmla="*/ 561245 w 782757" name="connsiteX347"/>
              <a:gd fmla="*/ 819174 h 2628155" name="connsiteY347"/>
              <a:gd fmla="*/ 564757 w 782757" name="connsiteX348"/>
              <a:gd fmla="*/ 801587 h 2628155" name="connsiteY348"/>
              <a:gd fmla="*/ 663902 w 782757" name="connsiteX349"/>
              <a:gd fmla="*/ 793865 h 2628155" name="connsiteY349"/>
              <a:gd fmla="*/ 663902 w 782757" name="connsiteX350"/>
              <a:gd fmla="*/ 921452 h 2628155" name="connsiteY350"/>
              <a:gd fmla="*/ 678192 w 782757" name="connsiteX351"/>
              <a:gd fmla="*/ 1101569 h 2628155" name="connsiteY351"/>
              <a:gd fmla="*/ 683354 w 782757" name="connsiteX352"/>
              <a:gd fmla="*/ 971260 h 2628155" name="connsiteY352"/>
              <a:gd fmla="*/ 663902 w 782757" name="connsiteX353"/>
              <a:gd fmla="*/ 793866 h 2628155" name="connsiteY353"/>
              <a:gd fmla="*/ 663902 w 782757" name="connsiteX354"/>
              <a:gd fmla="*/ 571217 h 2628155" name="connsiteY354"/>
              <a:gd fmla="*/ 663902 w 782757" name="connsiteX355"/>
              <a:gd fmla="*/ 597052 h 2628155" name="connsiteY355"/>
              <a:gd fmla="*/ 681558 w 782757" name="connsiteX356"/>
              <a:gd fmla="*/ 753110 h 2628155" name="connsiteY356"/>
              <a:gd fmla="*/ 685090 w 782757" name="connsiteX357"/>
              <a:gd fmla="*/ 927432 h 2628155" name="connsiteY357"/>
              <a:gd fmla="*/ 683354 w 782757" name="connsiteX358"/>
              <a:gd fmla="*/ 971260 h 2628155" name="connsiteY358"/>
              <a:gd fmla="*/ 693754 w 782757" name="connsiteX359"/>
              <a:gd fmla="*/ 1066103 h 2628155" name="connsiteY359"/>
              <a:gd fmla="*/ 694901 w 782757" name="connsiteX360"/>
              <a:gd fmla="*/ 1037720 h 2628155" name="connsiteY360"/>
              <a:gd fmla="*/ 692153 w 782757" name="connsiteX361"/>
              <a:gd fmla="*/ 978157 h 2628155" name="connsiteY361"/>
              <a:gd fmla="*/ 690712 w 782757" name="connsiteX362"/>
              <a:gd fmla="*/ 822026 h 2628155" name="connsiteY362"/>
              <a:gd fmla="*/ 665667 w 782757" name="connsiteX363"/>
              <a:gd fmla="*/ 593628 h 2628155" name="connsiteY363"/>
              <a:gd fmla="*/ 677094 w 782757" name="connsiteX364"/>
              <a:gd fmla="*/ 549491 h 2628155" name="connsiteY364"/>
              <a:gd fmla="*/ 678027 w 782757" name="connsiteX365"/>
              <a:gd fmla="*/ 595400 h 2628155" name="connsiteY365"/>
              <a:gd fmla="*/ 690387 w 782757" name="connsiteX366"/>
              <a:gd fmla="*/ 786778 h 2628155" name="connsiteY366"/>
              <a:gd fmla="*/ 690712 w 782757" name="connsiteX367"/>
              <a:gd fmla="*/ 822026 h 2628155" name="connsiteY367"/>
              <a:gd fmla="*/ 699139 w 782757" name="connsiteX368"/>
              <a:gd fmla="*/ 898874 h 2628155" name="connsiteY368"/>
              <a:gd fmla="*/ 697450 w 782757" name="connsiteX369"/>
              <a:gd fmla="*/ 747794 h 2628155" name="connsiteY369"/>
              <a:gd fmla="*/ 682221 w 782757" name="connsiteX370"/>
              <a:gd fmla="*/ 575464 h 2628155" name="connsiteY370"/>
              <a:gd fmla="*/ 549543 w 782757" name="connsiteX371"/>
              <a:gd fmla="*/ 490090 h 2628155" name="connsiteY371"/>
              <a:gd fmla="*/ 537067 w 782757" name="connsiteX372"/>
              <a:gd fmla="*/ 493649 h 2628155" name="connsiteY372"/>
              <a:gd fmla="*/ 137830 w 782757" name="connsiteX373"/>
              <a:gd fmla="*/ 806766 h 2628155" name="connsiteY373"/>
              <a:gd fmla="*/ 152089 w 782757" name="connsiteX374"/>
              <a:gd fmla="*/ 820999 h 2628155" name="connsiteY374"/>
              <a:gd fmla="*/ 551326 w 782757" name="connsiteX375"/>
              <a:gd fmla="*/ 507881 h 2628155" name="connsiteY375"/>
              <a:gd fmla="*/ 549543 w 782757" name="connsiteX376"/>
              <a:gd fmla="*/ 490090 h 2628155" name="connsiteY376"/>
              <a:gd fmla="*/ 652291 w 782757" name="connsiteX377"/>
              <a:gd fmla="*/ 423847 h 2628155" name="connsiteY377"/>
              <a:gd fmla="*/ 663902 w 782757" name="connsiteX378"/>
              <a:gd fmla="*/ 571217 h 2628155" name="connsiteY378"/>
              <a:gd fmla="*/ 663902 w 782757" name="connsiteX379"/>
              <a:gd fmla="*/ 538695 h 2628155" name="connsiteY379"/>
              <a:gd fmla="*/ 658210 w 782757" name="connsiteX380"/>
              <a:gd fmla="*/ 453833 h 2628155" name="connsiteY380"/>
              <a:gd fmla="*/ 621525 w 782757" name="connsiteX381"/>
              <a:gd fmla="*/ 411109 h 2628155" name="connsiteY381"/>
              <a:gd fmla="*/ 663902 w 782757" name="connsiteX382"/>
              <a:gd fmla="*/ 793865 h 2628155" name="connsiteY382"/>
              <a:gd fmla="*/ 663902 w 782757" name="connsiteX383"/>
              <a:gd fmla="*/ 597052 h 2628155" name="connsiteY383"/>
              <a:gd fmla="*/ 662136 w 782757" name="connsiteX384"/>
              <a:gd fmla="*/ 581445 h 2628155" name="connsiteY384"/>
              <a:gd fmla="*/ 621525 w 782757" name="connsiteX385"/>
              <a:gd fmla="*/ 411109 h 2628155" name="connsiteY385"/>
              <a:gd fmla="*/ 568240 w 782757" name="connsiteX386"/>
              <a:gd fmla="*/ 304316 h 2628155" name="connsiteY386"/>
              <a:gd fmla="*/ 561184 w 782757" name="connsiteX387"/>
              <a:gd fmla="*/ 307874 h 2628155" name="connsiteY387"/>
              <a:gd fmla="*/ 151942 w 782757" name="connsiteX388"/>
              <a:gd fmla="*/ 620992 h 2628155" name="connsiteY388"/>
              <a:gd fmla="*/ 166054 w 782757" name="connsiteX389"/>
              <a:gd fmla="*/ 635225 h 2628155" name="connsiteY389"/>
              <a:gd fmla="*/ 575296 w 782757" name="connsiteX390"/>
              <a:gd fmla="*/ 322107 h 2628155" name="connsiteY390"/>
              <a:gd fmla="*/ 568240 w 782757" name="connsiteX391"/>
              <a:gd fmla="*/ 304316 h 2628155" name="connsiteY391"/>
              <a:gd fmla="*/ 505242 w 782757" name="connsiteX392"/>
              <a:gd fmla="*/ 155808 h 2628155" name="connsiteY392"/>
              <a:gd fmla="*/ 139896 w 782757" name="connsiteX393"/>
              <a:gd fmla="*/ 451273 h 2628155" name="connsiteY393"/>
              <a:gd fmla="*/ 153948 w 782757" name="connsiteX394"/>
              <a:gd fmla="*/ 465343 h 2628155" name="connsiteY394"/>
              <a:gd fmla="*/ 519294 w 782757" name="connsiteX395"/>
              <a:gd fmla="*/ 169878 h 2628155" name="connsiteY395"/>
              <a:gd fmla="*/ 505242 w 782757" name="connsiteX396"/>
              <a:gd fmla="*/ 155808 h 2628155" name="connsiteY396"/>
              <a:gd fmla="*/ 435392 w 782757" name="connsiteX397"/>
              <a:gd fmla="*/ 65921 h 2628155" name="connsiteY397"/>
              <a:gd fmla="*/ 261403 w 782757" name="connsiteX398"/>
              <a:gd fmla="*/ 189969 h 2628155" name="connsiteY398"/>
              <a:gd fmla="*/ 103782 w 782757" name="connsiteX399"/>
              <a:gd fmla="*/ 319998 h 2628155" name="connsiteY399"/>
              <a:gd fmla="*/ 84754 w 782757" name="connsiteX400"/>
              <a:gd fmla="*/ 141762 h 2628155" name="connsiteY400"/>
              <a:gd fmla="*/ 70629 w 782757" name="connsiteX401"/>
              <a:gd fmla="*/ 155938 h 2628155" name="connsiteY401"/>
              <a:gd fmla="*/ 127131 w 782757" name="connsiteX402"/>
              <a:gd fmla="*/ 907276 h 2628155" name="connsiteY402"/>
              <a:gd fmla="*/ 130320 w 782757" name="connsiteX403"/>
              <a:gd fmla="*/ 1006053 h 2628155" name="connsiteY403"/>
              <a:gd fmla="*/ 141256 w 782757" name="connsiteX404"/>
              <a:gd fmla="*/ 1077390 h 2628155" name="connsiteY404"/>
              <a:gd fmla="*/ 150615 w 782757" name="connsiteX405"/>
              <a:gd fmla="*/ 1175048 h 2628155" name="connsiteY405"/>
              <a:gd fmla="*/ 142463 w 782757" name="connsiteX406"/>
              <a:gd fmla="*/ 954151 h 2628155" name="connsiteY406"/>
              <a:gd fmla="*/ 154174 w 782757" name="connsiteX407"/>
              <a:gd fmla="*/ 958828 h 2628155" name="connsiteY407"/>
              <a:gd fmla="*/ 579107 w 782757" name="connsiteX408"/>
              <a:gd fmla="*/ 633545 h 2628155" name="connsiteY408"/>
              <a:gd fmla="*/ 582648 w 782757" name="connsiteX409"/>
              <a:gd fmla="*/ 615866 h 2628155" name="connsiteY409"/>
              <a:gd fmla="*/ 564943 w 782757" name="connsiteX410"/>
              <a:gd fmla="*/ 619402 h 2628155" name="connsiteY410"/>
              <a:gd fmla="*/ 352476 w 782757" name="connsiteX411"/>
              <a:gd fmla="*/ 771437 h 2628155" name="connsiteY411"/>
              <a:gd fmla="*/ 142052 w 782757" name="connsiteX412"/>
              <a:gd fmla="*/ 943020 h 2628155" name="connsiteY412"/>
              <a:gd fmla="*/ 141256 w 782757" name="connsiteX413"/>
              <a:gd fmla="*/ 921452 h 2628155" name="connsiteY413"/>
              <a:gd fmla="*/ 127131 w 782757" name="connsiteX414"/>
              <a:gd fmla="*/ 538695 h 2628155" name="connsiteY414"/>
              <a:gd fmla="*/ 105963 w 782757" name="connsiteX415"/>
              <a:gd fmla="*/ 340425 h 2628155" name="connsiteY415"/>
              <a:gd fmla="*/ 112017 w 782757" name="connsiteX416"/>
              <a:gd fmla="*/ 339186 h 2628155" name="connsiteY416"/>
              <a:gd fmla="*/ 435392 w 782757" name="connsiteX417"/>
              <a:gd fmla="*/ 94686 h 2628155" name="connsiteY417"/>
              <a:gd fmla="*/ 435392 w 782757" name="connsiteX418"/>
              <a:gd fmla="*/ 65921 h 2628155" name="connsiteY418"/>
              <a:gd fmla="*/ 167742 w 782757" name="connsiteX419"/>
              <a:gd fmla="*/ 79741 h 2628155" name="connsiteY419"/>
              <a:gd fmla="*/ 97013 w 782757" name="connsiteX420"/>
              <a:gd fmla="*/ 84272 h 2628155" name="connsiteY420"/>
              <a:gd fmla="*/ 96572 w 782757" name="connsiteX421"/>
              <a:gd fmla="*/ 84468 h 2628155" name="connsiteY421"/>
              <a:gd fmla="*/ 177293 w 782757" name="connsiteX422"/>
              <a:gd fmla="*/ 80442 h 2628155" name="connsiteY422"/>
              <a:gd fmla="*/ 98907 w 782757" name="connsiteX423"/>
              <a:gd fmla="*/ 83430 h 2628155" name="connsiteY423"/>
              <a:gd fmla="*/ 84754 w 782757" name="connsiteX424"/>
              <a:gd fmla="*/ 85057 h 2628155" name="connsiteY424"/>
              <a:gd fmla="*/ 97013 w 782757" name="connsiteX425"/>
              <a:gd fmla="*/ 84272 h 2628155" name="connsiteY425"/>
              <a:gd fmla="*/ 235348 w 782757" name="connsiteX426"/>
              <a:gd fmla="*/ 65921 h 2628155" name="connsiteY426"/>
              <a:gd fmla="*/ 233649 w 782757" name="connsiteX427"/>
              <a:gd fmla="*/ 67935 h 2628155" name="connsiteY427"/>
              <a:gd fmla="*/ 226600 w 782757" name="connsiteX428"/>
              <a:gd fmla="*/ 68746 h 2628155" name="connsiteY428"/>
              <a:gd fmla="*/ 232577 w 782757" name="connsiteX429"/>
              <a:gd fmla="*/ 69207 h 2628155" name="connsiteY429"/>
              <a:gd fmla="*/ 225113 w 782757" name="connsiteX430"/>
              <a:gd fmla="*/ 78058 h 2628155" name="connsiteY430"/>
              <a:gd fmla="*/ 177293 w 782757" name="connsiteX431"/>
              <a:gd fmla="*/ 80442 h 2628155" name="connsiteY431"/>
              <a:gd fmla="*/ 220430 w 782757" name="connsiteX432"/>
              <a:gd fmla="*/ 83610 h 2628155" name="connsiteY432"/>
              <a:gd fmla="*/ 209675 w 782757" name="connsiteX433"/>
              <a:gd fmla="*/ 96363 h 2628155" name="connsiteY433"/>
              <a:gd fmla="*/ 122033 w 782757" name="connsiteX434"/>
              <a:gd fmla="*/ 168461 h 2628155" name="connsiteY434"/>
              <a:gd fmla="*/ 122033 w 782757" name="connsiteX435"/>
              <a:gd fmla="*/ 183110 h 2628155" name="connsiteY435"/>
              <a:gd fmla="*/ 244374 w 782757" name="connsiteX436"/>
              <a:gd fmla="*/ 84703 h 2628155" name="connsiteY436"/>
              <a:gd fmla="*/ 409642 w 782757" name="connsiteX437"/>
              <a:gd fmla="*/ 70881 h 2628155" name="connsiteY437"/>
              <a:gd fmla="*/ 452182 w 782757" name="connsiteX438"/>
              <a:gd fmla="*/ 61524 h 2628155" name="connsiteY438"/>
              <a:gd fmla="*/ 374328 w 782757" name="connsiteX439"/>
              <a:gd fmla="*/ 70881 h 2628155" name="connsiteY439"/>
              <a:gd fmla="*/ 254546 w 782757" name="connsiteX440"/>
              <a:gd fmla="*/ 76640 h 2628155" name="connsiteY440"/>
              <a:gd fmla="*/ 253054 w 782757" name="connsiteX441"/>
              <a:gd fmla="*/ 73245 h 2628155" name="connsiteY441"/>
              <a:gd fmla="*/ 245751 w 782757" name="connsiteX442"/>
              <a:gd fmla="*/ 70224 h 2628155" name="connsiteY442"/>
              <a:gd fmla="*/ 254260 w 782757" name="connsiteX443"/>
              <a:gd fmla="*/ 70881 h 2628155" name="connsiteY443"/>
              <a:gd fmla="*/ 310623 w 782757" name="connsiteX444"/>
              <a:gd fmla="*/ 62619 h 2628155" name="connsiteY444"/>
              <a:gd fmla="*/ 254260 w 782757" name="connsiteX445"/>
              <a:gd fmla="*/ 65565 h 2628155" name="connsiteY445"/>
              <a:gd fmla="*/ 238788 w 782757" name="connsiteX446"/>
              <a:gd fmla="*/ 67344 h 2628155" name="connsiteY446"/>
              <a:gd fmla="*/ 84754 w 782757" name="connsiteX447"/>
              <a:gd fmla="*/ 70881 h 2628155" name="connsiteY447"/>
              <a:gd fmla="*/ 84754 w 782757" name="connsiteX448"/>
              <a:gd fmla="*/ 85057 h 2628155" name="connsiteY448"/>
              <a:gd fmla="*/ 84754 w 782757" name="connsiteX449"/>
              <a:gd fmla="*/ 70881 h 2628155" name="connsiteY449"/>
              <a:gd fmla="*/ 172086 w 782757" name="connsiteX450"/>
              <a:gd fmla="*/ 65292 h 2628155" name="connsiteY450"/>
              <a:gd fmla="*/ 143311 w 782757" name="connsiteX451"/>
              <a:gd fmla="*/ 67134 h 2628155" name="connsiteY451"/>
              <a:gd fmla="*/ 127130 w 782757" name="connsiteX452"/>
              <a:gd fmla="*/ 70881 h 2628155" name="connsiteY452"/>
              <a:gd fmla="*/ 98907 w 782757" name="connsiteX453"/>
              <a:gd fmla="*/ 83430 h 2628155" name="connsiteY453"/>
              <a:gd fmla="*/ 226600 w 782757" name="connsiteX454"/>
              <a:gd fmla="*/ 68746 h 2628155" name="connsiteY454"/>
              <a:gd fmla="*/ 185398 w 782757" name="connsiteX455"/>
              <a:gd fmla="*/ 65565 h 2628155" name="connsiteY455"/>
              <a:gd fmla="*/ 550897 w 782757" name="connsiteX456"/>
              <a:gd fmla="*/ 42528 h 2628155" name="connsiteY456"/>
              <a:gd fmla="*/ 508522 w 782757" name="connsiteX457"/>
              <a:gd fmla="*/ 47254 h 2628155" name="connsiteY457"/>
              <a:gd fmla="*/ 499692 w 782757" name="connsiteX458"/>
              <a:gd fmla="*/ 49617 h 2628155" name="connsiteY458"/>
              <a:gd fmla="*/ 457978 w 782757" name="connsiteX459"/>
              <a:gd fmla="*/ 60249 h 2628155" name="connsiteY459"/>
              <a:gd fmla="*/ 452182 w 782757" name="connsiteX460"/>
              <a:gd fmla="*/ 61524 h 2628155" name="connsiteY460"/>
              <a:gd fmla="*/ 521763 w 782757" name="connsiteX461"/>
              <a:gd fmla="*/ 53161 h 2628155" name="connsiteY461"/>
              <a:gd fmla="*/ 555673 w 782757" name="connsiteX462"/>
              <a:gd fmla="*/ 43860 h 2628155" name="connsiteY462"/>
              <a:gd fmla="*/ 586246 w 782757" name="connsiteX463"/>
              <a:gd fmla="*/ 35475 h 2628155" name="connsiteY463"/>
              <a:gd fmla="*/ 555673 w 782757" name="connsiteX464"/>
              <a:gd fmla="*/ 43860 h 2628155" name="connsiteY464"/>
              <a:gd fmla="*/ 582680 w 782757" name="connsiteX465"/>
              <a:gd fmla="*/ 51389 h 2628155" name="connsiteY465"/>
              <a:gd fmla="*/ 593274 w 782757" name="connsiteX466"/>
              <a:gd fmla="*/ 70881 h 2628155" name="connsiteY466"/>
              <a:gd fmla="*/ 607399 w 782757" name="connsiteX467"/>
              <a:gd fmla="*/ 127586 h 2628155" name="connsiteY467"/>
              <a:gd fmla="*/ 607399 w 782757" name="connsiteX468"/>
              <a:gd fmla="*/ 226819 h 2628155" name="connsiteY468"/>
              <a:gd fmla="*/ 621525 w 782757" name="connsiteX469"/>
              <a:gd fmla="*/ 411109 h 2628155" name="connsiteY469"/>
              <a:gd fmla="*/ 649776 w 782757" name="connsiteX470"/>
              <a:gd fmla="*/ 411109 h 2628155" name="connsiteY470"/>
              <a:gd fmla="*/ 652291 w 782757" name="connsiteX471"/>
              <a:gd fmla="*/ 423847 h 2628155" name="connsiteY471"/>
              <a:gd fmla="*/ 635651 w 782757" name="connsiteX472"/>
              <a:gd fmla="*/ 212643 h 2628155" name="connsiteY472"/>
              <a:gd fmla="*/ 621525 w 782757" name="connsiteX473"/>
              <a:gd fmla="*/ 70881 h 2628155" name="connsiteY473"/>
              <a:gd fmla="*/ 431328 w 782757" name="connsiteX474"/>
              <a:gd fmla="*/ 43846 h 2628155" name="connsiteY474"/>
              <a:gd fmla="*/ 372562 w 782757" name="connsiteX475"/>
              <a:gd fmla="*/ 51389 h 2628155" name="connsiteY475"/>
              <a:gd fmla="*/ 298064 w 782757" name="connsiteX476"/>
              <a:gd fmla="*/ 56705 h 2628155" name="connsiteY476"/>
              <a:gd fmla="*/ 350966 w 782757" name="connsiteX477"/>
              <a:gd fmla="*/ 56705 h 2628155" name="connsiteY477"/>
              <a:gd fmla="*/ 411407 w 782757" name="connsiteX478"/>
              <a:gd fmla="*/ 47845 h 2628155" name="connsiteY478"/>
              <a:gd fmla="*/ 142255 w 782757" name="connsiteX479"/>
              <a:gd fmla="*/ 58452 h 2628155" name="connsiteY479"/>
              <a:gd fmla="*/ 84754 w 782757" name="connsiteX480"/>
              <a:gd fmla="*/ 70881 h 2628155" name="connsiteY480"/>
              <a:gd fmla="*/ 143311 w 782757" name="connsiteX481"/>
              <a:gd fmla="*/ 67134 h 2628155" name="connsiteY481"/>
              <a:gd fmla="*/ 152954 w 782757" name="connsiteX482"/>
              <a:gd fmla="*/ 64900 h 2628155" name="connsiteY482"/>
              <a:gd fmla="*/ 172086 w 782757" name="connsiteX483"/>
              <a:gd fmla="*/ 65292 h 2628155" name="connsiteY483"/>
              <a:gd fmla="*/ 226671 w 782757" name="connsiteX484"/>
              <a:gd fmla="*/ 61799 h 2628155" name="connsiteY484"/>
              <a:gd fmla="*/ 298064 w 782757" name="connsiteX485"/>
              <a:gd fmla="*/ 56705 h 2628155" name="connsiteY485"/>
              <a:gd fmla="*/ 211884 w 782757" name="connsiteX486"/>
              <a:gd fmla="*/ 56705 h 2628155" name="connsiteY486"/>
              <a:gd fmla="*/ 473205 w 782757" name="connsiteX487"/>
              <a:gd fmla="*/ 35441 h 2628155" name="connsiteY487"/>
              <a:gd fmla="*/ 431328 w 782757" name="connsiteX488"/>
              <a:gd fmla="*/ 43846 h 2628155" name="connsiteY488"/>
              <a:gd fmla="*/ 443853 w 782757" name="connsiteX489"/>
              <a:gd fmla="*/ 42239 h 2628155" name="connsiteY489"/>
              <a:gd fmla="*/ 619759 w 782757" name="connsiteX490"/>
              <a:gd fmla="*/ 24808 h 2628155" name="connsiteY490"/>
              <a:gd fmla="*/ 579148 w 782757" name="connsiteX491"/>
              <a:gd fmla="*/ 28352 h 2628155" name="connsiteY491"/>
              <a:gd fmla="*/ 586246 w 782757" name="connsiteX492"/>
              <a:gd fmla="*/ 35475 h 2628155" name="connsiteY492"/>
              <a:gd fmla="*/ 621465 w 782757" name="connsiteX493"/>
              <a:gd fmla="*/ 25815 h 2628155" name="connsiteY493"/>
              <a:gd fmla="*/ 31295 w 782757" name="connsiteX494"/>
              <a:gd fmla="*/ 57483 h 2628155" name="connsiteY494"/>
              <a:gd fmla="*/ 23971 w 782757" name="connsiteX495"/>
              <a:gd fmla="*/ 68127 h 2628155" name="connsiteY495"/>
              <a:gd fmla="*/ 25162 w 782757" name="connsiteX496"/>
              <a:gd fmla="*/ 99289 h 2628155" name="connsiteY496"/>
              <a:gd fmla="*/ 8829 w 782757" name="connsiteX497"/>
              <a:gd fmla="*/ 127586 h 2628155" name="connsiteY497"/>
              <a:gd fmla="*/ 0 w 782757" name="connsiteX498"/>
              <a:gd fmla="*/ 226819 h 2628155" name="connsiteY498"/>
              <a:gd fmla="*/ 4636 w 782757" name="connsiteX499"/>
              <a:gd fmla="*/ 282195 h 2628155" name="connsiteY499"/>
              <a:gd fmla="*/ 14300 w 782757" name="connsiteX500"/>
              <a:gd fmla="*/ 332021 h 2628155" name="connsiteY500"/>
              <a:gd fmla="*/ 15892 w 782757" name="connsiteX501"/>
              <a:gd fmla="*/ 256943 h 2628155" name="connsiteY501"/>
              <a:gd fmla="*/ 17047 w 782757" name="connsiteX502"/>
              <a:gd fmla="*/ 250153 h 2628155" name="connsiteY502"/>
              <a:gd fmla="*/ 10595 w 782757" name="connsiteX503"/>
              <a:gd fmla="*/ 197138 h 2628155" name="connsiteY503"/>
              <a:gd fmla="*/ 14126 w 782757" name="connsiteX504"/>
              <a:gd fmla="*/ 141762 h 2628155" name="connsiteY504"/>
              <a:gd fmla="*/ 26110 w 782757" name="connsiteX505"/>
              <a:gd fmla="*/ 124076 h 2628155" name="connsiteY505"/>
              <a:gd fmla="*/ 28382 w 782757" name="connsiteX506"/>
              <a:gd fmla="*/ 183525 h 2628155" name="connsiteY506"/>
              <a:gd fmla="*/ 28252 w 782757" name="connsiteX507"/>
              <a:gd fmla="*/ 184290 h 2628155" name="connsiteY507"/>
              <a:gd fmla="*/ 17047 w 782757" name="connsiteX508"/>
              <a:gd fmla="*/ 250153 h 2628155" name="connsiteY508"/>
              <a:gd fmla="*/ 17658 w 782757" name="connsiteX509"/>
              <a:gd fmla="*/ 255171 h 2628155" name="connsiteY509"/>
              <a:gd fmla="*/ 30456 w 782757" name="connsiteX510"/>
              <a:gd fmla="*/ 313887 h 2628155" name="connsiteY510"/>
              <a:gd fmla="*/ 32859 w 782757" name="connsiteX511"/>
              <a:gd fmla="*/ 300619 h 2628155" name="connsiteY511"/>
              <a:gd fmla="*/ 33986 w 782757" name="connsiteX512"/>
              <a:gd fmla="*/ 330082 h 2628155" name="connsiteY512"/>
              <a:gd fmla="*/ 30456 w 782757" name="connsiteX513"/>
              <a:gd fmla="*/ 313887 h 2628155" name="connsiteY513"/>
              <a:gd fmla="*/ 28252 w 782757" name="connsiteX514"/>
              <a:gd fmla="*/ 326052 h 2628155" name="connsiteY514"/>
              <a:gd fmla="*/ 28251 w 782757" name="connsiteX515"/>
              <a:gd fmla="*/ 393153 h 2628155" name="connsiteY515"/>
              <a:gd fmla="*/ 37991 w 782757" name="connsiteX516"/>
              <a:gd fmla="*/ 434858 h 2628155" name="connsiteY516"/>
              <a:gd fmla="*/ 38620 w 782757" name="connsiteX517"/>
              <a:gd fmla="*/ 451289 h 2628155" name="connsiteY517"/>
              <a:gd fmla="*/ 53269 w 782757" name="connsiteX518"/>
              <a:gd fmla="*/ 834452 h 2628155" name="connsiteY518"/>
              <a:gd fmla="*/ 82566 w 782757" name="connsiteX519"/>
              <a:gd fmla="*/ 1217614 h 2628155" name="connsiteY519"/>
              <a:gd fmla="*/ 100204 w 782757" name="connsiteX520"/>
              <a:gd fmla="*/ 1371401 h 2628155" name="connsiteY520"/>
              <a:gd fmla="*/ 100877 w 782757" name="connsiteX521"/>
              <a:gd fmla="*/ 1373717 h 2628155" name="connsiteY521"/>
              <a:gd fmla="*/ 103074 w 782757" name="connsiteX522"/>
              <a:gd fmla="*/ 1396423 h 2628155" name="connsiteY522"/>
              <a:gd fmla="*/ 126512 w 782757" name="connsiteX523"/>
              <a:gd fmla="*/ 1600777 h 2628155" name="connsiteY523"/>
              <a:gd fmla="*/ 128874 w 782757" name="connsiteX524"/>
              <a:gd fmla="*/ 1762434 h 2628155" name="connsiteY524"/>
              <a:gd fmla="*/ 125678 w 782757" name="connsiteX525"/>
              <a:gd fmla="*/ 1741528 h 2628155" name="connsiteY525"/>
              <a:gd fmla="*/ 119188 w 782757" name="connsiteX526"/>
              <a:gd fmla="*/ 1622063 h 2628155" name="connsiteY526"/>
              <a:gd fmla="*/ 111863 w 782757" name="connsiteX527"/>
              <a:gd fmla="*/ 1487247 h 2628155" name="connsiteY527"/>
              <a:gd fmla="*/ 103074 w 782757" name="connsiteX528"/>
              <a:gd fmla="*/ 1396423 h 2628155" name="connsiteY528"/>
              <a:gd fmla="*/ 100204 w 782757" name="connsiteX529"/>
              <a:gd fmla="*/ 1371401 h 2628155" name="connsiteY529"/>
              <a:gd fmla="*/ 72367 w 782757" name="connsiteX530"/>
              <a:gd fmla="*/ 1275517 h 2628155" name="connsiteY530"/>
              <a:gd fmla="*/ 42377 w 782757" name="connsiteX531"/>
              <a:gd fmla="*/ 893100 h 2628155" name="connsiteY531"/>
              <a:gd fmla="*/ 28252 w 782757" name="connsiteX532"/>
              <a:gd fmla="*/ 510343 h 2628155" name="connsiteY532"/>
              <a:gd fmla="*/ 28251 w 782757" name="connsiteX533"/>
              <a:gd fmla="*/ 393153 h 2628155" name="connsiteY533"/>
              <a:gd fmla="*/ 15892 w 782757" name="connsiteX534"/>
              <a:gd fmla="*/ 340228 h 2628155" name="connsiteY534"/>
              <a:gd fmla="*/ 14300 w 782757" name="connsiteX535"/>
              <a:gd fmla="*/ 332021 h 2628155" name="connsiteY535"/>
              <a:gd fmla="*/ 14126 w 782757" name="connsiteX536"/>
              <a:gd fmla="*/ 340228 h 2628155" name="connsiteY536"/>
              <a:gd fmla="*/ 14126 w 782757" name="connsiteX537"/>
              <a:gd fmla="*/ 708809 h 2628155" name="connsiteY537"/>
              <a:gd fmla="*/ 70628 w 782757" name="connsiteX538"/>
              <a:gd fmla="*/ 1474323 h 2628155" name="connsiteY538"/>
              <a:gd fmla="*/ 118302 w 782757" name="connsiteX539"/>
              <a:gd fmla="*/ 1849992 h 2628155" name="connsiteY539"/>
              <a:gd fmla="*/ 119619 w 782757" name="connsiteX540"/>
              <a:gd fmla="*/ 1861234 h 2628155" name="connsiteY540"/>
              <a:gd fmla="*/ 124681 w 782757" name="connsiteX541"/>
              <a:gd fmla="*/ 1920078 h 2628155" name="connsiteY541"/>
              <a:gd fmla="*/ 126512 w 782757" name="connsiteX542"/>
              <a:gd fmla="*/ 2069086 h 2628155" name="connsiteY542"/>
              <a:gd fmla="*/ 126512 w 782757" name="connsiteX543"/>
              <a:gd fmla="*/ 2352910 h 2628155" name="connsiteY543"/>
              <a:gd fmla="*/ 132005 w 782757" name="connsiteX544"/>
              <a:gd fmla="*/ 1976844 h 2628155" name="connsiteY544"/>
              <a:gd fmla="*/ 131840 w 782757" name="connsiteX545"/>
              <a:gd fmla="*/ 1965546 h 2628155" name="connsiteY545"/>
              <a:gd fmla="*/ 140153 w 782757" name="connsiteX546"/>
              <a:gd fmla="*/ 2036497 h 2628155" name="connsiteY546"/>
              <a:gd fmla="*/ 140885 w 782757" name="connsiteX547"/>
              <a:gd fmla="*/ 2045599 h 2628155" name="connsiteY547"/>
              <a:gd fmla="*/ 141161 w 782757" name="connsiteX548"/>
              <a:gd fmla="*/ 2069086 h 2628155" name="connsiteY548"/>
              <a:gd fmla="*/ 155810 w 782757" name="connsiteX549"/>
              <a:gd fmla="*/ 2352910 h 2628155" name="connsiteY549"/>
              <a:gd fmla="*/ 155685 w 782757" name="connsiteX550"/>
              <a:gd fmla="*/ 2326716 h 2628155" name="connsiteY550"/>
              <a:gd fmla="*/ 169507 w 782757" name="connsiteX551"/>
              <a:gd fmla="*/ 2409951 h 2628155" name="connsiteY551"/>
              <a:gd fmla="*/ 169507 w 782757" name="connsiteX552"/>
              <a:gd fmla="*/ 2409950 h 2628155" name="connsiteY552"/>
              <a:gd fmla="*/ 162445 w 782757" name="connsiteX553"/>
              <a:gd fmla="*/ 2324894 h 2628155" name="connsiteY553"/>
              <a:gd fmla="*/ 155382 w 782757" name="connsiteX554"/>
              <a:gd fmla="*/ 2239837 h 2628155" name="connsiteY554"/>
              <a:gd fmla="*/ 155269 w 782757" name="connsiteX555"/>
              <a:gd fmla="*/ 2239680 h 2628155" name="connsiteY555"/>
              <a:gd fmla="*/ 155228 w 782757" name="connsiteX556"/>
              <a:gd fmla="*/ 2231239 h 2628155" name="connsiteY556"/>
              <a:gd fmla="*/ 156161 w 782757" name="connsiteX557"/>
              <a:gd fmla="*/ 2231800 h 2628155" name="connsiteY557"/>
              <a:gd fmla="*/ 155382 w 782757" name="connsiteX558"/>
              <a:gd fmla="*/ 2225661 h 2628155" name="connsiteY558"/>
              <a:gd fmla="*/ 155190 w 782757" name="connsiteX559"/>
              <a:gd fmla="*/ 2223278 h 2628155" name="connsiteY559"/>
              <a:gd fmla="*/ 154630 w 782757" name="connsiteX560"/>
              <a:gd fmla="*/ 2105963 h 2628155" name="connsiteY560"/>
              <a:gd fmla="*/ 155382 w 782757" name="connsiteX561"/>
              <a:gd fmla="*/ 2069723 h 2628155" name="connsiteY561"/>
              <a:gd fmla="*/ 154331 w 782757" name="connsiteX562"/>
              <a:gd fmla="*/ 1951629 h 2628155" name="connsiteY562"/>
              <a:gd fmla="*/ 153000 w 782757" name="connsiteX563"/>
              <a:gd fmla="*/ 1940492 h 2628155" name="connsiteY563"/>
              <a:gd fmla="*/ 147281 w 782757" name="connsiteX564"/>
              <a:gd fmla="*/ 1769535 h 2628155" name="connsiteY564"/>
              <a:gd fmla="*/ 153616 w 782757" name="connsiteX565"/>
              <a:gd fmla="*/ 1871256 h 2628155" name="connsiteY565"/>
              <a:gd fmla="*/ 154331 w 782757" name="connsiteX566"/>
              <a:gd fmla="*/ 1951629 h 2628155" name="connsiteY566"/>
              <a:gd fmla="*/ 155382 w 782757" name="connsiteX567"/>
              <a:gd fmla="*/ 1960419 h 2628155" name="connsiteY567"/>
              <a:gd fmla="*/ 155382 w 782757" name="connsiteX568"/>
              <a:gd fmla="*/ 1587732 h 2628155" name="connsiteY568"/>
              <a:gd fmla="*/ 141256 w 782757" name="connsiteX569"/>
              <a:gd fmla="*/ 1204976 h 2628155" name="connsiteY569"/>
              <a:gd fmla="*/ 135225 w 782757" name="connsiteX570"/>
              <a:gd fmla="*/ 1157954 h 2628155" name="connsiteY570"/>
              <a:gd fmla="*/ 139490 w 782757" name="connsiteX571"/>
              <a:gd fmla="*/ 1290033 h 2628155" name="connsiteY571"/>
              <a:gd fmla="*/ 140841 w 782757" name="connsiteX572"/>
              <a:gd fmla="*/ 1582869 h 2628155" name="connsiteY572"/>
              <a:gd fmla="*/ 124681 w 782757" name="connsiteX573"/>
              <a:gd fmla="*/ 1395004 h 2628155" name="connsiteY573"/>
              <a:gd fmla="*/ 97215 w 782757" name="connsiteX574"/>
              <a:gd fmla="*/ 1203423 h 2628155" name="connsiteY574"/>
              <a:gd fmla="*/ 67917 w 782757" name="connsiteX575"/>
              <a:gd fmla="*/ 834451 h 2628155" name="connsiteY575"/>
              <a:gd fmla="*/ 60593 w 782757" name="connsiteX576"/>
              <a:gd fmla="*/ 642870 h 2628155" name="connsiteY576"/>
              <a:gd fmla="*/ 60334 w 782757" name="connsiteX577"/>
              <a:gd fmla="*/ 615829 h 2628155" name="connsiteY577"/>
              <a:gd fmla="*/ 84754 w 782757" name="connsiteX578"/>
              <a:gd fmla="*/ 836395 h 2628155" name="connsiteY578"/>
              <a:gd fmla="*/ 118302 w 782757" name="connsiteX579"/>
              <a:gd fmla="*/ 1026001 h 2628155" name="connsiteY579"/>
              <a:gd fmla="*/ 135225 w 782757" name="connsiteX580"/>
              <a:gd fmla="*/ 1157954 h 2628155" name="connsiteY580"/>
              <a:gd fmla="*/ 130320 w 782757" name="connsiteX581"/>
              <a:gd fmla="*/ 1006053 h 2628155" name="connsiteY581"/>
              <a:gd fmla="*/ 113005 w 782757" name="connsiteX582"/>
              <a:gd fmla="*/ 893100 h 2628155" name="connsiteY582"/>
              <a:gd fmla="*/ 84754 w 782757" name="connsiteX583"/>
              <a:gd fmla="*/ 708809 h 2628155" name="connsiteY583"/>
              <a:gd fmla="*/ 58930 w 782757" name="connsiteX584"/>
              <a:gd fmla="*/ 453638 h 2628155" name="connsiteY584"/>
              <a:gd fmla="*/ 52999 w 782757" name="connsiteX585"/>
              <a:gd fmla="*/ 423161 h 2628155" name="connsiteY585"/>
              <a:gd fmla="*/ 51437 w 782757" name="connsiteX586"/>
              <a:gd fmla="*/ 259708 h 2628155" name="connsiteY586"/>
              <a:gd fmla="*/ 48426 w 782757" name="connsiteX587"/>
              <a:gd fmla="*/ 214697 h 2628155" name="connsiteY587"/>
              <a:gd fmla="*/ 56503 w 782757" name="connsiteX588"/>
              <a:gd fmla="*/ 170114 h 2628155" name="connsiteY588"/>
              <a:gd fmla="*/ 92258 w 782757" name="connsiteX589"/>
              <a:gd fmla="*/ 86386 h 2628155" name="connsiteY589"/>
              <a:gd fmla="*/ 96572 w 782757" name="connsiteX590"/>
              <a:gd fmla="*/ 84468 h 2628155" name="connsiteY590"/>
              <a:gd fmla="*/ 84754 w 782757" name="connsiteX591"/>
              <a:gd fmla="*/ 85057 h 2628155" name="connsiteY591"/>
              <a:gd fmla="*/ 56529 w 782757" name="connsiteX592"/>
              <a:gd fmla="*/ 93678 h 2628155" name="connsiteY592"/>
              <a:gd fmla="*/ 41910 w 782757" name="connsiteX593"/>
              <a:gd fmla="*/ 117315 h 2628155" name="connsiteY593"/>
              <a:gd fmla="*/ 40902 w 782757" name="connsiteX594"/>
              <a:gd fmla="*/ 102244 h 2628155" name="connsiteY594"/>
              <a:gd fmla="*/ 44143 w 782757" name="connsiteX595"/>
              <a:gd fmla="*/ 97461 h 2628155" name="connsiteY595"/>
              <a:gd fmla="*/ 56529 w 782757" name="connsiteX596"/>
              <a:gd fmla="*/ 93678 h 2628155" name="connsiteY596"/>
              <a:gd fmla="*/ 70628 w 782757" name="connsiteX597"/>
              <a:gd fmla="*/ 70881 h 2628155" name="connsiteY597"/>
              <a:gd fmla="*/ 39832 w 782757" name="connsiteX598"/>
              <a:gd fmla="*/ 86251 h 2628155" name="connsiteY598"/>
              <a:gd fmla="*/ 38619 w 782757" name="connsiteX599"/>
              <a:gd fmla="*/ 68127 h 2628155" name="connsiteY599"/>
              <a:gd fmla="*/ 31295 w 782757" name="connsiteX600"/>
              <a:gd fmla="*/ 57483 h 2628155" name="connsiteY600"/>
              <a:gd fmla="*/ 534686 w 782757" name="connsiteX601"/>
              <a:gd fmla="*/ 28352 h 2628155" name="connsiteY601"/>
              <a:gd fmla="*/ 515804 w 782757" name="connsiteX602"/>
              <a:gd fmla="*/ 33004 h 2628155" name="connsiteY602"/>
              <a:gd fmla="*/ 443853 w 782757" name="connsiteX603"/>
              <a:gd fmla="*/ 42239 h 2628155" name="connsiteY603"/>
              <a:gd fmla="*/ 381391 w 782757" name="connsiteX604"/>
              <a:gd fmla="*/ 56705 h 2628155" name="connsiteY604"/>
              <a:gd fmla="*/ 350966 w 782757" name="connsiteX605"/>
              <a:gd fmla="*/ 56705 h 2628155" name="connsiteY605"/>
              <a:gd fmla="*/ 310623 w 782757" name="connsiteX606"/>
              <a:gd fmla="*/ 62619 h 2628155" name="connsiteY606"/>
              <a:gd fmla="*/ 423767 w 782757" name="connsiteX607"/>
              <a:gd fmla="*/ 56705 h 2628155" name="connsiteY607"/>
              <a:gd fmla="*/ 508522 w 782757" name="connsiteX608"/>
              <a:gd fmla="*/ 47254 h 2628155" name="connsiteY608"/>
              <a:gd fmla="*/ 579148 w 782757" name="connsiteX609"/>
              <a:gd fmla="*/ 28352 h 2628155" name="connsiteY609"/>
              <a:gd fmla="*/ 503811 w 782757" name="connsiteX610"/>
              <a:gd fmla="*/ 28353 h 2628155" name="connsiteY610"/>
              <a:gd fmla="*/ 473207 w 782757" name="connsiteX611"/>
              <a:gd fmla="*/ 35440 h 2628155" name="connsiteY611"/>
              <a:gd fmla="*/ 473205 w 782757" name="connsiteX612"/>
              <a:gd fmla="*/ 35441 h 2628155" name="connsiteY612"/>
              <a:gd fmla="*/ 508520 w 782757" name="connsiteX613"/>
              <a:gd fmla="*/ 28353 h 2628155" name="connsiteY613"/>
              <a:gd fmla="*/ 652010 w 782757" name="connsiteX614"/>
              <a:gd fmla="*/ 17438 h 2628155" name="connsiteY614"/>
              <a:gd fmla="*/ 621465 w 782757" name="connsiteX615"/>
              <a:gd fmla="*/ 25815 h 2628155" name="connsiteY615"/>
              <a:gd fmla="*/ 649776 w 782757" name="connsiteX616"/>
              <a:gd fmla="*/ 42529 h 2628155" name="connsiteY616"/>
              <a:gd fmla="*/ 649776 w 782757" name="connsiteX617"/>
              <a:gd fmla="*/ 85057 h 2628155" name="connsiteY617"/>
              <a:gd fmla="*/ 649776 w 782757" name="connsiteX618"/>
              <a:gd fmla="*/ 170114 h 2628155" name="connsiteY618"/>
              <a:gd fmla="*/ 651542 w 782757" name="connsiteX619"/>
              <a:gd fmla="*/ 354405 h 2628155" name="connsiteY619"/>
              <a:gd fmla="*/ 658210 w 782757" name="connsiteX620"/>
              <a:gd fmla="*/ 453833 h 2628155" name="connsiteY620"/>
              <a:gd fmla="*/ 677094 w 782757" name="connsiteX621"/>
              <a:gd fmla="*/ 549491 h 2628155" name="connsiteY621"/>
              <a:gd fmla="*/ 676261 w 782757" name="connsiteX622"/>
              <a:gd fmla="*/ 508571 h 2628155" name="connsiteY622"/>
              <a:gd fmla="*/ 663902 w 782757" name="connsiteX623"/>
              <a:gd fmla="*/ 411109 h 2628155" name="connsiteY623"/>
              <a:gd fmla="*/ 663901 w 782757" name="connsiteX624"/>
              <a:gd fmla="*/ 226819 h 2628155" name="connsiteY624"/>
              <a:gd fmla="*/ 678027 w 782757" name="connsiteX625"/>
              <a:gd fmla="*/ 70881 h 2628155" name="connsiteY625"/>
              <a:gd fmla="*/ 669198 w 782757" name="connsiteX626"/>
              <a:gd fmla="*/ 42529 h 2628155" name="connsiteY626"/>
              <a:gd fmla="*/ 579148 w 782757" name="connsiteX627"/>
              <a:gd fmla="*/ 14176 h 2628155" name="connsiteY627"/>
              <a:gd fmla="*/ 508520 w 782757" name="connsiteX628"/>
              <a:gd fmla="*/ 28353 h 2628155" name="connsiteY628"/>
              <a:gd fmla="*/ 534686 w 782757" name="connsiteX629"/>
              <a:gd fmla="*/ 28352 h 2628155" name="connsiteY629"/>
              <a:gd fmla="*/ 592231 w 782757" name="connsiteX630"/>
              <a:gd fmla="*/ 14176 h 2628155" name="connsiteY630"/>
              <a:gd fmla="*/ 611648 w 782757" name="connsiteX631"/>
              <a:gd fmla="*/ 9393 h 2628155" name="connsiteY631"/>
              <a:gd fmla="*/ 592231 w 782757" name="connsiteX632"/>
              <a:gd fmla="*/ 14176 h 2628155" name="connsiteY632"/>
              <a:gd fmla="*/ 594157 w 782757" name="connsiteX633"/>
              <a:gd fmla="*/ 14176 h 2628155" name="connsiteY633"/>
              <a:gd fmla="*/ 649776 w 782757" name="connsiteX634"/>
              <a:gd fmla="*/ 14176 h 2628155" name="connsiteY634"/>
              <a:gd fmla="*/ 649776 w 782757" name="connsiteX635"/>
              <a:gd fmla="*/ 0 h 2628155" name="connsiteY635"/>
              <a:gd fmla="*/ 649776 w 782757" name="connsiteX636"/>
              <a:gd fmla="*/ 14176 h 2628155" name="connsiteY636"/>
              <a:gd fmla="*/ 652010 w 782757" name="connsiteX637"/>
              <a:gd fmla="*/ 17438 h 2628155" name="connsiteY637"/>
              <a:gd fmla="*/ 663901 w 782757" name="connsiteX638"/>
              <a:gd fmla="*/ 14176 h 2628155" name="connsiteY638"/>
              <a:gd fmla="*/ 649776 w 782757" name="connsiteX639"/>
              <a:gd fmla="*/ 0 h 2628155" name="connsiteY639"/>
              <a:gd fmla="*/ 649776 w 782757" name="connsiteX640"/>
              <a:gd fmla="*/ 0 h 2628155" name="connsiteY640"/>
              <a:gd fmla="*/ 310763 w 782757" name="connsiteX641"/>
              <a:gd fmla="*/ 42528 h 2628155" name="connsiteY641"/>
              <a:gd fmla="*/ 70628 w 782757" name="connsiteX642"/>
              <a:gd fmla="*/ 70881 h 2628155" name="connsiteY642"/>
              <a:gd fmla="*/ 141256 w 782757" name="connsiteX643"/>
              <a:gd fmla="*/ 58477 h 2628155" name="connsiteY643"/>
              <a:gd fmla="*/ 142255 w 782757" name="connsiteX644"/>
              <a:gd fmla="*/ 58452 h 2628155" name="connsiteY644"/>
              <a:gd fmla="*/ 199524 w 782757" name="connsiteX645"/>
              <a:gd fmla="*/ 46073 h 2628155" name="connsiteY645"/>
              <a:gd fmla="*/ 324888 w 782757" name="connsiteX646"/>
              <a:gd fmla="*/ 42528 h 2628155" name="connsiteY646"/>
              <a:gd fmla="*/ 494395 w 782757" name="connsiteX647"/>
              <a:gd fmla="*/ 28352 h 2628155" name="connsiteY647"/>
              <a:gd fmla="*/ 503811 w 782757" name="connsiteX648"/>
              <a:gd fmla="*/ 28353 h 2628155" name="connsiteY648"/>
              <a:gd fmla="*/ 565023 w 782757" name="connsiteX649"/>
              <a:gd fmla="*/ 14176 h 2628155" name="connsiteY649"/>
              <a:gd fmla="*/ 607399 w 782757" name="connsiteX650"/>
              <a:gd fmla="*/ 8860 h 2628155" name="connsiteY650"/>
              <a:gd fmla="*/ 611648 w 782757" name="connsiteX651"/>
              <a:gd fmla="*/ 9393 h 2628155" name="connsiteY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b="b" l="l" r="r" t="t"/>
            <a:pathLst>
              <a:path h="2628155" w="782757">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79" name="任意多边形 78"/>
          <p:cNvSpPr/>
          <p:nvPr/>
        </p:nvSpPr>
        <p:spPr bwMode="auto">
          <a:xfrm flipH="1" rot="21401676">
            <a:off x="4815707" y="3352019"/>
            <a:ext cx="687267" cy="1971175"/>
          </a:xfrm>
          <a:custGeom>
            <a:gdLst>
              <a:gd fmla="*/ 569972 w 687267" name="connsiteX0"/>
              <a:gd fmla="*/ 1967737 h 1971175" name="connsiteY0"/>
              <a:gd fmla="*/ 564496 w 687267" name="connsiteX1"/>
              <a:gd fmla="*/ 1969000 h 1971175" name="connsiteY1"/>
              <a:gd fmla="*/ 567468 w 687267" name="connsiteX2"/>
              <a:gd fmla="*/ 1969404 h 1971175" name="connsiteY2"/>
              <a:gd fmla="*/ 514718 w 687267" name="connsiteX3"/>
              <a:gd fmla="*/ 1962220 h 1971175" name="connsiteY3"/>
              <a:gd fmla="*/ 522470 w 687267" name="connsiteX4"/>
              <a:gd fmla="*/ 1965198 h 1971175" name="connsiteY4"/>
              <a:gd fmla="*/ 555055 w 687267" name="connsiteX5"/>
              <a:gd fmla="*/ 1971175 h 1971175" name="connsiteY5"/>
              <a:gd fmla="*/ 564496 w 687267" name="connsiteX6"/>
              <a:gd fmla="*/ 1969000 h 1971175" name="connsiteY6"/>
              <a:gd fmla="*/ 647126 w 687267" name="connsiteX7"/>
              <a:gd fmla="*/ 1942003 h 1971175" name="connsiteY7"/>
              <a:gd fmla="*/ 590522 w 687267" name="connsiteX8"/>
              <a:gd fmla="*/ 1951694 h 1971175" name="connsiteY8"/>
              <a:gd fmla="*/ 589268 w 687267" name="connsiteX9"/>
              <a:gd fmla="*/ 1951435 h 1971175" name="connsiteY9"/>
              <a:gd fmla="*/ 581655 w 687267" name="connsiteX10"/>
              <a:gd fmla="*/ 1955236 h 1971175" name="connsiteY10"/>
              <a:gd fmla="*/ 546605 w 687267" name="connsiteX11"/>
              <a:gd fmla="*/ 1949402 h 1971175" name="connsiteY11"/>
              <a:gd fmla="*/ 567469 w 687267" name="connsiteX12"/>
              <a:gd fmla="*/ 1955236 h 1971175" name="connsiteY12"/>
              <a:gd fmla="*/ 578108 w 687267" name="connsiteX13"/>
              <a:gd fmla="*/ 1962320 h 1971175" name="connsiteY13"/>
              <a:gd fmla="*/ 569972 w 687267" name="connsiteX14"/>
              <a:gd fmla="*/ 1967737 h 1971175" name="connsiteY14"/>
              <a:gd fmla="*/ 624215 w 687267" name="connsiteX15"/>
              <a:gd fmla="*/ 1955236 h 1971175" name="connsiteY15"/>
              <a:gd fmla="*/ 647019 w 687267" name="connsiteX16"/>
              <a:gd fmla="*/ 1942119 h 1971175" name="connsiteY16"/>
              <a:gd fmla="*/ 503346 w 687267" name="connsiteX17"/>
              <a:gd fmla="*/ 1942201 h 1971175" name="connsiteY17"/>
              <a:gd fmla="*/ 546605 w 687267" name="connsiteX18"/>
              <a:gd fmla="*/ 1949402 h 1971175" name="connsiteY18"/>
              <a:gd fmla="*/ 523135 w 687267" name="connsiteX19"/>
              <a:gd fmla="*/ 1942839 h 1971175" name="connsiteY19"/>
              <a:gd fmla="*/ 468161 w 687267" name="connsiteX20"/>
              <a:gd fmla="*/ 1941068 h 1971175" name="connsiteY20"/>
              <a:gd fmla="*/ 503346 w 687267" name="connsiteX21"/>
              <a:gd fmla="*/ 1942201 h 1971175" name="connsiteY21"/>
              <a:gd fmla="*/ 496537 w 687267" name="connsiteX22"/>
              <a:gd fmla="*/ 1941068 h 1971175" name="connsiteY22"/>
              <a:gd fmla="*/ 482348 w 687267" name="connsiteX23"/>
              <a:gd fmla="*/ 1941068 h 1971175" name="connsiteY23"/>
              <a:gd fmla="*/ 288099 w 687267" name="connsiteX24"/>
              <a:gd fmla="*/ 1950222 h 1971175" name="connsiteY24"/>
              <a:gd fmla="*/ 245539 w 687267" name="connsiteX25"/>
              <a:gd fmla="*/ 1953056 h 1971175" name="connsiteY25"/>
              <a:gd fmla="*/ 257134 w 687267" name="connsiteX26"/>
              <a:gd fmla="*/ 1960549 h 1971175" name="connsiteY26"/>
              <a:gd fmla="*/ 297921 w 687267" name="connsiteX27"/>
              <a:gd fmla="*/ 1969404 h 1971175" name="connsiteY27"/>
              <a:gd fmla="*/ 411415 w 687267" name="connsiteX28"/>
              <a:gd fmla="*/ 1969404 h 1971175" name="connsiteY28"/>
              <a:gd fmla="*/ 489441 w 687267" name="connsiteX29"/>
              <a:gd fmla="*/ 1958778 h 1971175" name="connsiteY29"/>
              <a:gd fmla="*/ 514718 w 687267" name="connsiteX30"/>
              <a:gd fmla="*/ 1962220 h 1971175" name="connsiteY30"/>
              <a:gd fmla="*/ 496535 w 687267" name="connsiteX31"/>
              <a:gd fmla="*/ 1955236 h 1971175" name="connsiteY31"/>
              <a:gd fmla="*/ 413188 w 687267" name="connsiteX32"/>
              <a:gd fmla="*/ 1948152 h 1971175" name="connsiteY32"/>
              <a:gd fmla="*/ 395143 w 687267" name="connsiteX33"/>
              <a:gd fmla="*/ 1946394 h 1971175" name="connsiteY33"/>
              <a:gd fmla="*/ 354668 w 687267" name="connsiteX34"/>
              <a:gd fmla="*/ 1955236 h 1971175" name="connsiteY34"/>
              <a:gd fmla="*/ 299694 w 687267" name="connsiteX35"/>
              <a:gd fmla="*/ 1953465 h 1971175" name="connsiteY35"/>
              <a:gd fmla="*/ 262020 w 687267" name="connsiteX36"/>
              <a:gd fmla="*/ 1932104 h 1971175" name="connsiteY36"/>
              <a:gd fmla="*/ 250116 w 687267" name="connsiteX37"/>
              <a:gd fmla="*/ 1934957 h 1971175" name="connsiteY37"/>
              <a:gd fmla="*/ 255361 w 687267" name="connsiteX38"/>
              <a:gd fmla="*/ 1941068 h 1971175" name="connsiteY38"/>
              <a:gd fmla="*/ 288099 w 687267" name="connsiteX39"/>
              <a:gd fmla="*/ 1950222 h 1971175" name="connsiteY39"/>
              <a:gd fmla="*/ 375035 w 687267" name="connsiteX40"/>
              <a:gd fmla="*/ 1944434 h 1971175" name="connsiteY40"/>
              <a:gd fmla="*/ 340481 w 687267" name="connsiteX41"/>
              <a:gd fmla="*/ 1941067 h 1971175" name="connsiteY41"/>
              <a:gd fmla="*/ 290828 w 687267" name="connsiteX42"/>
              <a:gd fmla="*/ 1939296 h 1971175" name="connsiteY42"/>
              <a:gd fmla="*/ 525524 w 687267" name="connsiteX43"/>
              <a:gd fmla="*/ 1856417 h 1971175" name="connsiteY43"/>
              <a:gd fmla="*/ 512706 w 687267" name="connsiteX44"/>
              <a:gd fmla="*/ 1859976 h 1971175" name="connsiteY44"/>
              <a:gd fmla="*/ 461436 w 687267" name="connsiteX45"/>
              <a:gd fmla="*/ 1895558 h 1971175" name="connsiteY45"/>
              <a:gd fmla="*/ 431017 w 687267" name="connsiteX46"/>
              <a:gd fmla="*/ 1916668 h 1971175" name="connsiteY46"/>
              <a:gd fmla="*/ 397228 w 687267" name="connsiteX47"/>
              <a:gd fmla="*/ 1912731 h 1971175" name="connsiteY47"/>
              <a:gd fmla="*/ 361453 w 687267" name="connsiteX48"/>
              <a:gd fmla="*/ 1921355 h 1971175" name="connsiteY48"/>
              <a:gd fmla="*/ 411415 w 687267" name="connsiteX49"/>
              <a:gd fmla="*/ 1926899 h 1971175" name="connsiteY49"/>
              <a:gd fmla="*/ 415335 w 687267" name="connsiteX50"/>
              <a:gd fmla="*/ 1927551 h 1971175" name="connsiteY50"/>
              <a:gd fmla="*/ 410165 w 687267" name="connsiteX51"/>
              <a:gd fmla="*/ 1931140 h 1971175" name="connsiteY51"/>
              <a:gd fmla="*/ 403985 w 687267" name="connsiteX52"/>
              <a:gd fmla="*/ 1935365 h 1971175" name="connsiteY52"/>
              <a:gd fmla="*/ 404577 w 687267" name="connsiteX53"/>
              <a:gd fmla="*/ 1942467 h 1971175" name="connsiteY53"/>
              <a:gd fmla="*/ 375035 w 687267" name="connsiteX54"/>
              <a:gd fmla="*/ 1944434 h 1971175" name="connsiteY54"/>
              <a:gd fmla="*/ 395143 w 687267" name="connsiteX55"/>
              <a:gd fmla="*/ 1946394 h 1971175" name="connsiteY55"/>
              <a:gd fmla="*/ 405996 w 687267" name="connsiteX56"/>
              <a:gd fmla="*/ 1944022 h 1971175" name="connsiteY56"/>
              <a:gd fmla="*/ 410165 w 687267" name="connsiteX57"/>
              <a:gd fmla="*/ 1945372 h 1971175" name="connsiteY57"/>
              <a:gd fmla="*/ 414495 w 687267" name="connsiteX58"/>
              <a:gd fmla="*/ 1942743 h 1971175" name="connsiteY58"/>
              <a:gd fmla="*/ 468161 w 687267" name="connsiteX59"/>
              <a:gd fmla="*/ 1941068 h 1971175" name="connsiteY59"/>
              <a:gd fmla="*/ 425602 w 687267" name="connsiteX60"/>
              <a:gd fmla="*/ 1941067 h 1971175" name="connsiteY60"/>
              <a:gd fmla="*/ 416225 w 687267" name="connsiteX61"/>
              <a:gd fmla="*/ 1941692 h 1971175" name="connsiteY61"/>
              <a:gd fmla="*/ 434310 w 687267" name="connsiteX62"/>
              <a:gd fmla="*/ 1930710 h 1971175" name="connsiteY62"/>
              <a:gd fmla="*/ 496537 w 687267" name="connsiteX63"/>
              <a:gd fmla="*/ 1941068 h 1971175" name="connsiteY63"/>
              <a:gd fmla="*/ 539095 w 687267" name="connsiteX64"/>
              <a:gd fmla="*/ 1941068 h 1971175" name="connsiteY64"/>
              <a:gd fmla="*/ 589268 w 687267" name="connsiteX65"/>
              <a:gd fmla="*/ 1951435 h 1971175" name="connsiteY65"/>
              <a:gd fmla="*/ 610028 w 687267" name="connsiteX66"/>
              <a:gd fmla="*/ 1941068 h 1971175" name="connsiteY66"/>
              <a:gd fmla="*/ 638402 w 687267" name="connsiteX67"/>
              <a:gd fmla="*/ 1926899 h 1971175" name="connsiteY67"/>
              <a:gd fmla="*/ 639328 w 687267" name="connsiteX68"/>
              <a:gd fmla="*/ 1924124 h 1971175" name="connsiteY68"/>
              <a:gd fmla="*/ 636628 w 687267" name="connsiteX69"/>
              <a:gd fmla="*/ 1925128 h 1971175" name="connsiteY69"/>
              <a:gd fmla="*/ 610028 w 687267" name="connsiteX70"/>
              <a:gd fmla="*/ 1926899 h 1971175" name="connsiteY70"/>
              <a:gd fmla="*/ 503628 w 687267" name="connsiteX71"/>
              <a:gd fmla="*/ 1925128 h 1971175" name="connsiteY71"/>
              <a:gd fmla="*/ 453182 w 687267" name="connsiteX72"/>
              <a:gd fmla="*/ 1919250 h 1971175" name="connsiteY72"/>
              <a:gd fmla="*/ 468760 w 687267" name="connsiteX73"/>
              <a:gd fmla="*/ 1909791 h 1971175" name="connsiteY73"/>
              <a:gd fmla="*/ 527355 w 687267" name="connsiteX74"/>
              <a:gd fmla="*/ 1874208 h 1971175" name="connsiteY74"/>
              <a:gd fmla="*/ 525524 w 687267" name="connsiteX75"/>
              <a:gd fmla="*/ 1856417 h 1971175" name="connsiteY75"/>
              <a:gd fmla="*/ 680962 w 687267" name="connsiteX76"/>
              <a:gd fmla="*/ 1785216 h 1971175" name="connsiteY76"/>
              <a:gd fmla="*/ 663007 w 687267" name="connsiteX77"/>
              <a:gd fmla="*/ 1924685 h 1971175" name="connsiteY77"/>
              <a:gd fmla="*/ 647126 w 687267" name="connsiteX78"/>
              <a:gd fmla="*/ 1942003 h 1971175" name="connsiteY78"/>
              <a:gd fmla="*/ 652589 w 687267" name="connsiteX79"/>
              <a:gd fmla="*/ 1941067 h 1971175" name="connsiteY79"/>
              <a:gd fmla="*/ 680962 w 687267" name="connsiteX80"/>
              <a:gd fmla="*/ 1884394 h 1971175" name="connsiteY80"/>
              <a:gd fmla="*/ 680962 w 687267" name="connsiteX81"/>
              <a:gd fmla="*/ 1785216 h 1971175" name="connsiteY81"/>
              <a:gd fmla="*/ 170241 w 687267" name="connsiteX82"/>
              <a:gd fmla="*/ 1728542 h 1971175" name="connsiteY82"/>
              <a:gd fmla="*/ 165947 w 687267" name="connsiteX83"/>
              <a:gd fmla="*/ 1750599 h 1971175" name="connsiteY83"/>
              <a:gd fmla="*/ 177334 w 687267" name="connsiteX84"/>
              <a:gd fmla="*/ 1792300 h 1971175" name="connsiteY84"/>
              <a:gd fmla="*/ 156054 w 687267" name="connsiteX85"/>
              <a:gd fmla="*/ 1700206 h 1971175" name="connsiteY85"/>
              <a:gd fmla="*/ 143641 w 687267" name="connsiteX86"/>
              <a:gd fmla="*/ 1763963 h 1971175" name="connsiteY86"/>
              <a:gd fmla="*/ 141868 w 687267" name="connsiteX87"/>
              <a:gd fmla="*/ 1827720 h 1971175" name="connsiteY87"/>
              <a:gd fmla="*/ 156054 w 687267" name="connsiteX88"/>
              <a:gd fmla="*/ 1926899 h 1971175" name="connsiteY88"/>
              <a:gd fmla="*/ 212801 w 687267" name="connsiteX89"/>
              <a:gd fmla="*/ 1955236 h 1971175" name="connsiteY89"/>
              <a:gd fmla="*/ 245539 w 687267" name="connsiteX90"/>
              <a:gd fmla="*/ 1953056 h 1971175" name="connsiteY90"/>
              <a:gd fmla="*/ 226988 w 687267" name="connsiteX91"/>
              <a:gd fmla="*/ 1941068 h 1971175" name="connsiteY91"/>
              <a:gd fmla="*/ 221511 w 687267" name="connsiteX92"/>
              <a:gd fmla="*/ 1934067 h 1971175" name="connsiteY92"/>
              <a:gd fmla="*/ 184427 w 687267" name="connsiteX93"/>
              <a:gd fmla="*/ 1926899 h 1971175" name="connsiteY93"/>
              <a:gd fmla="*/ 156054 w 687267" name="connsiteX94"/>
              <a:gd fmla="*/ 1856057 h 1971175" name="connsiteY94"/>
              <a:gd fmla="*/ 157827 w 687267" name="connsiteX95"/>
              <a:gd fmla="*/ 1792299 h 1971175" name="connsiteY95"/>
              <a:gd fmla="*/ 165947 w 687267" name="connsiteX96"/>
              <a:gd fmla="*/ 1750599 h 1971175" name="connsiteY96"/>
              <a:gd fmla="*/ 156054 w 687267" name="connsiteX97"/>
              <a:gd fmla="*/ 1714373 h 1971175" name="connsiteY97"/>
              <a:gd fmla="*/ 651417 w 687267" name="connsiteX98"/>
              <a:gd fmla="*/ 1666938 h 1971175" name="connsiteY98"/>
              <a:gd fmla="*/ 652589 w 687267" name="connsiteX99"/>
              <a:gd fmla="*/ 1771047 h 1971175" name="connsiteY99"/>
              <a:gd fmla="*/ 652589 w 687267" name="connsiteX100"/>
              <a:gd fmla="*/ 1884394 h 1971175" name="connsiteY100"/>
              <a:gd fmla="*/ 645495 w 687267" name="connsiteX101"/>
              <a:gd fmla="*/ 1905647 h 1971175" name="connsiteY101"/>
              <a:gd fmla="*/ 639328 w 687267" name="connsiteX102"/>
              <a:gd fmla="*/ 1924124 h 1971175" name="connsiteY102"/>
              <a:gd fmla="*/ 647933 w 687267" name="connsiteX103"/>
              <a:gd fmla="*/ 1920922 h 1971175" name="connsiteY103"/>
              <a:gd fmla="*/ 652588 w 687267" name="connsiteX104"/>
              <a:gd fmla="*/ 1912731 h 1971175" name="connsiteY104"/>
              <a:gd fmla="*/ 666775 w 687267" name="connsiteX105"/>
              <a:gd fmla="*/ 1884394 h 1971175" name="connsiteY105"/>
              <a:gd fmla="*/ 666775 w 687267" name="connsiteX106"/>
              <a:gd fmla="*/ 1771047 h 1971175" name="connsiteY106"/>
              <a:gd fmla="*/ 156054 w 687267" name="connsiteX107"/>
              <a:gd fmla="*/ 1675800 h 1971175" name="connsiteY107"/>
              <a:gd fmla="*/ 156054 w 687267" name="connsiteX108"/>
              <a:gd fmla="*/ 1700205 h 1971175" name="connsiteY108"/>
              <a:gd fmla="*/ 156054 w 687267" name="connsiteX109"/>
              <a:gd fmla="*/ 1700206 h 1971175" name="connsiteY109"/>
              <a:gd fmla="*/ 552880 w 687267" name="connsiteX110"/>
              <a:gd fmla="*/ 1647984 h 1971175" name="connsiteY110"/>
              <a:gd fmla="*/ 377096 w 687267" name="connsiteX111"/>
              <a:gd fmla="*/ 1768626 h 1971175" name="connsiteY111"/>
              <a:gd fmla="*/ 224794 w 687267" name="connsiteX112"/>
              <a:gd fmla="*/ 1879896 h 1971175" name="connsiteY112"/>
              <a:gd fmla="*/ 212556 w 687267" name="connsiteX113"/>
              <a:gd fmla="*/ 1854800 h 1971175" name="connsiteY113"/>
              <a:gd fmla="*/ 212801 w 687267" name="connsiteX114"/>
              <a:gd fmla="*/ 1856057 h 1971175" name="connsiteY114"/>
              <a:gd fmla="*/ 219041 w 687267" name="connsiteX115"/>
              <a:gd fmla="*/ 1884100 h 1971175" name="connsiteY115"/>
              <a:gd fmla="*/ 212578 w 687267" name="connsiteX116"/>
              <a:gd fmla="*/ 1888821 h 1971175" name="connsiteY116"/>
              <a:gd fmla="*/ 198614 w 687267" name="connsiteX117"/>
              <a:gd fmla="*/ 1870226 h 1971175" name="connsiteY117"/>
              <a:gd fmla="*/ 177334 w 687267" name="connsiteX118"/>
              <a:gd fmla="*/ 1792300 h 1971175" name="connsiteY118"/>
              <a:gd fmla="*/ 184427 w 687267" name="connsiteX119"/>
              <a:gd fmla="*/ 1856057 h 1971175" name="connsiteY119"/>
              <a:gd fmla="*/ 210363 w 687267" name="connsiteX120"/>
              <a:gd fmla="*/ 1919815 h 1971175" name="connsiteY120"/>
              <a:gd fmla="*/ 221511 w 687267" name="connsiteX121"/>
              <a:gd fmla="*/ 1934067 h 1971175" name="connsiteY121"/>
              <a:gd fmla="*/ 239401 w 687267" name="connsiteX122"/>
              <a:gd fmla="*/ 1937526 h 1971175" name="connsiteY122"/>
              <a:gd fmla="*/ 250116 w 687267" name="connsiteX123"/>
              <a:gd fmla="*/ 1934957 h 1971175" name="connsiteY123"/>
              <a:gd fmla="*/ 243753 w 687267" name="connsiteX124"/>
              <a:gd fmla="*/ 1927543 h 1971175" name="connsiteY124"/>
              <a:gd fmla="*/ 241174 w 687267" name="connsiteX125"/>
              <a:gd fmla="*/ 1926899 h 1971175" name="connsiteY125"/>
              <a:gd fmla="*/ 226988 w 687267" name="connsiteX126"/>
              <a:gd fmla="*/ 1908008 h 1971175" name="connsiteY126"/>
              <a:gd fmla="*/ 223538 w 687267" name="connsiteX127"/>
              <a:gd fmla="*/ 1903988 h 1971175" name="connsiteY127"/>
              <a:gd fmla="*/ 223913 w 687267" name="connsiteX128"/>
              <a:gd fmla="*/ 1903914 h 1971175" name="connsiteY128"/>
              <a:gd fmla="*/ 226988 w 687267" name="connsiteX129"/>
              <a:gd fmla="*/ 1908008 h 1971175" name="connsiteY129"/>
              <a:gd fmla="*/ 243753 w 687267" name="connsiteX130"/>
              <a:gd fmla="*/ 1927543 h 1971175" name="connsiteY130"/>
              <a:gd fmla="*/ 262020 w 687267" name="connsiteX131"/>
              <a:gd fmla="*/ 1932104 h 1971175" name="connsiteY131"/>
              <a:gd fmla="*/ 283735 w 687267" name="connsiteX132"/>
              <a:gd fmla="*/ 1926899 h 1971175" name="connsiteY132"/>
              <a:gd fmla="*/ 345801 w 687267" name="connsiteX133"/>
              <a:gd fmla="*/ 1925128 h 1971175" name="connsiteY133"/>
              <a:gd fmla="*/ 361453 w 687267" name="connsiteX134"/>
              <a:gd fmla="*/ 1921355 h 1971175" name="connsiteY134"/>
              <a:gd fmla="*/ 347574 w 687267" name="connsiteX135"/>
              <a:gd fmla="*/ 1919815 h 1971175" name="connsiteY135"/>
              <a:gd fmla="*/ 283734 w 687267" name="connsiteX136"/>
              <a:gd fmla="*/ 1912731 h 1971175" name="connsiteY136"/>
              <a:gd fmla="*/ 255361 w 687267" name="connsiteX137"/>
              <a:gd fmla="*/ 1909189 h 1971175" name="connsiteY137"/>
              <a:gd fmla="*/ 238500 w 687267" name="connsiteX138"/>
              <a:gd fmla="*/ 1894454 h 1971175" name="connsiteY138"/>
              <a:gd fmla="*/ 391300 w 687267" name="connsiteX139"/>
              <a:gd fmla="*/ 1782820 h 1971175" name="connsiteY139"/>
              <a:gd fmla="*/ 567085 w 687267" name="connsiteX140"/>
              <a:gd fmla="*/ 1662177 h 1971175" name="connsiteY140"/>
              <a:gd fmla="*/ 552880 w 687267" name="connsiteX141"/>
              <a:gd fmla="*/ 1647984 h 1971175" name="connsiteY141"/>
              <a:gd fmla="*/ 156054 w 687267" name="connsiteX142"/>
              <a:gd fmla="*/ 1578174 h 1971175" name="connsiteY142"/>
              <a:gd fmla="*/ 156054 w 687267" name="connsiteX143"/>
              <a:gd fmla="*/ 1675800 h 1971175" name="connsiteY143"/>
              <a:gd fmla="*/ 156054 w 687267" name="connsiteX144"/>
              <a:gd fmla="*/ 1578176 h 1971175" name="connsiteY144"/>
              <a:gd fmla="*/ 471215 w 687267" name="connsiteX145"/>
              <a:gd fmla="*/ 1516146 h 1971175" name="connsiteY145"/>
              <a:gd fmla="*/ 229929 w 687267" name="connsiteX146"/>
              <a:gd fmla="*/ 1699780 h 1971175" name="connsiteY146"/>
              <a:gd fmla="*/ 244123 w 687267" name="connsiteX147"/>
              <a:gd fmla="*/ 1713906 h 1971175" name="connsiteY147"/>
              <a:gd fmla="*/ 485408 w 687267" name="connsiteX148"/>
              <a:gd fmla="*/ 1530271 h 1971175" name="connsiteY148"/>
              <a:gd fmla="*/ 471215 w 687267" name="connsiteX149"/>
              <a:gd fmla="*/ 1516146 h 1971175" name="connsiteY149"/>
              <a:gd fmla="*/ 499073 w 687267" name="connsiteX150"/>
              <a:gd fmla="*/ 1318389 h 1971175" name="connsiteY150"/>
              <a:gd fmla="*/ 341735 w 687267" name="connsiteX151"/>
              <a:gd fmla="*/ 1450416 h 1971175" name="connsiteY151"/>
              <a:gd fmla="*/ 178672 w 687267" name="connsiteX152"/>
              <a:gd fmla="*/ 1568350 h 1971175" name="connsiteY152"/>
              <a:gd fmla="*/ 175160 w 687267" name="connsiteX153"/>
              <a:gd fmla="*/ 1548415 h 1971175" name="connsiteY153"/>
              <a:gd fmla="*/ 175561 w 687267" name="connsiteX154"/>
              <a:gd fmla="*/ 1560292 h 1971175" name="connsiteY154"/>
              <a:gd fmla="*/ 175642 w 687267" name="connsiteX155"/>
              <a:gd fmla="*/ 1570541 h 1971175" name="connsiteY155"/>
              <a:gd fmla="*/ 173790 w 687267" name="connsiteX156"/>
              <a:gd fmla="*/ 1571881 h 1971175" name="connsiteY156"/>
              <a:gd fmla="*/ 175683 w 687267" name="connsiteX157"/>
              <a:gd fmla="*/ 1575652 h 1971175" name="connsiteY157"/>
              <a:gd fmla="*/ 176122 w 687267" name="connsiteX158"/>
              <a:gd fmla="*/ 1630732 h 1971175" name="connsiteY158"/>
              <a:gd fmla="*/ 184427 w 687267" name="connsiteX159"/>
              <a:gd fmla="*/ 1742710 h 1971175" name="connsiteY159"/>
              <a:gd fmla="*/ 210363 w 687267" name="connsiteX160"/>
              <a:gd fmla="*/ 1850301 h 1971175" name="connsiteY160"/>
              <a:gd fmla="*/ 212556 w 687267" name="connsiteX161"/>
              <a:gd fmla="*/ 1854800 h 1971175" name="connsiteY161"/>
              <a:gd fmla="*/ 200388 w 687267" name="connsiteX162"/>
              <a:gd fmla="*/ 1792299 h 1971175" name="connsiteY162"/>
              <a:gd fmla="*/ 198614 w 687267" name="connsiteX163"/>
              <a:gd fmla="*/ 1728542 h 1971175" name="connsiteY163"/>
              <a:gd fmla="*/ 184428 w 687267" name="connsiteX164"/>
              <a:gd fmla="*/ 1601026 h 1971175" name="connsiteY164"/>
              <a:gd fmla="*/ 182268 w 687267" name="connsiteX165"/>
              <a:gd fmla="*/ 1588765 h 1971175" name="connsiteY165"/>
              <a:gd fmla="*/ 182629 w 687267" name="connsiteX166"/>
              <a:gd fmla="*/ 1589484 h 1971175" name="connsiteY166"/>
              <a:gd fmla="*/ 202075 w 687267" name="connsiteX167"/>
              <a:gd fmla="*/ 1585963 h 1971175" name="connsiteY167"/>
              <a:gd fmla="*/ 513216 w 687267" name="connsiteX168"/>
              <a:gd fmla="*/ 1332472 h 1971175" name="connsiteY168"/>
              <a:gd fmla="*/ 499073 w 687267" name="connsiteX169"/>
              <a:gd fmla="*/ 1318389 h 1971175" name="connsiteY169"/>
              <a:gd fmla="*/ 138685 w 687267" name="connsiteX170"/>
              <a:gd fmla="*/ 1309780 h 1971175" name="connsiteY170"/>
              <a:gd fmla="*/ 156054 w 687267" name="connsiteX171"/>
              <a:gd fmla="*/ 1530185 h 1971175" name="connsiteY171"/>
              <a:gd fmla="*/ 156054 w 687267" name="connsiteX172"/>
              <a:gd fmla="*/ 1558517 h 1971175" name="connsiteY172"/>
              <a:gd fmla="*/ 156054 w 687267" name="connsiteX173"/>
              <a:gd fmla="*/ 1558522 h 1971175" name="connsiteY173"/>
              <a:gd fmla="*/ 156054 w 687267" name="connsiteX174"/>
              <a:gd fmla="*/ 1578176 h 1971175" name="connsiteY174"/>
              <a:gd fmla="*/ 165586 w 687267" name="connsiteX175"/>
              <a:gd fmla="*/ 1645746 h 1971175" name="connsiteY175"/>
              <a:gd fmla="*/ 170241 w 687267" name="connsiteX176"/>
              <a:gd fmla="*/ 1728542 h 1971175" name="connsiteY176"/>
              <a:gd fmla="*/ 176226 w 687267" name="connsiteX177"/>
              <a:gd fmla="*/ 1643753 h 1971175" name="connsiteY177"/>
              <a:gd fmla="*/ 176122 w 687267" name="connsiteX178"/>
              <a:gd fmla="*/ 1630732 h 1971175" name="connsiteY178"/>
              <a:gd fmla="*/ 170241 w 687267" name="connsiteX179"/>
              <a:gd fmla="*/ 1551437 h 1971175" name="connsiteY179"/>
              <a:gd fmla="*/ 166276 w 687267" name="connsiteX180"/>
              <a:gd fmla="*/ 1497984 h 1971175" name="connsiteY180"/>
              <a:gd fmla="*/ 150734 w 687267" name="connsiteX181"/>
              <a:gd fmla="*/ 1409753 h 1971175" name="connsiteY181"/>
              <a:gd fmla="*/ 144166 w 687267" name="connsiteX182"/>
              <a:gd fmla="*/ 1176976 h 1971175" name="connsiteY182"/>
              <a:gd fmla="*/ 156054 w 687267" name="connsiteX183"/>
              <a:gd fmla="*/ 1360164 h 1971175" name="connsiteY183"/>
              <a:gd fmla="*/ 160085 w 687267" name="connsiteX184"/>
              <a:gd fmla="*/ 1414517 h 1971175" name="connsiteY184"/>
              <a:gd fmla="*/ 155810 w 687267" name="connsiteX185"/>
              <a:gd fmla="*/ 1418148 h 1971175" name="connsiteY185"/>
              <a:gd fmla="*/ 160720 w 687267" name="connsiteX186"/>
              <a:gd fmla="*/ 1423064 h 1971175" name="connsiteY186"/>
              <a:gd fmla="*/ 166276 w 687267" name="connsiteX187"/>
              <a:gd fmla="*/ 1497984 h 1971175" name="connsiteY187"/>
              <a:gd fmla="*/ 175160 w 687267" name="connsiteX188"/>
              <a:gd fmla="*/ 1548415 h 1971175" name="connsiteY188"/>
              <a:gd fmla="*/ 171202 w 687267" name="connsiteX189"/>
              <a:gd fmla="*/ 1431136 h 1971175" name="connsiteY189"/>
              <a:gd fmla="*/ 308960 w 687267" name="connsiteX190"/>
              <a:gd fmla="*/ 1314157 h 1971175" name="connsiteY190"/>
              <a:gd fmla="*/ 437466 w 687267" name="connsiteX191"/>
              <a:gd fmla="*/ 1206642 h 1971175" name="connsiteY191"/>
              <a:gd fmla="*/ 423384 w 687267" name="connsiteX192"/>
              <a:gd fmla="*/ 1192542 h 1971175" name="connsiteY192"/>
              <a:gd fmla="*/ 294878 w 687267" name="connsiteX193"/>
              <a:gd fmla="*/ 1300057 h 1971175" name="connsiteY193"/>
              <a:gd fmla="*/ 170347 w 687267" name="connsiteX194"/>
              <a:gd fmla="*/ 1405804 h 1971175" name="connsiteY194"/>
              <a:gd fmla="*/ 170241 w 687267" name="connsiteX195"/>
              <a:gd fmla="*/ 1402669 h 1971175" name="connsiteY195"/>
              <a:gd fmla="*/ 96110 w 687267" name="connsiteX196"/>
              <a:gd fmla="*/ 1005019 h 1971175" name="connsiteY196"/>
              <a:gd fmla="*/ 99307 w 687267" name="connsiteX197"/>
              <a:gd fmla="*/ 1034292 h 1971175" name="connsiteY197"/>
              <a:gd fmla="*/ 127681 w 687267" name="connsiteX198"/>
              <a:gd fmla="*/ 1402669 h 1971175" name="connsiteY198"/>
              <a:gd fmla="*/ 154281 w 687267" name="connsiteX199"/>
              <a:gd fmla="*/ 1565606 h 1971175" name="connsiteY199"/>
              <a:gd fmla="*/ 156054 w 687267" name="connsiteX200"/>
              <a:gd fmla="*/ 1578174 h 1971175" name="connsiteY200"/>
              <a:gd fmla="*/ 156054 w 687267" name="connsiteX201"/>
              <a:gd fmla="*/ 1558517 h 1971175" name="connsiteY201"/>
              <a:gd fmla="*/ 140759 w 687267" name="connsiteX202"/>
              <a:gd fmla="*/ 1369463 h 1971175" name="connsiteY202"/>
              <a:gd fmla="*/ 118814 w 687267" name="connsiteX203"/>
              <a:gd fmla="*/ 1183060 h 1971175" name="connsiteY203"/>
              <a:gd fmla="*/ 495396 w 687267" name="connsiteX204"/>
              <a:gd fmla="*/ 976807 h 1971175" name="connsiteY204"/>
              <a:gd fmla="*/ 187773 w 687267" name="connsiteX205"/>
              <a:gd fmla="*/ 1220176 h 1971175" name="connsiteY205"/>
              <a:gd fmla="*/ 201755 w 687267" name="connsiteX206"/>
              <a:gd fmla="*/ 1234493 h 1971175" name="connsiteY206"/>
              <a:gd fmla="*/ 495396 w 687267" name="connsiteX207"/>
              <a:gd fmla="*/ 991122 h 1971175" name="connsiteY207"/>
              <a:gd fmla="*/ 495396 w 687267" name="connsiteX208"/>
              <a:gd fmla="*/ 976807 h 1971175" name="connsiteY208"/>
              <a:gd fmla="*/ 456871 w 687267" name="connsiteX209"/>
              <a:gd fmla="*/ 835450 h 1971175" name="connsiteY209"/>
              <a:gd fmla="*/ 200043 w 687267" name="connsiteX210"/>
              <a:gd fmla="*/ 1037792 h 1971175" name="connsiteY210"/>
              <a:gd fmla="*/ 214311 w 687267" name="connsiteX211"/>
              <a:gd fmla="*/ 1052245 h 1971175" name="connsiteY211"/>
              <a:gd fmla="*/ 471139 w 687267" name="connsiteX212"/>
              <a:gd fmla="*/ 849903 h 1971175" name="connsiteY212"/>
              <a:gd fmla="*/ 456871 w 687267" name="connsiteX213"/>
              <a:gd fmla="*/ 835450 h 1971175" name="connsiteY213"/>
              <a:gd fmla="*/ 89258 w 687267" name="connsiteX214"/>
              <a:gd fmla="*/ 804055 h 1971175" name="connsiteY214"/>
              <a:gd fmla="*/ 92214 w 687267" name="connsiteX215"/>
              <a:gd fmla="*/ 835935 h 1971175" name="connsiteY215"/>
              <a:gd fmla="*/ 127681 w 687267" name="connsiteX216"/>
              <a:gd fmla="*/ 1218480 h 1971175" name="connsiteY216"/>
              <a:gd fmla="*/ 138685 w 687267" name="connsiteX217"/>
              <a:gd fmla="*/ 1309780 h 1971175" name="connsiteY217"/>
              <a:gd fmla="*/ 125907 w 687267" name="connsiteX218"/>
              <a:gd fmla="*/ 1147639 h 1971175" name="connsiteY218"/>
              <a:gd fmla="*/ 89304 w 687267" name="connsiteX219"/>
              <a:gd fmla="*/ 804329 h 1971175" name="connsiteY219"/>
              <a:gd fmla="*/ 85120 w 687267" name="connsiteX220"/>
              <a:gd fmla="*/ 765090 h 1971175" name="connsiteY220"/>
              <a:gd fmla="*/ 85121 w 687267" name="connsiteX221"/>
              <a:gd fmla="*/ 779261 h 1971175" name="connsiteY221"/>
              <a:gd fmla="*/ 89258 w 687267" name="connsiteX222"/>
              <a:gd fmla="*/ 804055 h 1971175" name="connsiteY222"/>
              <a:gd fmla="*/ 89148 w 687267" name="connsiteX223"/>
              <a:gd fmla="*/ 802866 h 1971175" name="connsiteY223"/>
              <a:gd fmla="*/ 85121 w 687267" name="connsiteX224"/>
              <a:gd fmla="*/ 765093 h 1971175" name="connsiteY224"/>
              <a:gd fmla="*/ 69767 w 687267" name="connsiteX225"/>
              <a:gd fmla="*/ 763858 h 1971175" name="connsiteY225"/>
              <a:gd fmla="*/ 70934 w 687267" name="connsiteX226"/>
              <a:gd fmla="*/ 807598 h 1971175" name="connsiteY226"/>
              <a:gd fmla="*/ 96110 w 687267" name="connsiteX227"/>
              <a:gd fmla="*/ 1005019 h 1971175" name="connsiteY227"/>
              <a:gd fmla="*/ 84983 w 687267" name="connsiteX228"/>
              <a:gd fmla="*/ 757941 h 1971175" name="connsiteY228"/>
              <a:gd fmla="*/ 85120 w 687267" name="connsiteX229"/>
              <a:gd fmla="*/ 765090 h 1971175" name="connsiteY229"/>
              <a:gd fmla="*/ 85120 w 687267" name="connsiteX230"/>
              <a:gd fmla="*/ 759426 h 1971175" name="connsiteY230"/>
              <a:gd fmla="*/ 448360 w 687267" name="connsiteX231"/>
              <a:gd fmla="*/ 663848 h 1971175" name="connsiteY231"/>
              <a:gd fmla="*/ 441278 w 687267" name="connsiteX232"/>
              <a:gd fmla="*/ 667396 h 1971175" name="connsiteY232"/>
              <a:gd fmla="*/ 157989 w 687267" name="connsiteX233"/>
              <a:gd fmla="*/ 894488 h 1971175" name="connsiteY233"/>
              <a:gd fmla="*/ 172153 w 687267" name="connsiteX234"/>
              <a:gd fmla="*/ 908682 h 1971175" name="connsiteY234"/>
              <a:gd fmla="*/ 455442 w 687267" name="connsiteX235"/>
              <a:gd fmla="*/ 681589 h 1971175" name="connsiteY235"/>
              <a:gd fmla="*/ 448360 w 687267" name="connsiteX236"/>
              <a:gd fmla="*/ 663848 h 1971175" name="connsiteY236"/>
              <a:gd fmla="*/ 85121 w 687267" name="connsiteX237"/>
              <a:gd fmla="*/ 595074 h 1971175" name="connsiteY237"/>
              <a:gd fmla="*/ 85120 w 687267" name="connsiteX238"/>
              <a:gd fmla="*/ 759426 h 1971175" name="connsiteY238"/>
              <a:gd fmla="*/ 89148 w 687267" name="connsiteX239"/>
              <a:gd fmla="*/ 802866 h 1971175" name="connsiteY239"/>
              <a:gd fmla="*/ 89304 w 687267" name="connsiteX240"/>
              <a:gd fmla="*/ 804329 h 1971175" name="connsiteY240"/>
              <a:gd fmla="*/ 127681 w 687267" name="connsiteX241"/>
              <a:gd fmla="*/ 1034292 h 1971175" name="connsiteY241"/>
              <a:gd fmla="*/ 144166 w 687267" name="connsiteX242"/>
              <a:gd fmla="*/ 1176976 h 1971175" name="connsiteY242"/>
              <a:gd fmla="*/ 131228 w 687267" name="connsiteX243"/>
              <a:gd fmla="*/ 977618 h 1971175" name="connsiteY243"/>
              <a:gd fmla="*/ 112164 w 687267" name="connsiteX244"/>
              <a:gd fmla="*/ 786345 h 1971175" name="connsiteY244"/>
              <a:gd fmla="*/ 483268 w 687267" name="connsiteX245"/>
              <a:gd fmla="*/ 485408 h 1971175" name="connsiteY245"/>
              <a:gd fmla="*/ 116003 w 687267" name="connsiteX246"/>
              <a:gd fmla="*/ 765067 h 1971175" name="connsiteY246"/>
              <a:gd fmla="*/ 130128 w 687267" name="connsiteX247"/>
              <a:gd fmla="*/ 779049 h 1971175" name="connsiteY247"/>
              <a:gd fmla="*/ 483268 w 687267" name="connsiteX248"/>
              <a:gd fmla="*/ 499390 h 1971175" name="connsiteY248"/>
              <a:gd fmla="*/ 483268 w 687267" name="connsiteX249"/>
              <a:gd fmla="*/ 485408 h 1971175" name="connsiteY249"/>
              <a:gd fmla="*/ 64484 w 687267" name="connsiteX250"/>
              <a:gd fmla="*/ 493129 h 1971175" name="connsiteY250"/>
              <a:gd fmla="*/ 65084 w 687267" name="connsiteX251"/>
              <a:gd fmla="*/ 543313 h 1971175" name="connsiteY251"/>
              <a:gd fmla="*/ 84983 w 687267" name="connsiteX252"/>
              <a:gd fmla="*/ 757941 h 1971175" name="connsiteY252"/>
              <a:gd fmla="*/ 83347 w 687267" name="connsiteX253"/>
              <a:gd fmla="*/ 672998 h 1971175" name="connsiteY253"/>
              <a:gd fmla="*/ 70934 w 687267" name="connsiteX254"/>
              <a:gd fmla="*/ 580904 h 1971175" name="connsiteY254"/>
              <a:gd fmla="*/ 69160 w 687267" name="connsiteX255"/>
              <a:gd fmla="*/ 517146 h 1971175" name="connsiteY255"/>
              <a:gd fmla="*/ 446490 w 687267" name="connsiteX256"/>
              <a:gd fmla="*/ 340086 h 1971175" name="connsiteY256"/>
              <a:gd fmla="*/ 441116 w 687267" name="connsiteX257"/>
              <a:gd fmla="*/ 343582 h 1971175" name="connsiteY257"/>
              <a:gd fmla="*/ 140179 w 687267" name="connsiteX258"/>
              <a:gd fmla="*/ 567308 h 1971175" name="connsiteY258"/>
              <a:gd fmla="*/ 154509 w 687267" name="connsiteX259"/>
              <a:gd fmla="*/ 581291 h 1971175" name="connsiteY259"/>
              <a:gd fmla="*/ 441116 w 687267" name="connsiteX260"/>
              <a:gd fmla="*/ 357564 h 1971175" name="connsiteY260"/>
              <a:gd fmla="*/ 446490 w 687267" name="connsiteX261"/>
              <a:gd fmla="*/ 340086 h 1971175" name="connsiteY261"/>
              <a:gd fmla="*/ 14187 w 687267" name="connsiteX262"/>
              <a:gd fmla="*/ 255031 h 1971175" name="connsiteY262"/>
              <a:gd fmla="*/ 56747 w 687267" name="connsiteX263"/>
              <a:gd fmla="*/ 644661 h 1971175" name="connsiteY263"/>
              <a:gd fmla="*/ 69767 w 687267" name="connsiteX264"/>
              <a:gd fmla="*/ 763858 h 1971175" name="connsiteY264"/>
              <a:gd fmla="*/ 66057 w 687267" name="connsiteX265"/>
              <a:gd fmla="*/ 624737 h 1971175" name="connsiteY265"/>
              <a:gd fmla="*/ 65084 w 687267" name="connsiteX266"/>
              <a:gd fmla="*/ 543313 h 1971175" name="connsiteY266"/>
              <a:gd fmla="*/ 56747 w 687267" name="connsiteX267"/>
              <a:gd fmla="*/ 453388 h 1971175" name="connsiteY267"/>
              <a:gd fmla="*/ 14187 w 687267" name="connsiteX268"/>
              <a:gd fmla="*/ 255031 h 1971175" name="connsiteY268"/>
              <a:gd fmla="*/ 23147 w 687267" name="connsiteX269"/>
              <a:gd fmla="*/ 202833 h 1971175" name="connsiteY269"/>
              <a:gd fmla="*/ 28374 w 687267" name="connsiteX270"/>
              <a:gd fmla="*/ 255031 h 1971175" name="connsiteY270"/>
              <a:gd fmla="*/ 56747 w 687267" name="connsiteX271"/>
              <a:gd fmla="*/ 453388 h 1971175" name="connsiteY271"/>
              <a:gd fmla="*/ 64484 w 687267" name="connsiteX272"/>
              <a:gd fmla="*/ 493129 h 1971175" name="connsiteY272"/>
              <a:gd fmla="*/ 63841 w 687267" name="connsiteX273"/>
              <a:gd fmla="*/ 439220 h 1971175" name="connsiteY273"/>
              <a:gd fmla="*/ 59611 w 687267" name="connsiteX274"/>
              <a:gd fmla="*/ 378183 h 1971175" name="connsiteY274"/>
              <a:gd fmla="*/ 56747 w 687267" name="connsiteX275"/>
              <a:gd fmla="*/ 368378 h 1971175" name="connsiteY275"/>
              <a:gd fmla="*/ 35467 w 687267" name="connsiteX276"/>
              <a:gd fmla="*/ 267429 h 1971175" name="connsiteY276"/>
              <a:gd fmla="*/ 409347 w 687267" name="connsiteX277"/>
              <a:gd fmla="*/ 143828 h 1971175" name="connsiteY277"/>
              <a:gd fmla="*/ 85973 w 687267" name="connsiteX278"/>
              <a:gd fmla="*/ 385113 h 1971175" name="connsiteY278"/>
              <a:gd fmla="*/ 100032 w 687267" name="connsiteX279"/>
              <a:gd fmla="*/ 399306 h 1971175" name="connsiteY279"/>
              <a:gd fmla="*/ 423407 w 687267" name="connsiteX280"/>
              <a:gd fmla="*/ 158021 h 1971175" name="connsiteY280"/>
              <a:gd fmla="*/ 409347 w 687267" name="connsiteX281"/>
              <a:gd fmla="*/ 143828 h 1971175" name="connsiteY281"/>
              <a:gd fmla="*/ 15764 w 687267" name="connsiteX282"/>
              <a:gd fmla="*/ 129090 h 1971175" name="connsiteY282"/>
              <a:gd fmla="*/ 14187 w 687267" name="connsiteX283"/>
              <a:gd fmla="*/ 155853 h 1971175" name="connsiteY283"/>
              <a:gd fmla="*/ 23147 w 687267" name="connsiteX284"/>
              <a:gd fmla="*/ 202833 h 1971175" name="connsiteY284"/>
              <a:gd fmla="*/ 21281 w 687267" name="connsiteX285"/>
              <a:gd fmla="*/ 184189 h 1971175" name="connsiteY285"/>
              <a:gd fmla="*/ 279892 w 687267" name="connsiteX286"/>
              <a:gd fmla="*/ 112215 h 1971175" name="connsiteY286"/>
              <a:gd fmla="*/ 267532 w 687267" name="connsiteX287"/>
              <a:gd fmla="*/ 115661 h 1971175" name="connsiteY287"/>
              <a:gd fmla="*/ 98023 w 687267" name="connsiteX288"/>
              <a:gd fmla="*/ 212144 h 1971175" name="connsiteY288"/>
              <a:gd fmla="*/ 112149 w 687267" name="connsiteX289"/>
              <a:gd fmla="*/ 239711 h 1971175" name="connsiteY289"/>
              <a:gd fmla="*/ 281657 w 687267" name="connsiteX290"/>
              <a:gd fmla="*/ 129444 h 1971175" name="connsiteY290"/>
              <a:gd fmla="*/ 279892 w 687267" name="connsiteX291"/>
              <a:gd fmla="*/ 112215 h 1971175" name="connsiteY291"/>
              <a:gd fmla="*/ 525366 w 687267" name="connsiteX292"/>
              <a:gd fmla="*/ 87296 h 1971175" name="connsiteY292"/>
              <a:gd fmla="*/ 526682 w 687267" name="connsiteX293"/>
              <a:gd fmla="*/ 134600 h 1971175" name="connsiteY293"/>
              <a:gd fmla="*/ 539095 w 687267" name="connsiteX294"/>
              <a:gd fmla="*/ 198358 h 1971175" name="connsiteY294"/>
              <a:gd fmla="*/ 539095 w 687267" name="connsiteX295"/>
              <a:gd fmla="*/ 325873 h 1971175" name="connsiteY295"/>
              <a:gd fmla="*/ 595841 w 687267" name="connsiteX296"/>
              <a:gd fmla="*/ 1105134 h 1971175" name="connsiteY296"/>
              <a:gd fmla="*/ 641727 w 687267" name="connsiteX297"/>
              <a:gd fmla="*/ 1601248 h 1971175" name="connsiteY297"/>
              <a:gd fmla="*/ 651417 w 687267" name="connsiteX298"/>
              <a:gd fmla="*/ 1666938 h 1971175" name="connsiteY298"/>
              <a:gd fmla="*/ 650815 w 687267" name="connsiteX299"/>
              <a:gd fmla="*/ 1613424 h 1971175" name="connsiteY299"/>
              <a:gd fmla="*/ 638402 w 687267" name="connsiteX300"/>
              <a:gd fmla="*/ 1445174 h 1971175" name="connsiteY300"/>
              <a:gd fmla="*/ 610028 w 687267" name="connsiteX301"/>
              <a:gd fmla="*/ 1062628 h 1971175" name="connsiteY301"/>
              <a:gd fmla="*/ 581655 w 687267" name="connsiteX302"/>
              <a:gd fmla="*/ 680082 h 1971175" name="connsiteY302"/>
              <a:gd fmla="*/ 553282 w 687267" name="connsiteX303"/>
              <a:gd fmla="*/ 297536 h 1971175" name="connsiteY303"/>
              <a:gd fmla="*/ 539095 w 687267" name="connsiteX304"/>
              <a:gd fmla="*/ 141684 h 1971175" name="connsiteY304"/>
              <a:gd fmla="*/ 528455 w 687267" name="connsiteX305"/>
              <a:gd fmla="*/ 92095 h 1971175" name="connsiteY305"/>
              <a:gd fmla="*/ 535391 w 687267" name="connsiteX306"/>
              <a:gd fmla="*/ 70214 h 1971175" name="connsiteY306"/>
              <a:gd fmla="*/ 539095 w 687267" name="connsiteX307"/>
              <a:gd fmla="*/ 85011 h 1971175" name="connsiteY307"/>
              <a:gd fmla="*/ 553282 w 687267" name="connsiteX308"/>
              <a:gd fmla="*/ 212526 h 1971175" name="connsiteY308"/>
              <a:gd fmla="*/ 567468 w 687267" name="connsiteX309"/>
              <a:gd fmla="*/ 354210 h 1971175" name="connsiteY309"/>
              <a:gd fmla="*/ 595841 w 687267" name="connsiteX310"/>
              <a:gd fmla="*/ 736756 h 1971175" name="connsiteY310"/>
              <a:gd fmla="*/ 652589 w 687267" name="connsiteX311"/>
              <a:gd fmla="*/ 1516016 h 1971175" name="connsiteY311"/>
              <a:gd fmla="*/ 666775 w 687267" name="connsiteX312"/>
              <a:gd fmla="*/ 1671869 h 1971175" name="connsiteY312"/>
              <a:gd fmla="*/ 680962 w 687267" name="connsiteX313"/>
              <a:gd fmla="*/ 1785216 h 1971175" name="connsiteY313"/>
              <a:gd fmla="*/ 666775 w 687267" name="connsiteX314"/>
              <a:gd fmla="*/ 1459343 h 1971175" name="connsiteY314"/>
              <a:gd fmla="*/ 624215 w 687267" name="connsiteX315"/>
              <a:gd fmla="*/ 1076797 h 1971175" name="connsiteY315"/>
              <a:gd fmla="*/ 610028 w 687267" name="connsiteX316"/>
              <a:gd fmla="*/ 694251 h 1971175" name="connsiteY316"/>
              <a:gd fmla="*/ 567468 w 687267" name="connsiteX317"/>
              <a:gd fmla="*/ 311705 h 1971175" name="connsiteY317"/>
              <a:gd fmla="*/ 567468 w 687267" name="connsiteX318"/>
              <a:gd fmla="*/ 155853 h 1971175" name="connsiteY318"/>
              <a:gd fmla="*/ 541534 w 687267" name="connsiteX319"/>
              <a:gd fmla="*/ 78148 h 1971175" name="connsiteY319"/>
              <a:gd fmla="*/ 20046 w 687267" name="connsiteX320"/>
              <a:gd fmla="*/ 94818 h 1971175" name="connsiteY320"/>
              <a:gd fmla="*/ 14187 w 687267" name="connsiteX321"/>
              <a:gd fmla="*/ 113347 h 1971175" name="connsiteY321"/>
              <a:gd fmla="*/ 15764 w 687267" name="connsiteX322"/>
              <a:gd fmla="*/ 129090 h 1971175" name="connsiteY322"/>
              <a:gd fmla="*/ 15960 w 687267" name="connsiteX323"/>
              <a:gd fmla="*/ 125745 h 1971175" name="connsiteY323"/>
              <a:gd fmla="*/ 22422 w 687267" name="connsiteX324"/>
              <a:gd fmla="*/ 104541 h 1971175" name="connsiteY324"/>
              <a:gd fmla="*/ 29614 w 687267" name="connsiteX325"/>
              <a:gd fmla="*/ 76245 h 1971175" name="connsiteY325"/>
              <a:gd fmla="*/ 28374 w 687267" name="connsiteX326"/>
              <a:gd fmla="*/ 77139 h 1971175" name="connsiteY326"/>
              <a:gd fmla="*/ 28374 w 687267" name="connsiteX327"/>
              <a:gd fmla="*/ 85011 h 1971175" name="connsiteY327"/>
              <a:gd fmla="*/ 22422 w 687267" name="connsiteX328"/>
              <a:gd fmla="*/ 104541 h 1971175" name="connsiteY328"/>
              <a:gd fmla="*/ 36409 w 687267" name="connsiteX329"/>
              <a:gd fmla="*/ 161775 h 1971175" name="connsiteY329"/>
              <a:gd fmla="*/ 50984 w 687267" name="connsiteX330"/>
              <a:gd fmla="*/ 253703 h 1971175" name="connsiteY330"/>
              <a:gd fmla="*/ 59611 w 687267" name="connsiteX331"/>
              <a:gd fmla="*/ 378183 h 1971175" name="connsiteY331"/>
              <a:gd fmla="*/ 69161 w 687267" name="connsiteX332"/>
              <a:gd fmla="*/ 410884 h 1971175" name="connsiteY332"/>
              <a:gd fmla="*/ 70934 w 687267" name="connsiteX333"/>
              <a:gd fmla="*/ 453388 h 1971175" name="connsiteY333"/>
              <a:gd fmla="*/ 85121 w 687267" name="connsiteX334"/>
              <a:gd fmla="*/ 595072 h 1971175" name="connsiteY334"/>
              <a:gd fmla="*/ 85121 w 687267" name="connsiteX335"/>
              <a:gd fmla="*/ 595074 h 1971175" name="connsiteY335"/>
              <a:gd fmla="*/ 85121 w 687267" name="connsiteX336"/>
              <a:gd fmla="*/ 538399 h 1971175" name="connsiteY336"/>
              <a:gd fmla="*/ 55196 w 687267" name="connsiteX337"/>
              <a:gd fmla="*/ 187731 h 1971175" name="connsiteY337"/>
              <a:gd fmla="*/ 28374 w 687267" name="connsiteX338"/>
              <a:gd fmla="*/ 70842 h 1971175" name="connsiteY338"/>
              <a:gd fmla="*/ 29614 w 687267" name="connsiteX339"/>
              <a:gd fmla="*/ 76245 h 1971175" name="connsiteY339"/>
              <a:gd fmla="*/ 37104 w 687267" name="connsiteX340"/>
              <a:gd fmla="*/ 70843 h 1971175" name="connsiteY340"/>
              <a:gd fmla="*/ 21280 w 687267" name="connsiteX341"/>
              <a:gd fmla="*/ 65529 h 1971175" name="connsiteY341"/>
              <a:gd fmla="*/ 20170 w 687267" name="connsiteX342"/>
              <a:gd fmla="*/ 66368 h 1971175" name="connsiteY342"/>
              <a:gd fmla="*/ 14676 w 687267" name="connsiteX343"/>
              <a:gd fmla="*/ 72842 h 1971175" name="connsiteY343"/>
              <a:gd fmla="*/ 20046 w 687267" name="connsiteX344"/>
              <a:gd fmla="*/ 94818 h 1971175" name="connsiteY344"/>
              <a:gd fmla="*/ 24827 w 687267" name="connsiteX345"/>
              <a:gd fmla="*/ 79698 h 1971175" name="connsiteY345"/>
              <a:gd fmla="*/ 28374 w 687267" name="connsiteX346"/>
              <a:gd fmla="*/ 77139 h 1971175" name="connsiteY346"/>
              <a:gd fmla="*/ 28374 w 687267" name="connsiteX347"/>
              <a:gd fmla="*/ 70842 h 1971175" name="connsiteY347"/>
              <a:gd fmla="*/ 21280 w 687267" name="connsiteX348"/>
              <a:gd fmla="*/ 65529 h 1971175" name="connsiteY348"/>
              <a:gd fmla="*/ 156054 w 687267" name="connsiteX349"/>
              <a:gd fmla="*/ 42506 h 1971175" name="connsiteY349"/>
              <a:gd fmla="*/ 56747 w 687267" name="connsiteX350"/>
              <a:gd fmla="*/ 56674 h 1971175" name="connsiteY350"/>
              <a:gd fmla="*/ 37104 w 687267" name="connsiteX351"/>
              <a:gd fmla="*/ 70843 h 1971175" name="connsiteY351"/>
              <a:gd fmla="*/ 62067 w 687267" name="connsiteX352"/>
              <a:gd fmla="*/ 70843 h 1971175" name="connsiteY352"/>
              <a:gd fmla="*/ 85120 w 687267" name="connsiteX353"/>
              <a:gd fmla="*/ 70842 h 1971175" name="connsiteY353"/>
              <a:gd fmla="*/ 212801 w 687267" name="connsiteX354"/>
              <a:gd fmla="*/ 54903 h 1971175" name="connsiteY354"/>
              <a:gd fmla="*/ 272385 w 687267" name="connsiteX355"/>
              <a:gd fmla="*/ 42506 h 1971175" name="connsiteY355"/>
              <a:gd fmla="*/ 253588 w 687267" name="connsiteX356"/>
              <a:gd fmla="*/ 42506 h 1971175" name="connsiteY356"/>
              <a:gd fmla="*/ 156054 w 687267" name="connsiteX357"/>
              <a:gd fmla="*/ 42506 h 1971175" name="connsiteY357"/>
              <a:gd fmla="*/ 391908 w 687267" name="connsiteX358"/>
              <a:gd fmla="*/ 23024 h 1971175" name="connsiteY358"/>
              <a:gd fmla="*/ 340481 w 687267" name="connsiteX359"/>
              <a:gd fmla="*/ 28337 h 1971175" name="connsiteY359"/>
              <a:gd fmla="*/ 272385 w 687267" name="connsiteX360"/>
              <a:gd fmla="*/ 42506 h 1971175" name="connsiteY360"/>
              <a:gd fmla="*/ 340481 w 687267" name="connsiteX361"/>
              <a:gd fmla="*/ 42506 h 1971175" name="connsiteY361"/>
              <a:gd fmla="*/ 425601 w 687267" name="connsiteX362"/>
              <a:gd fmla="*/ 28337 h 1971175" name="connsiteY362"/>
              <a:gd fmla="*/ 496535 w 687267" name="connsiteX363"/>
              <a:gd fmla="*/ 42506 h 1971175" name="connsiteY363"/>
              <a:gd fmla="*/ 525366 w 687267" name="connsiteX364"/>
              <a:gd fmla="*/ 87296 h 1971175" name="connsiteY364"/>
              <a:gd fmla="*/ 524908 w 687267" name="connsiteX365"/>
              <a:gd fmla="*/ 70843 h 1971175" name="connsiteY365"/>
              <a:gd fmla="*/ 453975 w 687267" name="connsiteX366"/>
              <a:gd fmla="*/ 28337 h 1971175" name="connsiteY366"/>
              <a:gd fmla="*/ 391908 w 687267" name="connsiteX367"/>
              <a:gd fmla="*/ 23024 h 1971175" name="connsiteY367"/>
              <a:gd fmla="*/ 42561 w 687267" name="connsiteX368"/>
              <a:gd fmla="*/ 42506 h 1971175" name="connsiteY368"/>
              <a:gd fmla="*/ 0 w 687267" name="connsiteX369"/>
              <a:gd fmla="*/ 85011 h 1971175" name="connsiteY369"/>
              <a:gd fmla="*/ 0 w 687267" name="connsiteX370"/>
              <a:gd fmla="*/ 155853 h 1971175" name="connsiteY370"/>
              <a:gd fmla="*/ 14187 w 687267" name="connsiteX371"/>
              <a:gd fmla="*/ 255031 h 1971175" name="connsiteY371"/>
              <a:gd fmla="*/ 1 w 687267" name="connsiteX372"/>
              <a:gd fmla="*/ 113348 h 1971175" name="connsiteY372"/>
              <a:gd fmla="*/ 8867 w 687267" name="connsiteX373"/>
              <a:gd fmla="*/ 79698 h 1971175" name="connsiteY373"/>
              <a:gd fmla="*/ 14676 w 687267" name="connsiteX374"/>
              <a:gd fmla="*/ 72842 h 1971175" name="connsiteY374"/>
              <a:gd fmla="*/ 14187 w 687267" name="connsiteX375"/>
              <a:gd fmla="*/ 70842 h 1971175" name="connsiteY375"/>
              <a:gd fmla="*/ 20170 w 687267" name="connsiteX376"/>
              <a:gd fmla="*/ 66368 h 1971175" name="connsiteY376"/>
              <a:gd fmla="*/ 28374 w 687267" name="connsiteX377"/>
              <a:gd fmla="*/ 56674 h 1971175" name="connsiteY377"/>
              <a:gd fmla="*/ 58037 w 687267" name="connsiteX378"/>
              <a:gd fmla="*/ 42506 h 1971175" name="connsiteY378"/>
              <a:gd fmla="*/ 99307 w 687267" name="connsiteX379"/>
              <a:gd fmla="*/ 28337 h 1971175" name="connsiteY379"/>
              <a:gd fmla="*/ 69161 w 687267" name="connsiteX380"/>
              <a:gd fmla="*/ 37193 h 1971175" name="connsiteY380"/>
              <a:gd fmla="*/ 58037 w 687267" name="connsiteX381"/>
              <a:gd fmla="*/ 42506 h 1971175" name="connsiteY381"/>
              <a:gd fmla="*/ 104628 w 687267" name="connsiteX382"/>
              <a:gd fmla="*/ 42506 h 1971175" name="connsiteY382"/>
              <a:gd fmla="*/ 156054 w 687267" name="connsiteX383"/>
              <a:gd fmla="*/ 42506 h 1971175" name="connsiteY383"/>
              <a:gd fmla="*/ 232308 w 687267" name="connsiteX384"/>
              <a:gd fmla="*/ 28337 h 1971175" name="connsiteY384"/>
              <a:gd fmla="*/ 177334 w 687267" name="connsiteX385"/>
              <a:gd fmla="*/ 28337 h 1971175" name="connsiteY385"/>
              <a:gd fmla="*/ 99307 w 687267" name="connsiteX386"/>
              <a:gd fmla="*/ 28337 h 1971175" name="connsiteY386"/>
              <a:gd fmla="*/ 411415 w 687267" name="connsiteX387"/>
              <a:gd fmla="*/ 0 h 1971175" name="connsiteY387"/>
              <a:gd fmla="*/ 297921 w 687267" name="connsiteX388"/>
              <a:gd fmla="*/ 14169 h 1971175" name="connsiteY388"/>
              <a:gd fmla="*/ 232308 w 687267" name="connsiteX389"/>
              <a:gd fmla="*/ 28337 h 1971175" name="connsiteY389"/>
              <a:gd fmla="*/ 255361 w 687267" name="connsiteX390"/>
              <a:gd fmla="*/ 28337 h 1971175" name="connsiteY390"/>
              <a:gd fmla="*/ 439788 w 687267" name="connsiteX391"/>
              <a:gd fmla="*/ 14169 h 1971175" name="connsiteY391"/>
              <a:gd fmla="*/ 524908 w 687267" name="connsiteX392"/>
              <a:gd fmla="*/ 56674 h 1971175" name="connsiteY392"/>
              <a:gd fmla="*/ 535391 w 687267" name="connsiteX393"/>
              <a:gd fmla="*/ 70214 h 1971175" name="connsiteY393"/>
              <a:gd fmla="*/ 530228 w 687267" name="connsiteX394"/>
              <a:gd fmla="*/ 49590 h 1971175" name="connsiteY394"/>
              <a:gd fmla="*/ 510721 w 687267" name="connsiteX395"/>
              <a:gd fmla="*/ 14169 h 1971175" name="connsiteY395"/>
              <a:gd fmla="*/ 411415 w 687267" name="connsiteX396"/>
              <a:gd fmla="*/ 0 h 1971175" name="connsiteY3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b="b" l="l" r="r" t="t"/>
            <a:pathLst>
              <a:path h="1971175" w="687267">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7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7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0" name="任意多边形 79"/>
          <p:cNvSpPr/>
          <p:nvPr/>
        </p:nvSpPr>
        <p:spPr bwMode="auto">
          <a:xfrm flipH="1" rot="21401676">
            <a:off x="3988983" y="3914578"/>
            <a:ext cx="681556" cy="1427380"/>
          </a:xfrm>
          <a:custGeom>
            <a:gdLst>
              <a:gd fmla="*/ 454397 w 681556" name="connsiteX0"/>
              <a:gd fmla="*/ 1088044 h 1427380" name="connsiteY0"/>
              <a:gd fmla="*/ 214989 w 681556" name="connsiteX1"/>
              <a:gd fmla="*/ 1287301 h 1427380" name="connsiteY1"/>
              <a:gd fmla="*/ 229072 w 681556" name="connsiteX2"/>
              <a:gd fmla="*/ 1301533 h 1427380" name="connsiteY2"/>
              <a:gd fmla="*/ 247449 w 681556" name="connsiteX3"/>
              <a:gd fmla="*/ 1285419 h 1427380" name="connsiteY3"/>
              <a:gd fmla="*/ 246598 w 681556" name="connsiteX4"/>
              <a:gd fmla="*/ 1286553 h 1427380" name="connsiteY4"/>
              <a:gd fmla="*/ 257834 w 681556" name="connsiteX5"/>
              <a:gd fmla="*/ 1301536 h 1427380" name="connsiteY5"/>
              <a:gd fmla="*/ 269071 w 681556" name="connsiteX6"/>
              <a:gd fmla="*/ 1286554 h 1427380" name="connsiteY6"/>
              <a:gd fmla="*/ 259979 w 681556" name="connsiteX7"/>
              <a:gd fmla="*/ 1274431 h 1427380" name="connsiteY7"/>
              <a:gd fmla="*/ 348776 w 681556" name="connsiteX8"/>
              <a:gd fmla="*/ 1196568 h 1427380" name="connsiteY8"/>
              <a:gd fmla="*/ 468480 w 681556" name="connsiteX9"/>
              <a:gd fmla="*/ 1102277 h 1427380" name="connsiteY9"/>
              <a:gd fmla="*/ 454397 w 681556" name="connsiteX10"/>
              <a:gd fmla="*/ 1088044 h 1427380" name="connsiteY10"/>
              <a:gd fmla="*/ 146730 w 681556" name="connsiteX11"/>
              <a:gd fmla="*/ 1058679 h 1427380" name="connsiteY11"/>
              <a:gd fmla="*/ 146730 w 681556" name="connsiteX12"/>
              <a:gd fmla="*/ 1058689 h 1427380" name="connsiteY12"/>
              <a:gd fmla="*/ 146730 w 681556" name="connsiteX13"/>
              <a:gd fmla="*/ 1058682 h 1427380" name="connsiteY13"/>
              <a:gd fmla="*/ 143902 w 681556" name="connsiteX14"/>
              <a:gd fmla="*/ 1007635 h 1427380" name="connsiteY14"/>
              <a:gd fmla="*/ 146730 w 681556" name="connsiteX15"/>
              <a:gd fmla="*/ 1058679 h 1427380" name="connsiteY15"/>
              <a:gd fmla="*/ 146730 w 681556" name="connsiteX16"/>
              <a:gd fmla="*/ 1030321 h 1427380" name="connsiteY16"/>
              <a:gd fmla="*/ 498291 w 681556" name="connsiteX17"/>
              <a:gd fmla="*/ 806352 h 1427380" name="connsiteY17"/>
              <a:gd fmla="*/ 185173 w 681556" name="connsiteX18"/>
              <a:gd fmla="*/ 1047637 h 1427380" name="connsiteY18"/>
              <a:gd fmla="*/ 199406 w 681556" name="connsiteX19"/>
              <a:gd fmla="*/ 1047637 h 1427380" name="connsiteY19"/>
              <a:gd fmla="*/ 498291 w 681556" name="connsiteX20"/>
              <a:gd fmla="*/ 820545 h 1427380" name="connsiteY20"/>
              <a:gd fmla="*/ 498291 w 681556" name="connsiteX21"/>
              <a:gd fmla="*/ 806352 h 1427380" name="connsiteY21"/>
              <a:gd fmla="*/ 126598 w 681556" name="connsiteX22"/>
              <a:gd fmla="*/ 809938 h 1427380" name="connsiteY22"/>
              <a:gd fmla="*/ 131426 w 681556" name="connsiteX23"/>
              <a:gd fmla="*/ 907555 h 1427380" name="connsiteY23"/>
              <a:gd fmla="*/ 143902 w 681556" name="connsiteX24"/>
              <a:gd fmla="*/ 1007635 h 1427380" name="connsiteY24"/>
              <a:gd fmla="*/ 136123 w 681556" name="connsiteX25"/>
              <a:gd fmla="*/ 867244 h 1427380" name="connsiteY25"/>
              <a:gd fmla="*/ 454397 w 681556" name="connsiteX26"/>
              <a:gd fmla="*/ 704665 h 1427380" name="connsiteY26"/>
              <a:gd fmla="*/ 200906 w 681556" name="connsiteX27"/>
              <a:gd fmla="*/ 891635 h 1427380" name="connsiteY27"/>
              <a:gd fmla="*/ 214988 w 681556" name="connsiteX28"/>
              <a:gd fmla="*/ 906018 h 1427380" name="connsiteY28"/>
              <a:gd fmla="*/ 468480 w 681556" name="connsiteX29"/>
              <a:gd fmla="*/ 719047 h 1427380" name="connsiteY29"/>
              <a:gd fmla="*/ 454397 w 681556" name="connsiteX30"/>
              <a:gd fmla="*/ 704665 h 1427380" name="connsiteY30"/>
              <a:gd fmla="*/ 92241 w 681556" name="connsiteX31"/>
              <a:gd fmla="*/ 673048 h 1427380" name="connsiteY31"/>
              <a:gd fmla="*/ 99661 w 681556" name="connsiteX32"/>
              <a:gd fmla="*/ 736073 h 1427380" name="connsiteY32"/>
              <a:gd fmla="*/ 104302 w 681556" name="connsiteX33"/>
              <a:gd fmla="*/ 831792 h 1427380" name="connsiteY33"/>
              <a:gd fmla="*/ 118445 w 681556" name="connsiteX34"/>
              <a:gd fmla="*/ 1214670 h 1427380" name="connsiteY34"/>
              <a:gd fmla="*/ 118445 w 681556" name="connsiteX35"/>
              <a:gd fmla="*/ 1342296 h 1427380" name="connsiteY35"/>
              <a:gd fmla="*/ 160873 w 681556" name="connsiteX36"/>
              <a:gd fmla="*/ 1427380 h 1427380" name="connsiteY36"/>
              <a:gd fmla="*/ 217444 w 681556" name="connsiteX37"/>
              <a:gd fmla="*/ 1427380 h 1427380" name="connsiteY37"/>
              <a:gd fmla="*/ 288157 w 681556" name="connsiteX38"/>
              <a:gd fmla="*/ 1427380 h 1427380" name="connsiteY38"/>
              <a:gd fmla="*/ 429584 w 681556" name="connsiteX39"/>
              <a:gd fmla="*/ 1427380 h 1427380" name="connsiteY39"/>
              <a:gd fmla="*/ 542725 w 681556" name="connsiteX40"/>
              <a:gd fmla="*/ 1427380 h 1427380" name="connsiteY40"/>
              <a:gd fmla="*/ 627581 w 681556" name="connsiteX41"/>
              <a:gd fmla="*/ 1413199 h 1427380" name="connsiteY41"/>
              <a:gd fmla="*/ 670009 w 681556" name="connsiteX42"/>
              <a:gd fmla="*/ 1356477 h 1427380" name="connsiteY42"/>
              <a:gd fmla="*/ 667202 w 681556" name="connsiteX43"/>
              <a:gd fmla="*/ 1333955 h 1427380" name="connsiteY43"/>
              <a:gd fmla="*/ 666032 w 681556" name="connsiteX44"/>
              <a:gd fmla="*/ 1337865 h 1427380" name="connsiteY44"/>
              <a:gd fmla="*/ 650287 w 681556" name="connsiteX45"/>
              <a:gd fmla="*/ 1356920 h 1427380" name="connsiteY45"/>
              <a:gd fmla="*/ 647362 w 681556" name="connsiteX46"/>
              <a:gd fmla="*/ 1358689 h 1427380" name="connsiteY46"/>
              <a:gd fmla="*/ 647690 w 681556" name="connsiteX47"/>
              <a:gd fmla="*/ 1369549 h 1427380" name="connsiteY47"/>
              <a:gd fmla="*/ 641724 w 681556" name="connsiteX48"/>
              <a:gd fmla="*/ 1384838 h 1427380" name="connsiteY48"/>
              <a:gd fmla="*/ 599296 w 681556" name="connsiteX49"/>
              <a:gd fmla="*/ 1399019 h 1427380" name="connsiteY49"/>
              <a:gd fmla="*/ 542725 w 681556" name="connsiteX50"/>
              <a:gd fmla="*/ 1399018 h 1427380" name="connsiteY50"/>
              <a:gd fmla="*/ 443726 w 681556" name="connsiteX51"/>
              <a:gd fmla="*/ 1399018 h 1427380" name="connsiteY51"/>
              <a:gd fmla="*/ 365942 w 681556" name="connsiteX52"/>
              <a:gd fmla="*/ 1399018 h 1427380" name="connsiteY52"/>
              <a:gd fmla="*/ 362594 w 681556" name="connsiteX53"/>
              <a:gd fmla="*/ 1399018 h 1427380" name="connsiteY53"/>
              <a:gd fmla="*/ 362794 w 681556" name="connsiteX54"/>
              <a:gd fmla="*/ 1398915 h 1427380" name="connsiteY54"/>
              <a:gd fmla="*/ 493226 w 681556" name="connsiteX55"/>
              <a:gd fmla="*/ 1395474 h 1427380" name="connsiteY55"/>
              <a:gd fmla="*/ 627581 w 681556" name="connsiteX56"/>
              <a:gd fmla="*/ 1370657 h 1427380" name="connsiteY56"/>
              <a:gd fmla="*/ 647362 w 681556" name="connsiteX57"/>
              <a:gd fmla="*/ 1358689 h 1427380" name="connsiteY57"/>
              <a:gd fmla="*/ 647028 w 681556" name="connsiteX58"/>
              <a:gd fmla="*/ 1347613 h 1427380" name="connsiteY58"/>
              <a:gd fmla="*/ 645450 w 681556" name="connsiteX59"/>
              <a:gd fmla="*/ 1333379 h 1427380" name="connsiteY59"/>
              <a:gd fmla="*/ 627581 w 681556" name="connsiteX60"/>
              <a:gd fmla="*/ 1356476 h 1427380" name="connsiteY60"/>
              <a:gd fmla="*/ 486154 w 681556" name="connsiteX61"/>
              <a:gd fmla="*/ 1370657 h 1427380" name="connsiteY61"/>
              <a:gd fmla="*/ 422512 w 681556" name="connsiteX62"/>
              <a:gd fmla="*/ 1372430 h 1427380" name="connsiteY62"/>
              <a:gd fmla="*/ 408821 w 681556" name="connsiteX63"/>
              <a:gd fmla="*/ 1375099 h 1427380" name="connsiteY63"/>
              <a:gd fmla="*/ 455930 w 681556" name="connsiteX64"/>
              <a:gd fmla="*/ 1350724 h 1427380" name="connsiteY64"/>
              <a:gd fmla="*/ 570353 w 681556" name="connsiteX65"/>
              <a:gd fmla="*/ 1275566 h 1427380" name="connsiteY65"/>
              <a:gd fmla="*/ 556270 w 681556" name="connsiteX66"/>
              <a:gd fmla="*/ 1261583 h 1427380" name="connsiteY66"/>
              <a:gd fmla="*/ 441848 w 681556" name="connsiteX67"/>
              <a:gd fmla="*/ 1336741 h 1427380" name="connsiteY67"/>
              <a:gd fmla="*/ 346972 w 681556" name="connsiteX68"/>
              <a:gd fmla="*/ 1385832 h 1427380" name="connsiteY68"/>
              <a:gd fmla="*/ 295228 w 681556" name="connsiteX69"/>
              <a:gd fmla="*/ 1390156 h 1427380" name="connsiteY69"/>
              <a:gd fmla="*/ 231586 w 681556" name="connsiteX70"/>
              <a:gd fmla="*/ 1384838 h 1427380" name="connsiteY70"/>
              <a:gd fmla="*/ 160873 w 681556" name="connsiteX71"/>
              <a:gd fmla="*/ 1285573 h 1427380" name="connsiteY71"/>
              <a:gd fmla="*/ 160873 w 681556" name="connsiteX72"/>
              <a:gd fmla="*/ 1229515 h 1427380" name="connsiteY72"/>
              <a:gd fmla="*/ 160952 w 681556" name="connsiteX73"/>
              <a:gd fmla="*/ 1229621 h 1427380" name="connsiteY73"/>
              <a:gd fmla="*/ 468576 w 681556" name="connsiteX74"/>
              <a:gd fmla="*/ 991912 h 1427380" name="connsiteY74"/>
              <a:gd fmla="*/ 468576 w 681556" name="connsiteX75"/>
              <a:gd fmla="*/ 977930 h 1427380" name="connsiteY75"/>
              <a:gd fmla="*/ 160953 w 681556" name="connsiteX76"/>
              <a:gd fmla="*/ 1215639 h 1427380" name="connsiteY76"/>
              <a:gd fmla="*/ 160873 w 681556" name="connsiteX77"/>
              <a:gd fmla="*/ 1215668 h 1427380" name="connsiteY77"/>
              <a:gd fmla="*/ 160873 w 681556" name="connsiteX78"/>
              <a:gd fmla="*/ 1115405 h 1427380" name="connsiteY78"/>
              <a:gd fmla="*/ 146730 w 681556" name="connsiteX79"/>
              <a:gd fmla="*/ 1115405 h 1427380" name="connsiteY79"/>
              <a:gd fmla="*/ 146730 w 681556" name="connsiteX80"/>
              <a:gd fmla="*/ 1058689 h 1427380" name="connsiteY80"/>
              <a:gd fmla="*/ 143195 w 681556" name="connsiteX81"/>
              <a:gd fmla="*/ 1200489 h 1427380" name="connsiteY81"/>
              <a:gd fmla="*/ 160873 w 681556" name="connsiteX82"/>
              <a:gd fmla="*/ 1342296 h 1427380" name="connsiteY82"/>
              <a:gd fmla="*/ 193799 w 681556" name="connsiteX83"/>
              <a:gd fmla="*/ 1387053 h 1427380" name="connsiteY83"/>
              <a:gd fmla="*/ 232496 w 681556" name="connsiteX84"/>
              <a:gd fmla="*/ 1399019 h 1427380" name="connsiteY84"/>
              <a:gd fmla="*/ 259872 w 681556" name="connsiteX85"/>
              <a:gd fmla="*/ 1399019 h 1427380" name="connsiteY85"/>
              <a:gd fmla="*/ 288157 w 681556" name="connsiteX86"/>
              <a:gd fmla="*/ 1399018 h 1427380" name="connsiteY86"/>
              <a:gd fmla="*/ 321487 w 681556" name="connsiteX87"/>
              <a:gd fmla="*/ 1399019 h 1427380" name="connsiteY87"/>
              <a:gd fmla="*/ 317075 w 681556" name="connsiteX88"/>
              <a:gd fmla="*/ 1401302 h 1427380" name="connsiteY88"/>
              <a:gd fmla="*/ 302079 w 681556" name="connsiteX89"/>
              <a:gd fmla="*/ 1402121 h 1427380" name="connsiteY89"/>
              <a:gd fmla="*/ 243961 w 681556" name="connsiteX90"/>
              <a:gd fmla="*/ 1402564 h 1427380" name="connsiteY90"/>
              <a:gd fmla="*/ 232496 w 681556" name="connsiteX91"/>
              <a:gd fmla="*/ 1399019 h 1427380" name="connsiteY91"/>
              <a:gd fmla="*/ 231586 w 681556" name="connsiteX92"/>
              <a:gd fmla="*/ 1399019 h 1427380" name="connsiteY92"/>
              <a:gd fmla="*/ 160873 w 681556" name="connsiteX93"/>
              <a:gd fmla="*/ 1399018 h 1427380" name="connsiteY93"/>
              <a:gd fmla="*/ 132587 w 681556" name="connsiteX94"/>
              <a:gd fmla="*/ 1285573 h 1427380" name="connsiteY94"/>
              <a:gd fmla="*/ 132587 w 681556" name="connsiteX95"/>
              <a:gd fmla="*/ 1129586 h 1427380" name="connsiteY95"/>
              <a:gd fmla="*/ 132588 w 681556" name="connsiteX96"/>
              <a:gd fmla="*/ 931057 h 1427380" name="connsiteY96"/>
              <a:gd fmla="*/ 131426 w 681556" name="connsiteX97"/>
              <a:gd fmla="*/ 907555 h 1427380" name="connsiteY97"/>
              <a:gd fmla="*/ 123748 w 681556" name="connsiteX98"/>
              <a:gd fmla="*/ 845973 h 1427380" name="connsiteY98"/>
              <a:gd fmla="*/ 82500 w 681556" name="connsiteX99"/>
              <a:gd fmla="*/ 597820 h 1427380" name="connsiteY99"/>
              <a:gd fmla="*/ 90160 w 681556" name="connsiteX100"/>
              <a:gd fmla="*/ 661624 h 1427380" name="connsiteY100"/>
              <a:gd fmla="*/ 92241 w 681556" name="connsiteX101"/>
              <a:gd fmla="*/ 673048 h 1427380" name="connsiteY101"/>
              <a:gd fmla="*/ 88392 w 681556" name="connsiteX102"/>
              <a:gd fmla="*/ 640353 h 1427380" name="connsiteY102"/>
              <a:gd fmla="*/ 486374 w 681556" name="connsiteX103"/>
              <a:gd fmla="*/ 534472 h 1427380" name="connsiteY103"/>
              <a:gd fmla="*/ 203085 w 681556" name="connsiteX104"/>
              <a:gd fmla="*/ 747960 h 1427380" name="connsiteY104"/>
              <a:gd fmla="*/ 203085 w 681556" name="connsiteX105"/>
              <a:gd fmla="*/ 762193 h 1427380" name="connsiteY105"/>
              <a:gd fmla="*/ 486374 w 681556" name="connsiteX106"/>
              <a:gd fmla="*/ 548705 h 1427380" name="connsiteY106"/>
              <a:gd fmla="*/ 486374 w 681556" name="connsiteX107"/>
              <a:gd fmla="*/ 534472 h 1427380" name="connsiteY107"/>
              <a:gd fmla="*/ 61148 w 681556" name="connsiteX108"/>
              <a:gd fmla="*/ 435823 h 1427380" name="connsiteY108"/>
              <a:gd fmla="*/ 61874 w 681556" name="connsiteX109"/>
              <a:gd fmla="*/ 448914 h 1427380" name="connsiteY109"/>
              <a:gd fmla="*/ 82500 w 681556" name="connsiteX110"/>
              <a:gd fmla="*/ 597820 h 1427380" name="connsiteY110"/>
              <a:gd fmla="*/ 67178 w 681556" name="connsiteX111"/>
              <a:gd fmla="*/ 470185 h 1427380" name="connsiteY111"/>
              <a:gd fmla="*/ 400161 w 681556" name="connsiteX112"/>
              <a:gd fmla="*/ 410626 h 1427380" name="connsiteY112"/>
              <a:gd fmla="*/ 200905 w 681556" name="connsiteX113"/>
              <a:gd fmla="*/ 536472 h 1427380" name="connsiteY113"/>
              <a:gd fmla="*/ 215138 w 681556" name="connsiteX114"/>
              <a:gd fmla="*/ 550455 h 1427380" name="connsiteY114"/>
              <a:gd fmla="*/ 414394 w 681556" name="connsiteX115"/>
              <a:gd fmla="*/ 424609 h 1427380" name="connsiteY115"/>
              <a:gd fmla="*/ 400161 w 681556" name="connsiteX116"/>
              <a:gd fmla="*/ 410626 h 1427380" name="connsiteY116"/>
              <a:gd fmla="*/ 63895 w 681556" name="connsiteX117"/>
              <a:gd fmla="*/ 311159 h 1427380" name="connsiteY117"/>
              <a:gd fmla="*/ 104302 w 681556" name="connsiteX118"/>
              <a:gd fmla="*/ 675805 h 1427380" name="connsiteY118"/>
              <a:gd fmla="*/ 126598 w 681556" name="connsiteX119"/>
              <a:gd fmla="*/ 809938 h 1427380" name="connsiteY119"/>
              <a:gd fmla="*/ 121981 w 681556" name="connsiteX120"/>
              <a:gd fmla="*/ 716574 h 1427380" name="connsiteY120"/>
              <a:gd fmla="*/ 99930 w 681556" name="connsiteX121"/>
              <a:gd fmla="*/ 560577 h 1427380" name="connsiteY121"/>
              <a:gd fmla="*/ 98998 w 681556" name="connsiteX122"/>
              <a:gd fmla="*/ 555269 h 1427380" name="connsiteY122"/>
              <a:gd fmla="*/ 97979 w 681556" name="connsiteX123"/>
              <a:gd fmla="*/ 546773 h 1427380" name="connsiteY123"/>
              <a:gd fmla="*/ 90159 w 681556" name="connsiteX124"/>
              <a:gd fmla="*/ 491456 h 1427380" name="connsiteY124"/>
              <a:gd fmla="*/ 88211 w 681556" name="connsiteX125"/>
              <a:gd fmla="*/ 465410 h 1427380" name="connsiteY125"/>
              <a:gd fmla="*/ 76017 w 681556" name="connsiteX126"/>
              <a:gd fmla="*/ 363830 h 1427380" name="connsiteY126"/>
              <a:gd fmla="*/ 75006 w 681556" name="connsiteX127"/>
              <a:gd fmla="*/ 288875 h 1427380" name="connsiteY127"/>
              <a:gd fmla="*/ 88211 w 681556" name="connsiteX128"/>
              <a:gd fmla="*/ 465410 h 1427380" name="connsiteY128"/>
              <a:gd fmla="*/ 97979 w 681556" name="connsiteX129"/>
              <a:gd fmla="*/ 546773 h 1427380" name="connsiteY129"/>
              <a:gd fmla="*/ 99930 w 681556" name="connsiteX130"/>
              <a:gd fmla="*/ 560577 h 1427380" name="connsiteY130"/>
              <a:gd fmla="*/ 132587 w 681556" name="connsiteX131"/>
              <a:gd fmla="*/ 746708 h 1427380" name="connsiteY131"/>
              <a:gd fmla="*/ 160873 w 681556" name="connsiteX132"/>
              <a:gd fmla="*/ 1115405 h 1427380" name="connsiteY132"/>
              <a:gd fmla="*/ 146730 w 681556" name="connsiteX133"/>
              <a:gd fmla="*/ 775069 h 1427380" name="connsiteY133"/>
              <a:gd fmla="*/ 90160 w 681556" name="connsiteX134"/>
              <a:gd fmla="*/ 392191 h 1427380" name="connsiteY134"/>
              <a:gd fmla="*/ 81320 w 681556" name="connsiteX135"/>
              <a:gd fmla="*/ 314198 h 1427380" name="connsiteY135"/>
              <a:gd fmla="*/ 56823 w 681556" name="connsiteX136"/>
              <a:gd fmla="*/ 280435 h 1427380" name="connsiteY136"/>
              <a:gd fmla="*/ 63895 w 681556" name="connsiteX137"/>
              <a:gd fmla="*/ 311159 h 1427380" name="connsiteY137"/>
              <a:gd fmla="*/ 61874 w 681556" name="connsiteX138"/>
              <a:gd fmla="*/ 292927 h 1427380" name="connsiteY138"/>
              <a:gd fmla="*/ 50560 w 681556" name="connsiteX139"/>
              <a:gd fmla="*/ 253221 h 1427380" name="connsiteY139"/>
              <a:gd fmla="*/ 51267 w 681556" name="connsiteX140"/>
              <a:gd fmla="*/ 257475 h 1427380" name="connsiteY140"/>
              <a:gd fmla="*/ 51859 w 681556" name="connsiteX141"/>
              <a:gd fmla="*/ 268156 h 1427380" name="connsiteY141"/>
              <a:gd fmla="*/ 56823 w 681556" name="connsiteX142"/>
              <a:gd fmla="*/ 280435 h 1427380" name="connsiteY142"/>
              <a:gd fmla="*/ 54803 w 681556" name="connsiteX143"/>
              <a:gd fmla="*/ 271656 h 1427380" name="connsiteY143"/>
              <a:gd fmla="*/ 430126 w 681556" name="connsiteX144"/>
              <a:gd fmla="*/ 180907 h 1427380" name="connsiteY144"/>
              <a:gd fmla="*/ 131241 w 681556" name="connsiteX145"/>
              <a:gd fmla="*/ 406513 h 1427380" name="connsiteY145"/>
              <a:gd fmla="*/ 145474 w 681556" name="connsiteX146"/>
              <a:gd fmla="*/ 420613 h 1427380" name="connsiteY146"/>
              <a:gd fmla="*/ 444359 w 681556" name="connsiteX147"/>
              <a:gd fmla="*/ 195008 h 1427380" name="connsiteY147"/>
              <a:gd fmla="*/ 430126 w 681556" name="connsiteX148"/>
              <a:gd fmla="*/ 180907 h 1427380" name="connsiteY148"/>
              <a:gd fmla="*/ 24535 w 681556" name="connsiteX149"/>
              <a:gd fmla="*/ 96652 h 1427380" name="connsiteY149"/>
              <a:gd fmla="*/ 22982 w 681556" name="connsiteX150"/>
              <a:gd fmla="*/ 101488 h 1427380" name="connsiteY150"/>
              <a:gd fmla="*/ 21679 w 681556" name="connsiteX151"/>
              <a:gd fmla="*/ 119773 h 1427380" name="connsiteY151"/>
              <a:gd fmla="*/ 26518 w 681556" name="connsiteX152"/>
              <a:gd fmla="*/ 144030 h 1427380" name="connsiteY152"/>
              <a:gd fmla="*/ 33589 w 681556" name="connsiteX153"/>
              <a:gd fmla="*/ 179481 h 1427380" name="connsiteY153"/>
              <a:gd fmla="*/ 50560 w 681556" name="connsiteX154"/>
              <a:gd fmla="*/ 253221 h 1427380" name="connsiteY154"/>
              <a:gd fmla="*/ 300452 w 681556" name="connsiteX155"/>
              <a:gd fmla="*/ 67045 h 1427380" name="connsiteY155"/>
              <a:gd fmla="*/ 71397 w 681556" name="connsiteX156"/>
              <a:gd fmla="*/ 238529 h 1427380" name="connsiteY156"/>
              <a:gd fmla="*/ 70520 w 681556" name="connsiteX157"/>
              <a:gd fmla="*/ 238865 h 1427380" name="connsiteY157"/>
              <a:gd fmla="*/ 64305 w 681556" name="connsiteX158"/>
              <a:gd fmla="*/ 172391 h 1427380" name="connsiteY158"/>
              <a:gd fmla="*/ 50779 w 681556" name="connsiteX159"/>
              <a:gd fmla="*/ 85593 h 1427380" name="connsiteY159"/>
              <a:gd fmla="*/ 47731 w 681556" name="connsiteX160"/>
              <a:gd fmla="*/ 94397 h 1427380" name="connsiteY160"/>
              <a:gd fmla="*/ 61874 w 681556" name="connsiteX161"/>
              <a:gd fmla="*/ 236204 h 1427380" name="connsiteY161"/>
              <a:gd fmla="*/ 75006 w 681556" name="connsiteX162"/>
              <a:gd fmla="*/ 288875 h 1427380" name="connsiteY162"/>
              <a:gd fmla="*/ 74249 w 681556" name="connsiteX163"/>
              <a:gd fmla="*/ 278746 h 1427380" name="connsiteY163"/>
              <a:gd fmla="*/ 71286 w 681556" name="connsiteX164"/>
              <a:gd fmla="*/ 247058 h 1427380" name="connsiteY164"/>
              <a:gd fmla="*/ 85713 w 681556" name="connsiteX165"/>
              <a:gd fmla="*/ 252819 h 1427380" name="connsiteY165"/>
              <a:gd fmla="*/ 300451 w 681556" name="connsiteX166"/>
              <a:gd fmla="*/ 95626 h 1427380" name="connsiteY166"/>
              <a:gd fmla="*/ 300452 w 681556" name="connsiteX167"/>
              <a:gd fmla="*/ 67045 h 1427380" name="connsiteY167"/>
              <a:gd fmla="*/ 486154 w 681556" name="connsiteX168"/>
              <a:gd fmla="*/ 51855 h 1427380" name="connsiteY168"/>
              <a:gd fmla="*/ 514440 w 681556" name="connsiteX169"/>
              <a:gd fmla="*/ 165301 h 1427380" name="connsiteY169"/>
              <a:gd fmla="*/ 528583 w 681556" name="connsiteX170"/>
              <a:gd fmla="*/ 321288 h 1427380" name="connsiteY170"/>
              <a:gd fmla="*/ 556868 w 681556" name="connsiteX171"/>
              <a:gd fmla="*/ 689985 h 1427380" name="connsiteY171"/>
              <a:gd fmla="*/ 585153 w 681556" name="connsiteX172"/>
              <a:gd fmla="*/ 1058683 h 1427380" name="connsiteY172"/>
              <a:gd fmla="*/ 613439 w 681556" name="connsiteX173"/>
              <a:gd fmla="*/ 1186309 h 1427380" name="connsiteY173"/>
              <a:gd fmla="*/ 641724 w 681556" name="connsiteX174"/>
              <a:gd fmla="*/ 1299754 h 1427380" name="connsiteY174"/>
              <a:gd fmla="*/ 645450 w 681556" name="connsiteX175"/>
              <a:gd fmla="*/ 1333379 h 1427380" name="connsiteY175"/>
              <a:gd fmla="*/ 645923 w 681556" name="connsiteX176"/>
              <a:gd fmla="*/ 1332768 h 1427380" name="connsiteY176"/>
              <a:gd fmla="*/ 657635 w 681556" name="connsiteX177"/>
              <a:gd fmla="*/ 1305072 h 1427380" name="connsiteY177"/>
              <a:gd fmla="*/ 660607 w 681556" name="connsiteX178"/>
              <a:gd fmla="*/ 1281054 h 1427380" name="connsiteY178"/>
              <a:gd fmla="*/ 655867 w 681556" name="connsiteX179"/>
              <a:gd fmla="*/ 1243031 h 1427380" name="connsiteY179"/>
              <a:gd fmla="*/ 627581 w 681556" name="connsiteX180"/>
              <a:gd fmla="*/ 1157947 h 1427380" name="connsiteY180"/>
              <a:gd fmla="*/ 599296 w 681556" name="connsiteX181"/>
              <a:gd fmla="*/ 973598 h 1427380" name="connsiteY181"/>
              <a:gd fmla="*/ 571011 w 681556" name="connsiteX182"/>
              <a:gd fmla="*/ 604901 h 1427380" name="connsiteY182"/>
              <a:gd fmla="*/ 563073 w 681556" name="connsiteX183"/>
              <a:gd fmla="*/ 439364 h 1427380" name="connsiteY183"/>
              <a:gd fmla="*/ 553332 w 681556" name="connsiteX184"/>
              <a:gd fmla="*/ 385101 h 1427380" name="connsiteY184"/>
              <a:gd fmla="*/ 546647 w 681556" name="connsiteX185"/>
              <a:gd fmla="*/ 273384 h 1427380" name="connsiteY185"/>
              <a:gd fmla="*/ 542725 w 681556" name="connsiteX186"/>
              <a:gd fmla="*/ 236204 h 1427380" name="connsiteY186"/>
              <a:gd fmla="*/ 528583 w 681556" name="connsiteX187"/>
              <a:gd fmla="*/ 108578 h 1427380" name="connsiteY187"/>
              <a:gd fmla="*/ 512672 w 681556" name="connsiteX188"/>
              <a:gd fmla="*/ 60718 h 1427380" name="connsiteY188"/>
              <a:gd fmla="*/ 508654 w 681556" name="connsiteX189"/>
              <a:gd fmla="*/ 51856 h 1427380" name="connsiteY189"/>
              <a:gd fmla="*/ 501527 w 681556" name="connsiteX190"/>
              <a:gd fmla="*/ 37675 h 1427380" name="connsiteY190"/>
              <a:gd fmla="*/ 502728 w 681556" name="connsiteX191"/>
              <a:gd fmla="*/ 38783 h 1427380" name="connsiteY191"/>
              <a:gd fmla="*/ 508654 w 681556" name="connsiteX192"/>
              <a:gd fmla="*/ 51856 h 1427380" name="connsiteY192"/>
              <a:gd fmla="*/ 514440 w 681556" name="connsiteX193"/>
              <a:gd fmla="*/ 51856 h 1427380" name="connsiteY193"/>
              <a:gd fmla="*/ 528583 w 681556" name="connsiteX194"/>
              <a:gd fmla="*/ 108578 h 1427380" name="connsiteY194"/>
              <a:gd fmla="*/ 542725 w 681556" name="connsiteX195"/>
              <a:gd fmla="*/ 207843 h 1427380" name="connsiteY195"/>
              <a:gd fmla="*/ 546647 w 681556" name="connsiteX196"/>
              <a:gd fmla="*/ 273384 h 1427380" name="connsiteY196"/>
              <a:gd fmla="*/ 562171 w 681556" name="connsiteX197"/>
              <a:gd fmla="*/ 420553 h 1427380" name="connsiteY197"/>
              <a:gd fmla="*/ 563073 w 681556" name="connsiteX198"/>
              <a:gd fmla="*/ 439364 h 1427380" name="connsiteY198"/>
              <a:gd fmla="*/ 585153 w 681556" name="connsiteX199"/>
              <a:gd fmla="*/ 562360 h 1427380" name="connsiteY199"/>
              <a:gd fmla="*/ 627581 w 681556" name="connsiteX200"/>
              <a:gd fmla="*/ 945237 h 1427380" name="connsiteY200"/>
              <a:gd fmla="*/ 641724 w 681556" name="connsiteX201"/>
              <a:gd fmla="*/ 1129586 h 1427380" name="connsiteY201"/>
              <a:gd fmla="*/ 655867 w 681556" name="connsiteX202"/>
              <a:gd fmla="*/ 1243031 h 1427380" name="connsiteY202"/>
              <a:gd fmla="*/ 661391 w 681556" name="connsiteX203"/>
              <a:gd fmla="*/ 1274716 h 1427380" name="connsiteY203"/>
              <a:gd fmla="*/ 660607 w 681556" name="connsiteX204"/>
              <a:gd fmla="*/ 1281054 h 1427380" name="connsiteY204"/>
              <a:gd fmla="*/ 662938 w 681556" name="connsiteX205"/>
              <a:gd fmla="*/ 1299754 h 1427380" name="connsiteY205"/>
              <a:gd fmla="*/ 667202 w 681556" name="connsiteX206"/>
              <a:gd fmla="*/ 1333955 h 1427380" name="connsiteY206"/>
              <a:gd fmla="*/ 680616 w 681556" name="connsiteX207"/>
              <a:gd fmla="*/ 1289118 h 1427380" name="connsiteY207"/>
              <a:gd fmla="*/ 670009 w 681556" name="connsiteX208"/>
              <a:gd fmla="*/ 1186309 h 1427380" name="connsiteY208"/>
              <a:gd fmla="*/ 641724 w 681556" name="connsiteX209"/>
              <a:gd fmla="*/ 831792 h 1427380" name="connsiteY209"/>
              <a:gd fmla="*/ 585153 w 681556" name="connsiteX210"/>
              <a:gd fmla="*/ 463094 h 1427380" name="connsiteY210"/>
              <a:gd fmla="*/ 556868 w 681556" name="connsiteX211"/>
              <a:gd fmla="*/ 278746 h 1427380" name="connsiteY211"/>
              <a:gd fmla="*/ 556868 w 681556" name="connsiteX212"/>
              <a:gd fmla="*/ 108578 h 1427380" name="connsiteY212"/>
              <a:gd fmla="*/ 514440 w 681556" name="connsiteX213"/>
              <a:gd fmla="*/ 37675 h 1427380" name="connsiteY213"/>
              <a:gd fmla="*/ 40734 w 681556" name="connsiteX214"/>
              <a:gd fmla="*/ 57355 h 1427380" name="connsiteY214"/>
              <a:gd fmla="*/ 31379 w 681556" name="connsiteX215"/>
              <a:gd fmla="*/ 64707 h 1427380" name="connsiteY215"/>
              <a:gd fmla="*/ 22982 w 681556" name="connsiteX216"/>
              <a:gd fmla="*/ 80217 h 1427380" name="connsiteY216"/>
              <a:gd fmla="*/ 22477 w 681556" name="connsiteX217"/>
              <a:gd fmla="*/ 84269 h 1427380" name="connsiteY217"/>
              <a:gd fmla="*/ 24535 w 681556" name="connsiteX218"/>
              <a:gd fmla="*/ 96652 h 1427380" name="connsiteY218"/>
              <a:gd fmla="*/ 31379 w 681556" name="connsiteX219"/>
              <a:gd fmla="*/ 75342 h 1427380" name="connsiteY219"/>
              <a:gd fmla="*/ 43356 w 681556" name="connsiteX220"/>
              <a:gd fmla="*/ 58140 h 1427380" name="connsiteY220"/>
              <a:gd fmla="*/ 43312 w 681556" name="connsiteX221"/>
              <a:gd fmla="*/ 58059 h 1427380" name="connsiteY221"/>
              <a:gd fmla="*/ 47731 w 681556" name="connsiteX222"/>
              <a:gd fmla="*/ 51856 h 1427380" name="connsiteY222"/>
              <a:gd fmla="*/ 43356 w 681556" name="connsiteX223"/>
              <a:gd fmla="*/ 58140 h 1427380" name="connsiteY223"/>
              <a:gd fmla="*/ 47731 w 681556" name="connsiteX224"/>
              <a:gd fmla="*/ 66036 h 1427380" name="connsiteY224"/>
              <a:gd fmla="*/ 50779 w 681556" name="connsiteX225"/>
              <a:gd fmla="*/ 85593 h 1427380" name="connsiteY225"/>
              <a:gd fmla="*/ 57012 w 681556" name="connsiteX226"/>
              <a:gd fmla="*/ 67587 h 1427380" name="connsiteY226"/>
              <a:gd fmla="*/ 77270 w 681556" name="connsiteX227"/>
              <a:gd fmla="*/ 51855 h 1427380" name="connsiteY227"/>
              <a:gd fmla="*/ 76241 w 681556" name="connsiteX228"/>
              <a:gd fmla="*/ 35357 h 1427380" name="connsiteY228"/>
              <a:gd fmla="*/ 47731 w 681556" name="connsiteX229"/>
              <a:gd fmla="*/ 37675 h 1427380" name="connsiteY229"/>
              <a:gd fmla="*/ 5303 w 681556" name="connsiteX230"/>
              <a:gd fmla="*/ 122759 h 1427380" name="connsiteY230"/>
              <a:gd fmla="*/ 33589 w 681556" name="connsiteX231"/>
              <a:gd fmla="*/ 278746 h 1427380" name="connsiteY231"/>
              <a:gd fmla="*/ 61148 w 681556" name="connsiteX232"/>
              <a:gd fmla="*/ 435823 h 1427380" name="connsiteY232"/>
              <a:gd fmla="*/ 51859 w 681556" name="connsiteX233"/>
              <a:gd fmla="*/ 268156 h 1427380" name="connsiteY233"/>
              <a:gd fmla="*/ 35357 w 681556" name="connsiteX234"/>
              <a:gd fmla="*/ 227341 h 1427380" name="connsiteY234"/>
              <a:gd fmla="*/ 19446 w 681556" name="connsiteX235"/>
              <a:gd fmla="*/ 151120 h 1427380" name="connsiteY235"/>
              <a:gd fmla="*/ 21679 w 681556" name="connsiteX236"/>
              <a:gd fmla="*/ 119773 h 1427380" name="connsiteY236"/>
              <a:gd fmla="*/ 19446 w 681556" name="connsiteX237"/>
              <a:gd fmla="*/ 108578 h 1427380" name="connsiteY237"/>
              <a:gd fmla="*/ 22477 w 681556" name="connsiteX238"/>
              <a:gd fmla="*/ 84269 h 1427380" name="connsiteY238"/>
              <a:gd fmla="*/ 19446 w 681556" name="connsiteX239"/>
              <a:gd fmla="*/ 66036 h 1427380" name="connsiteY239"/>
              <a:gd fmla="*/ 33589 w 681556" name="connsiteX240"/>
              <a:gd fmla="*/ 55401 h 1427380" name="connsiteY240"/>
              <a:gd fmla="*/ 40734 w 681556" name="connsiteX241"/>
              <a:gd fmla="*/ 57355 h 1427380" name="connsiteY241"/>
              <a:gd fmla="*/ 47731 w 681556" name="connsiteX242"/>
              <a:gd fmla="*/ 51856 h 1427380" name="connsiteY242"/>
              <a:gd fmla="*/ 434887 w 681556" name="connsiteX243"/>
              <a:gd fmla="*/ 451 h 1427380" name="connsiteY243"/>
              <a:gd fmla="*/ 373013 w 681556" name="connsiteX244"/>
              <a:gd fmla="*/ 9313 h 1427380" name="connsiteY244"/>
              <a:gd fmla="*/ 231586 w 681556" name="connsiteX245"/>
              <a:gd fmla="*/ 23494 h 1427380" name="connsiteY245"/>
              <a:gd fmla="*/ 86403 w 681556" name="connsiteX246"/>
              <a:gd fmla="*/ 29477 h 1427380" name="connsiteY246"/>
              <a:gd fmla="*/ 76241 w 681556" name="connsiteX247"/>
              <a:gd fmla="*/ 35357 h 1427380" name="connsiteY247"/>
              <a:gd fmla="*/ 113141 w 681556" name="connsiteX248"/>
              <a:gd fmla="*/ 32357 h 1427380" name="connsiteY248"/>
              <a:gd fmla="*/ 189158 w 681556" name="connsiteX249"/>
              <a:gd fmla="*/ 37675 h 1427380" name="connsiteY249"/>
              <a:gd fmla="*/ 182087 w 681556" name="connsiteX250"/>
              <a:gd fmla="*/ 37675 h 1427380" name="connsiteY250"/>
              <a:gd fmla="*/ 132587 w 681556" name="connsiteX251"/>
              <a:gd fmla="*/ 37675 h 1427380" name="connsiteY251"/>
              <a:gd fmla="*/ 79553 w 681556" name="connsiteX252"/>
              <a:gd fmla="*/ 50083 h 1427380" name="connsiteY252"/>
              <a:gd fmla="*/ 77270 w 681556" name="connsiteX253"/>
              <a:gd fmla="*/ 51855 h 1427380" name="connsiteY253"/>
              <a:gd fmla="*/ 77785 w 681556" name="connsiteX254"/>
              <a:gd fmla="*/ 51856 h 1427380" name="connsiteY254"/>
              <a:gd fmla="*/ 118445 w 681556" name="connsiteX255"/>
              <a:gd fmla="*/ 51855 h 1427380" name="connsiteY255"/>
              <a:gd fmla="*/ 203301 w 681556" name="connsiteX256"/>
              <a:gd fmla="*/ 51855 h 1427380" name="connsiteY256"/>
              <a:gd fmla="*/ 387156 w 681556" name="connsiteX257"/>
              <a:gd fmla="*/ 51855 h 1427380" name="connsiteY257"/>
              <a:gd fmla="*/ 472012 w 681556" name="connsiteX258"/>
              <a:gd fmla="*/ 51855 h 1427380" name="connsiteY258"/>
              <a:gd fmla="*/ 486154 w 681556" name="connsiteX259"/>
              <a:gd fmla="*/ 51855 h 1427380" name="connsiteY259"/>
              <a:gd fmla="*/ 470819 w 681556" name="connsiteX260"/>
              <a:gd fmla="*/ 37632 h 1427380" name="connsiteY260"/>
              <a:gd fmla="*/ 422512 w 681556" name="connsiteX261"/>
              <a:gd fmla="*/ 35902 h 1427380" name="connsiteY261"/>
              <a:gd fmla="*/ 373013 w 681556" name="connsiteX262"/>
              <a:gd fmla="*/ 23494 h 1427380" name="connsiteY262"/>
              <a:gd fmla="*/ 231586 w 681556" name="connsiteX263"/>
              <a:gd fmla="*/ 37675 h 1427380" name="connsiteY263"/>
              <a:gd fmla="*/ 189158 w 681556" name="connsiteX264"/>
              <a:gd fmla="*/ 37675 h 1427380" name="connsiteY264"/>
              <a:gd fmla="*/ 281086 w 681556" name="connsiteX265"/>
              <a:gd fmla="*/ 30584 h 1427380" name="connsiteY265"/>
              <a:gd fmla="*/ 373013 w 681556" name="connsiteX266"/>
              <a:gd fmla="*/ 23494 h 1427380" name="connsiteY266"/>
              <a:gd fmla="*/ 468476 w 681556" name="connsiteX267"/>
              <a:gd fmla="*/ 35459 h 1427380" name="connsiteY267"/>
              <a:gd fmla="*/ 470819 w 681556" name="connsiteX268"/>
              <a:gd fmla="*/ 37632 h 1427380" name="connsiteY268"/>
              <a:gd fmla="*/ 472012 w 681556" name="connsiteX269"/>
              <a:gd fmla="*/ 37675 h 1427380" name="connsiteY269"/>
              <a:gd fmla="*/ 501527 w 681556" name="connsiteX270"/>
              <a:gd fmla="*/ 37675 h 1427380" name="connsiteY270"/>
              <a:gd fmla="*/ 486154 w 681556" name="connsiteX271"/>
              <a:gd fmla="*/ 23494 h 1427380" name="connsiteY271"/>
              <a:gd fmla="*/ 434887 w 681556" name="connsiteX272"/>
              <a:gd fmla="*/ 451 h 1427380" name="connsiteY2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b="b" l="l" r="r" t="t"/>
            <a:pathLst>
              <a:path h="1427380" w="681556">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2" name="任意多边形 81"/>
          <p:cNvSpPr/>
          <p:nvPr/>
        </p:nvSpPr>
        <p:spPr bwMode="auto">
          <a:xfrm flipH="1" rot="21401676">
            <a:off x="2362340" y="4432253"/>
            <a:ext cx="582980" cy="910884"/>
          </a:xfrm>
          <a:custGeom>
            <a:gdLst>
              <a:gd fmla="*/ 408382 w 582980" name="connsiteX0"/>
              <a:gd fmla="*/ 663989 h 910884" name="connsiteY0"/>
              <a:gd fmla="*/ 403138 w 582980" name="connsiteX1"/>
              <a:gd fmla="*/ 667584 h 910884" name="connsiteY1"/>
              <a:gd fmla="*/ 263310 w 582980" name="connsiteX2"/>
              <a:gd fmla="*/ 768261 h 910884" name="connsiteY2"/>
              <a:gd fmla="*/ 277293 w 582980" name="connsiteX3"/>
              <a:gd fmla="*/ 782644 h 910884" name="connsiteY3"/>
              <a:gd fmla="*/ 403138 w 582980" name="connsiteX4"/>
              <a:gd fmla="*/ 681967 h 910884" name="connsiteY4"/>
              <a:gd fmla="*/ 408382 w 582980" name="connsiteX5"/>
              <a:gd fmla="*/ 663989 h 910884" name="connsiteY5"/>
              <a:gd fmla="*/ 89957 w 582980" name="connsiteX6"/>
              <a:gd fmla="*/ 586035 h 910884" name="connsiteY6"/>
              <a:gd fmla="*/ 90189 w 582980" name="connsiteX7"/>
              <a:gd fmla="*/ 611036 h 910884" name="connsiteY7"/>
              <a:gd fmla="*/ 91519 w 582980" name="connsiteX8"/>
              <a:gd fmla="*/ 597768 h 910884" name="connsiteY8"/>
              <a:gd fmla="*/ 441082 w 582980" name="connsiteX9"/>
              <a:gd fmla="*/ 507815 h 910884" name="connsiteY9"/>
              <a:gd fmla="*/ 432854 w 582980" name="connsiteX10"/>
              <a:gd fmla="*/ 511585 h 910884" name="connsiteY10"/>
              <a:gd fmla="*/ 119736 w 582980" name="connsiteX11"/>
              <a:gd fmla="*/ 738677 h 910884" name="connsiteY11"/>
              <a:gd fmla="*/ 133969 w 582980" name="connsiteX12"/>
              <a:gd fmla="*/ 767064 h 910884" name="connsiteY12"/>
              <a:gd fmla="*/ 447087 w 582980" name="connsiteX13"/>
              <a:gd fmla="*/ 525778 h 910884" name="connsiteY13"/>
              <a:gd fmla="*/ 441082 w 582980" name="connsiteX14"/>
              <a:gd fmla="*/ 507815 h 910884" name="connsiteY14"/>
              <a:gd fmla="*/ 471044 w 582980" name="connsiteX15"/>
              <a:gd fmla="*/ 322045 h 910884" name="connsiteY15"/>
              <a:gd fmla="*/ 462816 w 582980" name="connsiteX16"/>
              <a:gd fmla="*/ 325816 h 910884" name="connsiteY16"/>
              <a:gd fmla="*/ 149698 w 582980" name="connsiteX17"/>
              <a:gd fmla="*/ 552908 h 910884" name="connsiteY17"/>
              <a:gd fmla="*/ 163931 w 582980" name="connsiteX18"/>
              <a:gd fmla="*/ 567101 h 910884" name="connsiteY18"/>
              <a:gd fmla="*/ 477048 w 582980" name="connsiteX19"/>
              <a:gd fmla="*/ 340009 h 910884" name="connsiteY19"/>
              <a:gd fmla="*/ 471044 w 582980" name="connsiteX20"/>
              <a:gd fmla="*/ 322045 h 910884" name="connsiteY20"/>
              <a:gd fmla="*/ 445013 w 582980" name="connsiteX21"/>
              <a:gd fmla="*/ 143827 h 910884" name="connsiteY21"/>
              <a:gd fmla="*/ 107578 w 582980" name="connsiteX22"/>
              <a:gd fmla="*/ 414924 h 910884" name="connsiteY22"/>
              <a:gd fmla="*/ 121638 w 582980" name="connsiteX23"/>
              <a:gd fmla="*/ 429192 h 910884" name="connsiteY23"/>
              <a:gd fmla="*/ 459073 w 582980" name="connsiteX24"/>
              <a:gd fmla="*/ 158096 h 910884" name="connsiteY24"/>
              <a:gd fmla="*/ 445013 w 582980" name="connsiteX25"/>
              <a:gd fmla="*/ 143827 h 910884" name="connsiteY25"/>
              <a:gd fmla="*/ 423248 w 582980" name="connsiteX26"/>
              <a:gd fmla="*/ 46864 h 910884" name="connsiteY26"/>
              <a:gd fmla="*/ 462493 w 582980" name="connsiteX27"/>
              <a:gd fmla="*/ 71163 h 910884" name="connsiteY27"/>
              <a:gd fmla="*/ 491030 w 582980" name="connsiteX28"/>
              <a:gd fmla="*/ 185023 h 910884" name="connsiteY28"/>
              <a:gd fmla="*/ 505298 w 582980" name="connsiteX29"/>
              <a:gd fmla="*/ 313117 h 910884" name="connsiteY29"/>
              <a:gd fmla="*/ 519566 w 582980" name="connsiteX30"/>
              <a:gd fmla="*/ 455442 h 910884" name="connsiteY30"/>
              <a:gd fmla="*/ 533835 w 582980" name="connsiteX31"/>
              <a:gd fmla="*/ 640465 h 910884" name="connsiteY31"/>
              <a:gd fmla="*/ 548103 w 582980" name="connsiteX32"/>
              <a:gd fmla="*/ 740093 h 910884" name="connsiteY32"/>
              <a:gd fmla="*/ 548103 w 582980" name="connsiteX33"/>
              <a:gd fmla="*/ 797024 h 910884" name="connsiteY33"/>
              <a:gd fmla="*/ 448225 w 582980" name="connsiteX34"/>
              <a:gd fmla="*/ 853954 h 910884" name="connsiteY34"/>
              <a:gd fmla="*/ 262738 w 582980" name="connsiteX35"/>
              <a:gd fmla="*/ 868187 h 910884" name="connsiteY35"/>
              <a:gd fmla="*/ 134324 w 582980" name="connsiteX36"/>
              <a:gd fmla="*/ 868186 h 910884" name="connsiteY36"/>
              <a:gd fmla="*/ 91519 w 582980" name="connsiteX37"/>
              <a:gd fmla="*/ 754326 h 910884" name="connsiteY37"/>
              <a:gd fmla="*/ 90189 w 582980" name="connsiteX38"/>
              <a:gd fmla="*/ 611036 h 910884" name="connsiteY38"/>
              <a:gd fmla="*/ 84385 w 582980" name="connsiteX39"/>
              <a:gd fmla="*/ 668931 h 910884" name="connsiteY39"/>
              <a:gd fmla="*/ 77251 w 582980" name="connsiteX40"/>
              <a:gd fmla="*/ 740092 h 910884" name="connsiteY40"/>
              <a:gd fmla="*/ 77251 w 582980" name="connsiteX41"/>
              <a:gd fmla="*/ 782791 h 910884" name="connsiteY41"/>
              <a:gd fmla="*/ 91519 w 582980" name="connsiteX42"/>
              <a:gd fmla="*/ 839721 h 910884" name="connsiteY42"/>
              <a:gd fmla="*/ 162860 w 582980" name="connsiteX43"/>
              <a:gd fmla="*/ 882419 h 910884" name="connsiteY43"/>
              <a:gd fmla="*/ 205665 w 582980" name="connsiteX44"/>
              <a:gd fmla="*/ 882419 h 910884" name="connsiteY44"/>
              <a:gd fmla="*/ 305543 w 582980" name="connsiteX45"/>
              <a:gd fmla="*/ 882419 h 910884" name="connsiteY45"/>
              <a:gd fmla="*/ 476762 w 582980" name="connsiteX46"/>
              <a:gd fmla="*/ 868186 h 910884" name="connsiteY46"/>
              <a:gd fmla="*/ 530268 w 582980" name="connsiteX47"/>
              <a:gd fmla="*/ 850396 h 910884" name="connsiteY47"/>
              <a:gd fmla="*/ 562371 w 582980" name="connsiteX48"/>
              <a:gd fmla="*/ 811256 h 910884" name="connsiteY48"/>
              <a:gd fmla="*/ 562371 w 582980" name="connsiteX49"/>
              <a:gd fmla="*/ 797023 h 910884" name="connsiteY49"/>
              <a:gd fmla="*/ 548103 w 582980" name="connsiteX50"/>
              <a:gd fmla="*/ 668931 h 910884" name="connsiteY50"/>
              <a:gd fmla="*/ 533835 w 582980" name="connsiteX51"/>
              <a:gd fmla="*/ 498140 h 910884" name="connsiteY51"/>
              <a:gd fmla="*/ 533835 w 582980" name="connsiteX52"/>
              <a:gd fmla="*/ 405628 h 910884" name="connsiteY52"/>
              <a:gd fmla="*/ 533835 w 582980" name="connsiteX53"/>
              <a:gd fmla="*/ 327348 h 910884" name="connsiteY53"/>
              <a:gd fmla="*/ 521350 w 582980" name="connsiteX54"/>
              <a:gd fmla="*/ 249070 h 910884" name="connsiteY54"/>
              <a:gd fmla="*/ 521234 w 582980" name="connsiteX55"/>
              <a:gd fmla="*/ 243987 h 910884" name="connsiteY55"/>
              <a:gd fmla="*/ 519566 w 582980" name="connsiteX56"/>
              <a:gd fmla="*/ 234837 h 910884" name="connsiteY56"/>
              <a:gd fmla="*/ 505298 w 582980" name="connsiteX57"/>
              <a:gd fmla="*/ 156558 h 910884" name="connsiteY57"/>
              <a:gd fmla="*/ 448225 w 582980" name="connsiteX58"/>
              <a:gd fmla="*/ 56930 h 910884" name="connsiteY58"/>
              <a:gd fmla="*/ 454420 w 582980" name="connsiteX59"/>
              <a:gd fmla="*/ 34442 h 910884" name="connsiteY59"/>
              <a:gd fmla="*/ 475424 w 582980" name="connsiteX60"/>
              <a:gd fmla="*/ 54706 h 910884" name="connsiteY60"/>
              <a:gd fmla="*/ 519566 w 582980" name="connsiteX61"/>
              <a:gd fmla="*/ 170791 h 910884" name="connsiteY61"/>
              <a:gd fmla="*/ 521234 w 582980" name="connsiteX62"/>
              <a:gd fmla="*/ 243987 h 910884" name="connsiteY62"/>
              <a:gd fmla="*/ 533834 w 582980" name="connsiteX63"/>
              <a:gd fmla="*/ 313116 h 910884" name="connsiteY63"/>
              <a:gd fmla="*/ 533835 w 582980" name="connsiteX64"/>
              <a:gd fmla="*/ 327348 h 910884" name="connsiteY64"/>
              <a:gd fmla="*/ 533835 w 582980" name="connsiteX65"/>
              <a:gd fmla="*/ 327349 h 910884" name="connsiteY65"/>
              <a:gd fmla="*/ 562371 w 582980" name="connsiteX66"/>
              <a:gd fmla="*/ 697396 h 910884" name="connsiteY66"/>
              <a:gd fmla="*/ 562371 w 582980" name="connsiteX67"/>
              <a:gd fmla="*/ 811256 h 910884" name="connsiteY67"/>
              <a:gd fmla="*/ 562371 w 582980" name="connsiteX68"/>
              <a:gd fmla="*/ 839721 h 910884" name="connsiteY68"/>
              <a:gd fmla="*/ 519566 w 582980" name="connsiteX69"/>
              <a:gd fmla="*/ 882419 h 910884" name="connsiteY69"/>
              <a:gd fmla="*/ 277006 w 582980" name="connsiteX70"/>
              <a:gd fmla="*/ 896652 h 910884" name="connsiteY70"/>
              <a:gd fmla="*/ 162860 w 582980" name="connsiteX71"/>
              <a:gd fmla="*/ 896652 h 910884" name="connsiteY71"/>
              <a:gd fmla="*/ 77251 w 582980" name="connsiteX72"/>
              <a:gd fmla="*/ 868186 h 910884" name="connsiteY72"/>
              <a:gd fmla="*/ 77251 w 582980" name="connsiteX73"/>
              <a:gd fmla="*/ 811256 h 910884" name="connsiteY73"/>
              <a:gd fmla="*/ 77251 w 582980" name="connsiteX74"/>
              <a:gd fmla="*/ 740093 h 910884" name="connsiteY74"/>
              <a:gd fmla="*/ 77251 w 582980" name="connsiteX75"/>
              <a:gd fmla="*/ 740092 h 910884" name="connsiteY75"/>
              <a:gd fmla="*/ 77251 w 582980" name="connsiteX76"/>
              <a:gd fmla="*/ 697396 h 910884" name="connsiteY76"/>
              <a:gd fmla="*/ 48714 w 582980" name="connsiteX77"/>
              <a:gd fmla="*/ 313116 h 910884" name="connsiteY77"/>
              <a:gd fmla="*/ 45640 w 582980" name="connsiteX78"/>
              <a:gd fmla="*/ 283671 h 910884" name="connsiteY78"/>
              <a:gd fmla="*/ 20178 w 582980" name="connsiteX79"/>
              <a:gd fmla="*/ 142326 h 910884" name="connsiteY79"/>
              <a:gd fmla="*/ 5910 w 582980" name="connsiteX80"/>
              <a:gd fmla="*/ 156558 h 910884" name="connsiteY80"/>
              <a:gd fmla="*/ 62983 w 582980" name="connsiteX81"/>
              <a:gd fmla="*/ 526605 h 910884" name="connsiteY81"/>
              <a:gd fmla="*/ 62983 w 582980" name="connsiteX82"/>
              <a:gd fmla="*/ 697395 h 910884" name="connsiteY82"/>
              <a:gd fmla="*/ 48714 w 582980" name="connsiteX83"/>
              <a:gd fmla="*/ 825489 h 910884" name="connsiteY83"/>
              <a:gd fmla="*/ 77251 w 582980" name="connsiteX84"/>
              <a:gd fmla="*/ 896651 h 910884" name="connsiteY84"/>
              <a:gd fmla="*/ 177128 w 582980" name="connsiteX85"/>
              <a:gd fmla="*/ 910884 h 910884" name="connsiteY85"/>
              <a:gd fmla="*/ 291274 w 582980" name="connsiteX86"/>
              <a:gd fmla="*/ 910884 h 910884" name="connsiteY86"/>
              <a:gd fmla="*/ 405420 w 582980" name="connsiteX87"/>
              <a:gd fmla="*/ 910884 h 910884" name="connsiteY87"/>
              <a:gd fmla="*/ 533835 w 582980" name="connsiteX88"/>
              <a:gd fmla="*/ 896652 h 910884" name="connsiteY88"/>
              <a:gd fmla="*/ 576639 w 582980" name="connsiteX89"/>
              <a:gd fmla="*/ 825489 h 910884" name="connsiteY89"/>
              <a:gd fmla="*/ 576639 w 582980" name="connsiteX90"/>
              <a:gd fmla="*/ 711628 h 910884" name="connsiteY90"/>
              <a:gd fmla="*/ 562371 w 582980" name="connsiteX91"/>
              <a:gd fmla="*/ 569303 h 910884" name="connsiteY91"/>
              <a:gd fmla="*/ 562371 w 582980" name="connsiteX92"/>
              <a:gd fmla="*/ 370047 h 910884" name="connsiteY92"/>
              <a:gd fmla="*/ 533834 w 582980" name="connsiteX93"/>
              <a:gd fmla="*/ 213489 h 910884" name="connsiteY93"/>
              <a:gd fmla="*/ 505298 w 582980" name="connsiteX94"/>
              <a:gd fmla="*/ 85395 h 910884" name="connsiteY94"/>
              <a:gd fmla="*/ 462493 w 582980" name="connsiteX95"/>
              <a:gd fmla="*/ 39139 h 910884" name="connsiteY95"/>
              <a:gd fmla="*/ 399145 w 582980" name="connsiteX96"/>
              <a:gd fmla="*/ 37152 h 910884" name="connsiteY96"/>
              <a:gd fmla="*/ 423248 w 582980" name="connsiteX97"/>
              <a:gd fmla="*/ 46864 h 910884" name="connsiteY97"/>
              <a:gd fmla="*/ 410771 w 582980" name="connsiteX98"/>
              <a:gd fmla="*/ 39140 h 910884" name="connsiteY98"/>
              <a:gd fmla="*/ 289158 w 582980" name="connsiteX99"/>
              <a:gd fmla="*/ 41950 h 910884" name="connsiteY99"/>
              <a:gd fmla="*/ 77653 w 582980" name="connsiteX100"/>
              <a:gd fmla="*/ 183595 h 910884" name="connsiteY100"/>
              <a:gd fmla="*/ 91753 w 582980" name="connsiteX101"/>
              <a:gd fmla="*/ 197759 h 910884" name="connsiteY101"/>
              <a:gd fmla="*/ 303259 w 582980" name="connsiteX102"/>
              <a:gd fmla="*/ 70279 h 910884" name="connsiteY102"/>
              <a:gd fmla="*/ 289158 w 582980" name="connsiteX103"/>
              <a:gd fmla="*/ 41950 h 910884" name="connsiteY103"/>
              <a:gd fmla="*/ 440072 w 582980" name="connsiteX104"/>
              <a:gd fmla="*/ 26093 h 910884" name="connsiteY104"/>
              <a:gd fmla="*/ 454420 w 582980" name="connsiteX105"/>
              <a:gd fmla="*/ 34442 h 910884" name="connsiteY105"/>
              <a:gd fmla="*/ 448225 w 582980" name="connsiteX106"/>
              <a:gd fmla="*/ 28465 h 910884" name="connsiteY106"/>
              <a:gd fmla="*/ 351588 w 582980" name="connsiteX107"/>
              <a:gd fmla="*/ 29019 h 910884" name="connsiteY107"/>
              <a:gd fmla="*/ 399145 w 582980" name="connsiteX108"/>
              <a:gd fmla="*/ 37152 h 910884" name="connsiteY108"/>
              <a:gd fmla="*/ 392490 w 582980" name="connsiteX109"/>
              <a:gd fmla="*/ 34469 h 910884" name="connsiteY109"/>
              <a:gd fmla="*/ 347013 w 582980" name="connsiteX110"/>
              <a:gd fmla="*/ 28409 h 910884" name="connsiteY110"/>
              <a:gd fmla="*/ 351588 w 582980" name="connsiteX111"/>
              <a:gd fmla="*/ 29019 h 910884" name="connsiteY111"/>
              <a:gd fmla="*/ 348347 w 582980" name="connsiteX112"/>
              <a:gd fmla="*/ 28465 h 910884" name="connsiteY112"/>
              <a:gd fmla="*/ 313327 w 582980" name="connsiteX113"/>
              <a:gd fmla="*/ 27009 h 910884" name="connsiteY113"/>
              <a:gd fmla="*/ 347013 w 582980" name="connsiteX114"/>
              <a:gd fmla="*/ 28409 h 910884" name="connsiteY114"/>
              <a:gd fmla="*/ 334079 w 582980" name="connsiteX115"/>
              <a:gd fmla="*/ 26686 h 910884" name="connsiteY115"/>
              <a:gd fmla="*/ 199387 w 582980" name="connsiteX116"/>
              <a:gd fmla="*/ 23982 h 910884" name="connsiteY116"/>
              <a:gd fmla="*/ 219933 w 582980" name="connsiteX117"/>
              <a:gd fmla="*/ 28465 h 910884" name="connsiteY117"/>
              <a:gd fmla="*/ 313327 w 582980" name="connsiteX118"/>
              <a:gd fmla="*/ 27009 h 910884" name="connsiteY118"/>
              <a:gd fmla="*/ 219933 w 582980" name="connsiteX119"/>
              <a:gd fmla="*/ 23128 h 910884" name="connsiteY119"/>
              <a:gd fmla="*/ 393393 w 582980" name="connsiteX120"/>
              <a:gd fmla="*/ 12513 h 910884" name="connsiteY120"/>
              <a:gd fmla="*/ 440072 w 582980" name="connsiteX121"/>
              <a:gd fmla="*/ 26093 h 910884" name="connsiteY121"/>
              <a:gd fmla="*/ 419689 w 582980" name="connsiteX122"/>
              <a:gd fmla="*/ 14232 h 910884" name="connsiteY122"/>
              <a:gd fmla="*/ 105787 w 582980" name="connsiteX123"/>
              <a:gd fmla="*/ 14232 h 910884" name="connsiteY123"/>
              <a:gd fmla="*/ 91519 w 582980" name="connsiteX124"/>
              <a:gd fmla="*/ 15731 h 910884" name="connsiteY124"/>
              <a:gd fmla="*/ 91519 w 582980" name="connsiteX125"/>
              <a:gd fmla="*/ 21349 h 910884" name="connsiteY125"/>
              <a:gd fmla="*/ 91519 w 582980" name="connsiteX126"/>
              <a:gd fmla="*/ 28465 h 910884" name="connsiteY126"/>
              <a:gd fmla="*/ 199387 w 582980" name="connsiteX127"/>
              <a:gd fmla="*/ 23982 h 910884" name="connsiteY127"/>
              <a:gd fmla="*/ 162860 w 582980" name="connsiteX128"/>
              <a:gd fmla="*/ 16012 h 910884" name="connsiteY128"/>
              <a:gd fmla="*/ 105787 w 582980" name="connsiteX129"/>
              <a:gd fmla="*/ 14232 h 910884" name="connsiteY129"/>
              <a:gd fmla="*/ 277006 w 582980" name="connsiteX130"/>
              <a:gd fmla="*/ 0 h 910884" name="connsiteY130"/>
              <a:gd fmla="*/ 240843 w 582980" name="connsiteX131"/>
              <a:gd fmla="*/ 2945 h 910884" name="connsiteY131"/>
              <a:gd fmla="*/ 310893 w 582980" name="connsiteX132"/>
              <a:gd fmla="*/ 7117 h 910884" name="connsiteY132"/>
              <a:gd fmla="*/ 393393 w 582980" name="connsiteX133"/>
              <a:gd fmla="*/ 12513 h 910884" name="connsiteY133"/>
              <a:gd fmla="*/ 362616 w 582980" name="connsiteX134"/>
              <a:gd fmla="*/ 3558 h 910884" name="connsiteY134"/>
              <a:gd fmla="*/ 277006 w 582980" name="connsiteX135"/>
              <a:gd fmla="*/ 0 h 910884" name="connsiteY135"/>
              <a:gd fmla="*/ 91519 w 582980" name="connsiteX136"/>
              <a:gd fmla="*/ 0 h 910884" name="connsiteY136"/>
              <a:gd fmla="*/ 5910 w 582980" name="connsiteX137"/>
              <a:gd fmla="*/ 42698 h 910884" name="connsiteY137"/>
              <a:gd fmla="*/ 20178 w 582980" name="connsiteX138"/>
              <a:gd fmla="*/ 142326 h 910884" name="connsiteY138"/>
              <a:gd fmla="*/ 39797 w 582980" name="connsiteX139"/>
              <a:gd fmla="*/ 227721 h 910884" name="connsiteY139"/>
              <a:gd fmla="*/ 45640 w 582980" name="connsiteX140"/>
              <a:gd fmla="*/ 283671 h 910884" name="connsiteY140"/>
              <a:gd fmla="*/ 61199 w 582980" name="connsiteX141"/>
              <a:gd fmla="*/ 370047 h 910884" name="connsiteY141"/>
              <a:gd fmla="*/ 89957 w 582980" name="connsiteX142"/>
              <a:gd fmla="*/ 586035 h 910884" name="connsiteY142"/>
              <a:gd fmla="*/ 89736 w 582980" name="connsiteX143"/>
              <a:gd fmla="*/ 562186 h 910884" name="connsiteY143"/>
              <a:gd fmla="*/ 77251 w 582980" name="connsiteX144"/>
              <a:gd fmla="*/ 370047 h 910884" name="connsiteY144"/>
              <a:gd fmla="*/ 48714 w 582980" name="connsiteX145"/>
              <a:gd fmla="*/ 185023 h 910884" name="connsiteY145"/>
              <a:gd fmla="*/ 20178 w 582980" name="connsiteX146"/>
              <a:gd fmla="*/ 56931 h 910884" name="connsiteY146"/>
              <a:gd fmla="*/ 80372 w 582980" name="connsiteX147"/>
              <a:gd fmla="*/ 16901 h 910884" name="connsiteY147"/>
              <a:gd fmla="*/ 91519 w 582980" name="connsiteX148"/>
              <a:gd fmla="*/ 15731 h 910884" name="connsiteY148"/>
              <a:gd fmla="*/ 91519 w 582980" name="connsiteX149"/>
              <a:gd fmla="*/ 14233 h 910884" name="connsiteY149"/>
              <a:gd fmla="*/ 189613 w 582980" name="connsiteX150"/>
              <a:gd fmla="*/ 7116 h 910884" name="connsiteY150"/>
              <a:gd fmla="*/ 240843 w 582980" name="connsiteX151"/>
              <a:gd fmla="*/ 2945 h 910884" name="connsiteY151"/>
              <a:gd fmla="*/ 191397 w 582980" name="connsiteX152"/>
              <a:gd fmla="*/ 0 h 910884" name="connsiteY152"/>
              <a:gd fmla="*/ 91519 w 582980" name="connsiteX153"/>
              <a:gd fmla="*/ 0 h 910884" name="connsiteY1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b="b" l="l" r="r" t="t"/>
            <a:pathLst>
              <a:path h="910884" w="582980">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1" name="任意多边形 80"/>
          <p:cNvSpPr/>
          <p:nvPr/>
        </p:nvSpPr>
        <p:spPr bwMode="auto">
          <a:xfrm flipH="1" rot="21401676">
            <a:off x="3156717" y="3135179"/>
            <a:ext cx="711285" cy="2183542"/>
          </a:xfrm>
          <a:custGeom>
            <a:gdLst>
              <a:gd fmla="*/ 217772 w 711285" name="connsiteX0"/>
              <a:gd fmla="*/ 2156741 h 2183542" name="connsiteY0"/>
              <a:gd fmla="*/ 217772 w 711285" name="connsiteX1"/>
              <a:gd fmla="*/ 2170930 h 2183542" name="connsiteY1"/>
              <a:gd fmla="*/ 217772 w 711285" name="connsiteX2"/>
              <a:gd fmla="*/ 2156741 h 2183542" name="connsiteY2"/>
              <a:gd fmla="*/ 213041 w 711285" name="connsiteX3"/>
              <a:gd fmla="*/ 1994299 h 2183542" name="connsiteY3"/>
              <a:gd fmla="*/ 217772 w 711285" name="connsiteX4"/>
              <a:gd fmla="*/ 2057417 h 2183542" name="connsiteY4"/>
              <a:gd fmla="*/ 217772 w 711285" name="connsiteX5"/>
              <a:gd fmla="*/ 2142552 h 2183542" name="connsiteY5"/>
              <a:gd fmla="*/ 224822 w 711285" name="connsiteX6"/>
              <a:gd fmla="*/ 2153193 h 2183542" name="connsiteY6"/>
              <a:gd fmla="*/ 224823 w 711285" name="connsiteX7"/>
              <a:gd fmla="*/ 2153193 h 2183542" name="connsiteY7"/>
              <a:gd fmla="*/ 231873 w 711285" name="connsiteX8"/>
              <a:gd fmla="*/ 2142552 h 2183542" name="connsiteY8"/>
              <a:gd fmla="*/ 235310 w 711285" name="connsiteX9"/>
              <a:gd fmla="*/ 2094548 h 2183542" name="connsiteY9"/>
              <a:gd fmla="*/ 202777 w 711285" name="connsiteX10"/>
              <a:gd fmla="*/ 1923413 h 2183542" name="connsiteY10"/>
              <a:gd fmla="*/ 212485 w 711285" name="connsiteX11"/>
              <a:gd fmla="*/ 1991793 h 2183542" name="connsiteY11"/>
              <a:gd fmla="*/ 213041 w 711285" name="connsiteX12"/>
              <a:gd fmla="*/ 1994299 h 2183542" name="connsiteY12"/>
              <a:gd fmla="*/ 210942 w 711285" name="connsiteX13"/>
              <a:gd fmla="*/ 1966297 h 2183542" name="connsiteY13"/>
              <a:gd fmla="*/ 611407 w 711285" name="connsiteX14"/>
              <a:gd fmla="*/ 1869713 h 2183542" name="connsiteY14"/>
              <a:gd fmla="*/ 471579 w 711285" name="connsiteX15"/>
              <a:gd fmla="*/ 1969342 h 2183542" name="connsiteY15"/>
              <a:gd fmla="*/ 485562 w 711285" name="connsiteX16"/>
              <a:gd fmla="*/ 1983575 h 2183542" name="connsiteY16"/>
              <a:gd fmla="*/ 498770 w 711285" name="connsiteX17"/>
              <a:gd fmla="*/ 1975758 h 2183542" name="connsiteY17"/>
              <a:gd fmla="*/ 473576 w 711285" name="connsiteX18"/>
              <a:gd fmla="*/ 2000053 h 2183542" name="connsiteY18"/>
              <a:gd fmla="*/ 487559 w 711285" name="connsiteX19"/>
              <a:gd fmla="*/ 2013538 h 2183542" name="connsiteY19"/>
              <a:gd fmla="*/ 543491 w 711285" name="connsiteX20"/>
              <a:gd fmla="*/ 1973085 h 2183542" name="connsiteY20"/>
              <a:gd fmla="*/ 534751 w 711285" name="connsiteX21"/>
              <a:gd fmla="*/ 1966343 h 2183542" name="connsiteY21"/>
              <a:gd fmla="*/ 522148 w 711285" name="connsiteX22"/>
              <a:gd fmla="*/ 1961924 h 2183542" name="connsiteY22"/>
              <a:gd fmla="*/ 560720 w 711285" name="connsiteX23"/>
              <a:gd fmla="*/ 1939098 h 2183542" name="connsiteY23"/>
              <a:gd fmla="*/ 625390 w 711285" name="connsiteX24"/>
              <a:gd fmla="*/ 1883946 h 2183542" name="connsiteY24"/>
              <a:gd fmla="*/ 611407 w 711285" name="connsiteX25"/>
              <a:gd fmla="*/ 1869713 h 2183542" name="connsiteY25"/>
              <a:gd fmla="*/ 212834 w 711285" name="connsiteX26"/>
              <a:gd fmla="*/ 1858749 h 2183542" name="connsiteY26"/>
              <a:gd fmla="*/ 226585 w 711285" name="connsiteX27"/>
              <a:gd fmla="*/ 1965188 h 2183542" name="connsiteY27"/>
              <a:gd fmla="*/ 234729 w 711285" name="connsiteX28"/>
              <a:gd fmla="*/ 2008318 h 2183542" name="connsiteY28"/>
              <a:gd fmla="*/ 233635 w 711285" name="connsiteX29"/>
              <a:gd fmla="*/ 1984698 h 2183542" name="connsiteY29"/>
              <a:gd fmla="*/ 221958 w 711285" name="connsiteX30"/>
              <a:gd fmla="*/ 1901116 h 2183542" name="connsiteY30"/>
              <a:gd fmla="*/ 546584 w 711285" name="connsiteX31"/>
              <a:gd fmla="*/ 1784475 h 2183542" name="connsiteY31"/>
              <a:gd fmla="*/ 541247 w 711285" name="connsiteX32"/>
              <a:gd fmla="*/ 1788024 h 2183542" name="connsiteY32"/>
              <a:gd fmla="*/ 379351 w 711285" name="connsiteX33"/>
              <a:gd fmla="*/ 1901570 h 2183542" name="connsiteY33"/>
              <a:gd fmla="*/ 235033 w 711285" name="connsiteX34"/>
              <a:gd fmla="*/ 2009932 h 2183542" name="connsiteY34"/>
              <a:gd fmla="*/ 234729 w 711285" name="connsiteX35"/>
              <a:gd fmla="*/ 2008318 h 2183542" name="connsiteY35"/>
              <a:gd fmla="*/ 234811 w 711285" name="connsiteX36"/>
              <a:gd fmla="*/ 2010099 h 2183542" name="connsiteY36"/>
              <a:gd fmla="*/ 228129 w 711285" name="connsiteX37"/>
              <a:gd fmla="*/ 2017116 h 2183542" name="connsiteY37"/>
              <a:gd fmla="*/ 224571 w 711285" name="connsiteX38"/>
              <a:gd fmla="*/ 2034632 h 2183542" name="connsiteY38"/>
              <a:gd fmla="*/ 236215 w 711285" name="connsiteX39"/>
              <a:gd fmla="*/ 2040438 h 2183542" name="connsiteY39"/>
              <a:gd fmla="*/ 237381 w 711285" name="connsiteX40"/>
              <a:gd fmla="*/ 2065620 h 2183542" name="connsiteY40"/>
              <a:gd fmla="*/ 235310 w 711285" name="connsiteX41"/>
              <a:gd fmla="*/ 2094548 h 2183542" name="connsiteY41"/>
              <a:gd fmla="*/ 245973 w 711285" name="connsiteX42"/>
              <a:gd fmla="*/ 2142552 h 2183542" name="connsiteY42"/>
              <a:gd fmla="*/ 258850 w 711285" name="connsiteX43"/>
              <a:gd fmla="*/ 2136073 h 2183542" name="connsiteY43"/>
              <a:gd fmla="*/ 241269 w 711285" name="connsiteX44"/>
              <a:gd fmla="*/ 2042958 h 2183542" name="connsiteY44"/>
              <a:gd fmla="*/ 242362 w 711285" name="connsiteX45"/>
              <a:gd fmla="*/ 2043502 h 2183542" name="connsiteY45"/>
              <a:gd fmla="*/ 541247 w 711285" name="connsiteX46"/>
              <a:gd fmla="*/ 1802217 h 2183542" name="connsiteY46"/>
              <a:gd fmla="*/ 546584 w 711285" name="connsiteX47"/>
              <a:gd fmla="*/ 1784475 h 2183542" name="connsiteY47"/>
              <a:gd fmla="*/ 630637 w 711285" name="connsiteX48"/>
              <a:gd fmla="*/ 1556811 h 2183542" name="connsiteY48"/>
              <a:gd fmla="*/ 625394 w 711285" name="connsiteX49"/>
              <a:gd fmla="*/ 1560378 h 2183542" name="connsiteY49"/>
              <a:gd fmla="*/ 261838 w 711285" name="connsiteX50"/>
              <a:gd fmla="*/ 1831474 h 2183542" name="connsiteY50"/>
              <a:gd fmla="*/ 275821 w 711285" name="connsiteX51"/>
              <a:gd fmla="*/ 1845743 h 2183542" name="connsiteY51"/>
              <a:gd fmla="*/ 625394 w 711285" name="connsiteX52"/>
              <a:gd fmla="*/ 1574646 h 2183542" name="connsiteY52"/>
              <a:gd fmla="*/ 630637 w 711285" name="connsiteX53"/>
              <a:gd fmla="*/ 1556811 h 2183542" name="connsiteY53"/>
              <a:gd fmla="*/ 509981 w 711285" name="connsiteX54"/>
              <a:gd fmla="*/ 1502661 h 2183542" name="connsiteY54"/>
              <a:gd fmla="*/ 499337 w 711285" name="connsiteX55"/>
              <a:gd fmla="*/ 1506156 h 2183542" name="connsiteY55"/>
              <a:gd fmla="*/ 258051 w 711285" name="connsiteX56"/>
              <a:gd fmla="*/ 1687936 h 2183542" name="connsiteY56"/>
              <a:gd fmla="*/ 272244 w 711285" name="connsiteX57"/>
              <a:gd fmla="*/ 1701919 h 2183542" name="connsiteY57"/>
              <a:gd fmla="*/ 499337 w 711285" name="connsiteX58"/>
              <a:gd fmla="*/ 1520140 h 2183542" name="connsiteY58"/>
              <a:gd fmla="*/ 509981 w 711285" name="connsiteX59"/>
              <a:gd fmla="*/ 1502661 h 2183542" name="connsiteY59"/>
              <a:gd fmla="*/ 544795 w 711285" name="connsiteX60"/>
              <a:gd fmla="*/ 1290539 h 2183542" name="connsiteY60"/>
              <a:gd fmla="*/ 258188 w 711285" name="connsiteX61"/>
              <a:gd fmla="*/ 1487943 h 2183542" name="connsiteY61"/>
              <a:gd fmla="*/ 258188 w 711285" name="connsiteX62"/>
              <a:gd fmla="*/ 1516144 h 2183542" name="connsiteY62"/>
              <a:gd fmla="*/ 559125 w 711285" name="connsiteX63"/>
              <a:gd fmla="*/ 1304639 h 2183542" name="connsiteY63"/>
              <a:gd fmla="*/ 544795 w 711285" name="connsiteX64"/>
              <a:gd fmla="*/ 1290539 h 2183542" name="connsiteY64"/>
              <a:gd fmla="*/ 457347 w 711285" name="connsiteX65"/>
              <a:gd fmla="*/ 1174565 h 2183542" name="connsiteY65"/>
              <a:gd fmla="*/ 258091 w 711285" name="connsiteX66"/>
              <a:gd fmla="*/ 1346048 h 2183542" name="connsiteY66"/>
              <a:gd fmla="*/ 272323 w 711285" name="connsiteX67"/>
              <a:gd fmla="*/ 1346048 h 2183542" name="connsiteY67"/>
              <a:gd fmla="*/ 457347 w 711285" name="connsiteX68"/>
              <a:gd fmla="*/ 1203145 h 2183542" name="connsiteY68"/>
              <a:gd fmla="*/ 457347 w 711285" name="connsiteX69"/>
              <a:gd fmla="*/ 1174565 h 2183542" name="connsiteY69"/>
              <a:gd fmla="*/ 430692 w 711285" name="connsiteX70"/>
              <a:gd fmla="*/ 1033046 h 2183542" name="connsiteY70"/>
              <a:gd fmla="*/ 228350 w 711285" name="connsiteX71"/>
              <a:gd fmla="*/ 1190239 h 2183542" name="connsiteY71"/>
              <a:gd fmla="*/ 228350 w 711285" name="connsiteX72"/>
              <a:gd fmla="*/ 1204530 h 2183542" name="connsiteY72"/>
              <a:gd fmla="*/ 445145 w 711285" name="connsiteX73"/>
              <a:gd fmla="*/ 1047336 h 2183542" name="connsiteY73"/>
              <a:gd fmla="*/ 430692 w 711285" name="connsiteX74"/>
              <a:gd fmla="*/ 1033046 h 2183542" name="connsiteY74"/>
              <a:gd fmla="*/ 109812 w 711285" name="connsiteX75"/>
              <a:gd fmla="*/ 775241 h 2183542" name="connsiteY75"/>
              <a:gd fmla="*/ 119070 w 711285" name="connsiteX76"/>
              <a:gd fmla="*/ 901007 h 2183542" name="connsiteY76"/>
              <a:gd fmla="*/ 130369 w 711285" name="connsiteX77"/>
              <a:gd fmla="*/ 1054508 h 2183542" name="connsiteY77"/>
              <a:gd fmla="*/ 122297 w 711285" name="connsiteX78"/>
              <a:gd fmla="*/ 1060980 h 2183542" name="connsiteY78"/>
              <a:gd fmla="*/ 115765 w 711285" name="connsiteX79"/>
              <a:gd fmla="*/ 987472 h 2183542" name="connsiteY79"/>
              <a:gd fmla="*/ 98654 w 711285" name="connsiteX80"/>
              <a:gd fmla="*/ 864656 h 2183542" name="connsiteY80"/>
              <a:gd fmla="*/ 104969 w 711285" name="connsiteX81"/>
              <a:gd fmla="*/ 979047 h 2183542" name="connsiteY81"/>
              <a:gd fmla="*/ 119070 w 711285" name="connsiteX82"/>
              <a:gd fmla="*/ 1362152 h 2183542" name="connsiteY82"/>
              <a:gd fmla="*/ 161371 w 711285" name="connsiteX83"/>
              <a:gd fmla="*/ 1716879 h 2183542" name="connsiteY83"/>
              <a:gd fmla="*/ 194859 w 711285" name="connsiteX84"/>
              <a:gd fmla="*/ 1881827 h 2183542" name="connsiteY84"/>
              <a:gd fmla="*/ 202777 w 711285" name="connsiteX85"/>
              <a:gd fmla="*/ 1923413 h 2183542" name="connsiteY85"/>
              <a:gd fmla="*/ 189572 w 711285" name="connsiteX86"/>
              <a:gd fmla="*/ 1830392 h 2183542" name="connsiteY86"/>
              <a:gd fmla="*/ 184849 w 711285" name="connsiteX87"/>
              <a:gd fmla="*/ 1746751 h 2183542" name="connsiteY87"/>
              <a:gd fmla="*/ 161371 w 711285" name="connsiteX88"/>
              <a:gd fmla="*/ 1660123 h 2183542" name="connsiteY88"/>
              <a:gd fmla="*/ 147271 w 711285" name="connsiteX89"/>
              <a:gd fmla="*/ 1475665 h 2183542" name="connsiteY89"/>
              <a:gd fmla="*/ 140220 w 711285" name="connsiteX90"/>
              <a:gd fmla="*/ 1284112 h 2183542" name="connsiteY90"/>
              <a:gd fmla="*/ 140128 w 711285" name="connsiteX91"/>
              <a:gd fmla="*/ 1281595 h 2183542" name="connsiteY91"/>
              <a:gd fmla="*/ 131408 w 711285" name="connsiteX92"/>
              <a:gd fmla="*/ 1163505 h 2183542" name="connsiteY92"/>
              <a:gd fmla="*/ 123057 w 711285" name="connsiteX93"/>
              <a:gd fmla="*/ 1069531 h 2183542" name="connsiteY93"/>
              <a:gd fmla="*/ 125044 w 711285" name="connsiteX94"/>
              <a:gd fmla="*/ 1071548 h 2183542" name="connsiteY94"/>
              <a:gd fmla="*/ 132074 w 711285" name="connsiteX95"/>
              <a:gd fmla="*/ 1078682 h 2183542" name="connsiteY95"/>
              <a:gd fmla="*/ 132144 w 711285" name="connsiteX96"/>
              <a:gd fmla="*/ 1078626 h 2183542" name="connsiteY96"/>
              <a:gd fmla="*/ 133170 w 711285" name="connsiteX97"/>
              <a:gd fmla="*/ 1092560 h 2183542" name="connsiteY97"/>
              <a:gd fmla="*/ 140128 w 711285" name="connsiteX98"/>
              <a:gd fmla="*/ 1281595 h 2183542" name="connsiteY98"/>
              <a:gd fmla="*/ 144406 w 711285" name="connsiteX99"/>
              <a:gd fmla="*/ 1339538 h 2183542" name="connsiteY99"/>
              <a:gd fmla="*/ 161371 w 711285" name="connsiteX100"/>
              <a:gd fmla="*/ 1518232 h 2183542" name="connsiteY100"/>
              <a:gd fmla="*/ 180759 w 711285" name="connsiteX101"/>
              <a:gd fmla="*/ 1674312 h 2183542" name="connsiteY101"/>
              <a:gd fmla="*/ 184849 w 711285" name="connsiteX102"/>
              <a:gd fmla="*/ 1746751 h 2183542" name="connsiteY102"/>
              <a:gd fmla="*/ 203672 w 711285" name="connsiteX103"/>
              <a:gd fmla="*/ 1816203 h 2183542" name="connsiteY103"/>
              <a:gd fmla="*/ 212834 w 711285" name="connsiteX104"/>
              <a:gd fmla="*/ 1858749 h 2183542" name="connsiteY104"/>
              <a:gd fmla="*/ 203672 w 711285" name="connsiteX105"/>
              <a:gd fmla="*/ 1787825 h 2183542" name="connsiteY105"/>
              <a:gd fmla="*/ 175471 w 711285" name="connsiteX106"/>
              <a:gd fmla="*/ 1433098 h 2183542" name="connsiteY106"/>
              <a:gd fmla="*/ 156083 w 711285" name="connsiteX107"/>
              <a:gd fmla="*/ 1241545 h 2183542" name="connsiteY107"/>
              <a:gd fmla="*/ 148003 w 711285" name="connsiteX108"/>
              <a:gd fmla="*/ 1065911 h 2183542" name="connsiteY108"/>
              <a:gd fmla="*/ 307821 w 711285" name="connsiteX109"/>
              <a:gd fmla="*/ 937783 h 2183542" name="connsiteY109"/>
              <a:gd fmla="*/ 483568 w 711285" name="connsiteX110"/>
              <a:gd fmla="*/ 807585 h 2183542" name="connsiteY110"/>
              <a:gd fmla="*/ 469508 w 711285" name="connsiteX111"/>
              <a:gd fmla="*/ 793317 h 2183542" name="connsiteY111"/>
              <a:gd fmla="*/ 293761 w 711285" name="connsiteX112"/>
              <a:gd fmla="*/ 923515 h 2183542" name="connsiteY112"/>
              <a:gd fmla="*/ 146285 w 711285" name="connsiteX113"/>
              <a:gd fmla="*/ 1041749 h 2183542" name="connsiteY113"/>
              <a:gd fmla="*/ 124357 w 711285" name="connsiteX114"/>
              <a:gd fmla="*/ 858440 h 2183542" name="connsiteY114"/>
              <a:gd fmla="*/ 462687 w 711285" name="connsiteX115"/>
              <a:gd fmla="*/ 604061 h 2183542" name="connsiteY115"/>
              <a:gd fmla="*/ 457350 w 711285" name="connsiteX116"/>
              <a:gd fmla="*/ 607657 h 2183542" name="connsiteY116"/>
              <a:gd fmla="*/ 144232 w 711285" name="connsiteX117"/>
              <a:gd fmla="*/ 852158 h 2183542" name="connsiteY117"/>
              <a:gd fmla="*/ 158465 w 711285" name="connsiteX118"/>
              <a:gd fmla="*/ 866540 h 2183542" name="connsiteY118"/>
              <a:gd fmla="*/ 457350 w 711285" name="connsiteX119"/>
              <a:gd fmla="*/ 622039 h 2183542" name="connsiteY119"/>
              <a:gd fmla="*/ 462687 w 711285" name="connsiteX120"/>
              <a:gd fmla="*/ 604061 h 2183542" name="connsiteY120"/>
              <a:gd fmla="*/ 542536 w 711285" name="connsiteX121"/>
              <a:gd fmla="*/ 557493 h 2183542" name="connsiteY121"/>
              <a:gd fmla="*/ 556181 w 711285" name="connsiteX122"/>
              <a:gd fmla="*/ 681076 h 2183542" name="connsiteY122"/>
              <a:gd fmla="*/ 575569 w 711285" name="connsiteX123"/>
              <a:gd fmla="*/ 872629 h 2183542" name="connsiteY123"/>
              <a:gd fmla="*/ 579066 w 711285" name="connsiteX124"/>
              <a:gd fmla="*/ 948642 h 2183542" name="connsiteY124"/>
              <a:gd fmla="*/ 584382 w 711285" name="connsiteX125"/>
              <a:gd fmla="*/ 979047 h 2183542" name="connsiteY125"/>
              <a:gd fmla="*/ 640783 w 711285" name="connsiteX126"/>
              <a:gd fmla="*/ 1362152 h 2183542" name="connsiteY126"/>
              <a:gd fmla="*/ 654884 w 711285" name="connsiteX127"/>
              <a:gd fmla="*/ 1541289 h 2183542" name="connsiteY127"/>
              <a:gd fmla="*/ 656197 w 711285" name="connsiteX128"/>
              <a:gd fmla="*/ 1558960 h 2183542" name="connsiteY128"/>
              <a:gd fmla="*/ 667222 w 711285" name="connsiteX129"/>
              <a:gd fmla="*/ 1638839 h 2183542" name="connsiteY129"/>
              <a:gd fmla="*/ 683085 w 711285" name="connsiteX130"/>
              <a:gd fmla="*/ 1830392 h 2183542" name="connsiteY130"/>
              <a:gd fmla="*/ 697185 w 711285" name="connsiteX131"/>
              <a:gd fmla="*/ 1972283 h 2183542" name="connsiteY131"/>
              <a:gd fmla="*/ 693660 w 711285" name="connsiteX132"/>
              <a:gd fmla="*/ 2034360 h 2183542" name="connsiteY132"/>
              <a:gd fmla="*/ 687582 w 711285" name="connsiteX133"/>
              <a:gd fmla="*/ 2054478 h 2183542" name="connsiteY133"/>
              <a:gd fmla="*/ 686610 w 711285" name="connsiteX134"/>
              <a:gd fmla="*/ 2068059 h 2183542" name="connsiteY134"/>
              <a:gd fmla="*/ 626683 w 711285" name="connsiteX135"/>
              <a:gd fmla="*/ 2142552 h 2183542" name="connsiteY135"/>
              <a:gd fmla="*/ 556181 w 711285" name="connsiteX136"/>
              <a:gd fmla="*/ 2142552 h 2183542" name="connsiteY136"/>
              <a:gd fmla="*/ 443378 w 711285" name="connsiteX137"/>
              <a:gd fmla="*/ 2142552 h 2183542" name="connsiteY137"/>
              <a:gd fmla="*/ 330575 w 711285" name="connsiteX138"/>
              <a:gd fmla="*/ 2156741 h 2183542" name="connsiteY138"/>
              <a:gd fmla="*/ 274174 w 711285" name="connsiteX139"/>
              <a:gd fmla="*/ 2162062 h 2183542" name="connsiteY139"/>
              <a:gd fmla="*/ 249548 w 711285" name="connsiteX140"/>
              <a:gd fmla="*/ 2159739 h 2183542" name="connsiteY140"/>
              <a:gd fmla="*/ 217772 w 711285" name="connsiteX141"/>
              <a:gd fmla="*/ 2170930 h 2183542" name="connsiteY141"/>
              <a:gd fmla="*/ 344676 w 711285" name="connsiteX142"/>
              <a:gd fmla="*/ 2170930 h 2183542" name="connsiteY142"/>
              <a:gd fmla="*/ 527981 w 711285" name="connsiteX143"/>
              <a:gd fmla="*/ 2170930 h 2183542" name="connsiteY143"/>
              <a:gd fmla="*/ 697185 w 711285" name="connsiteX144"/>
              <a:gd fmla="*/ 2099985 h 2183542" name="connsiteY144"/>
              <a:gd fmla="*/ 711285 w 711285" name="connsiteX145"/>
              <a:gd fmla="*/ 2029039 h 2183542" name="connsiteY145"/>
              <a:gd fmla="*/ 711285 w 711285" name="connsiteX146"/>
              <a:gd fmla="*/ 1943905 h 2183542" name="connsiteY146"/>
              <a:gd fmla="*/ 697185 w 711285" name="connsiteX147"/>
              <a:gd fmla="*/ 1773636 h 2183542" name="connsiteY147"/>
              <a:gd fmla="*/ 654884 w 711285" name="connsiteX148"/>
              <a:gd fmla="*/ 1404720 h 2183542" name="connsiteY148"/>
              <a:gd fmla="*/ 612583 w 711285" name="connsiteX149"/>
              <a:gd fmla="*/ 1021614 h 2183542" name="connsiteY149"/>
              <a:gd fmla="*/ 556181 w 711285" name="connsiteX150"/>
              <a:gd fmla="*/ 652698 h 2183542" name="connsiteY150"/>
              <a:gd fmla="*/ 522175 w 711285" name="connsiteX151"/>
              <a:gd fmla="*/ 549202 h 2183542" name="connsiteY151"/>
              <a:gd fmla="*/ 522693 w 711285" name="connsiteX152"/>
              <a:gd fmla="*/ 560469 h 2183542" name="connsiteY152"/>
              <a:gd fmla="*/ 542081 w 711285" name="connsiteX153"/>
              <a:gd fmla="*/ 752021 h 2183542" name="connsiteY153"/>
              <a:gd fmla="*/ 584382 w 711285" name="connsiteX154"/>
              <a:gd fmla="*/ 1135127 h 2183542" name="connsiteY154"/>
              <a:gd fmla="*/ 626683 w 711285" name="connsiteX155"/>
              <a:gd fmla="*/ 1518232 h 2183542" name="connsiteY155"/>
              <a:gd fmla="*/ 668984 w 711285" name="connsiteX156"/>
              <a:gd fmla="*/ 1858770 h 2183542" name="connsiteY156"/>
              <a:gd fmla="*/ 640784 w 711285" name="connsiteX157"/>
              <a:gd fmla="*/ 2085796 h 2183542" name="connsiteY157"/>
              <a:gd fmla="*/ 429278 w 711285" name="connsiteX158"/>
              <a:gd fmla="*/ 2128362 h 2183542" name="connsiteY158"/>
              <a:gd fmla="*/ 372876 w 711285" name="connsiteX159"/>
              <a:gd fmla="*/ 2128362 h 2183542" name="connsiteY159"/>
              <a:gd fmla="*/ 368262 w 711285" name="connsiteX160"/>
              <a:gd fmla="*/ 2128363 h 2183542" name="connsiteY160"/>
              <a:gd fmla="*/ 408656 w 711285" name="connsiteX161"/>
              <a:gd fmla="*/ 2090444 h 2183542" name="connsiteY161"/>
              <a:gd fmla="*/ 471579 w 711285" name="connsiteX162"/>
              <a:gd fmla="*/ 2041503 h 2183542" name="connsiteY162"/>
              <a:gd fmla="*/ 457197 w 711285" name="connsiteX163"/>
              <a:gd fmla="*/ 2027520 h 2183542" name="connsiteY163"/>
              <a:gd fmla="*/ 342137 w 711285" name="connsiteX164"/>
              <a:gd fmla="*/ 2125402 h 2183542" name="connsiteY164"/>
              <a:gd fmla="*/ 336295 w 711285" name="connsiteX165"/>
              <a:gd fmla="*/ 2127587 h 2183542" name="connsiteY165"/>
              <a:gd fmla="*/ 336657 w 711285" name="connsiteX166"/>
              <a:gd fmla="*/ 2128362 h 2183542" name="connsiteY166"/>
              <a:gd fmla="*/ 316475 w 711285" name="connsiteX167"/>
              <a:gd fmla="*/ 2128362 h 2183542" name="connsiteY167"/>
              <a:gd fmla="*/ 267124 w 711285" name="connsiteX168"/>
              <a:gd fmla="*/ 2131910 h 2183542" name="connsiteY168"/>
              <a:gd fmla="*/ 258850 w 711285" name="connsiteX169"/>
              <a:gd fmla="*/ 2136073 h 2183542" name="connsiteY169"/>
              <a:gd fmla="*/ 260073 w 711285" name="connsiteX170"/>
              <a:gd fmla="*/ 2142552 h 2183542" name="connsiteY170"/>
              <a:gd fmla="*/ 245973 w 711285" name="connsiteX171"/>
              <a:gd fmla="*/ 2142552 h 2183542" name="connsiteY171"/>
              <a:gd fmla="*/ 245973 w 711285" name="connsiteX172"/>
              <a:gd fmla="*/ 2142552 h 2183542" name="connsiteY172"/>
              <a:gd fmla="*/ 224823 w 711285" name="connsiteX173"/>
              <a:gd fmla="*/ 2153193 h 2183542" name="connsiteY173"/>
              <a:gd fmla="*/ 224823 w 711285" name="connsiteX174"/>
              <a:gd fmla="*/ 2153194 h 2183542" name="connsiteY174"/>
              <a:gd fmla="*/ 224822 w 711285" name="connsiteX175"/>
              <a:gd fmla="*/ 2153193 h 2183542" name="connsiteY175"/>
              <a:gd fmla="*/ 217772 w 711285" name="connsiteX176"/>
              <a:gd fmla="*/ 2156741 h 2183542" name="connsiteY176"/>
              <a:gd fmla="*/ 249548 w 711285" name="connsiteX177"/>
              <a:gd fmla="*/ 2159739 h 2183542" name="connsiteY177"/>
              <a:gd fmla="*/ 288274 w 711285" name="connsiteX178"/>
              <a:gd fmla="*/ 2146099 h 2183542" name="connsiteY178"/>
              <a:gd fmla="*/ 358776 w 711285" name="connsiteX179"/>
              <a:gd fmla="*/ 2142552 h 2183542" name="connsiteY179"/>
              <a:gd fmla="*/ 457479 w 711285" name="connsiteX180"/>
              <a:gd fmla="*/ 2142552 h 2183542" name="connsiteY180"/>
              <a:gd fmla="*/ 668984 w 711285" name="connsiteX181"/>
              <a:gd fmla="*/ 2085796 h 2183542" name="connsiteY181"/>
              <a:gd fmla="*/ 685288 w 711285" name="connsiteX182"/>
              <a:gd fmla="*/ 2062073 h 2183542" name="connsiteY182"/>
              <a:gd fmla="*/ 687582 w 711285" name="connsiteX183"/>
              <a:gd fmla="*/ 2054478 h 2183542" name="connsiteY183"/>
              <a:gd fmla="*/ 690135 w 711285" name="connsiteX184"/>
              <a:gd fmla="*/ 2018841 h 2183542" name="connsiteY184"/>
              <a:gd fmla="*/ 683084 w 711285" name="connsiteX185"/>
              <a:gd fmla="*/ 1972283 h 2183542" name="connsiteY185"/>
              <a:gd fmla="*/ 668984 w 711285" name="connsiteX186"/>
              <a:gd fmla="*/ 1731068 h 2183542" name="connsiteY186"/>
              <a:gd fmla="*/ 656197 w 711285" name="connsiteX187"/>
              <a:gd fmla="*/ 1558960 h 2183542" name="connsiteY187"/>
              <a:gd fmla="*/ 640784 w 711285" name="connsiteX188"/>
              <a:gd fmla="*/ 1447286 h 2183542" name="connsiteY188"/>
              <a:gd fmla="*/ 584382 w 711285" name="connsiteX189"/>
              <a:gd fmla="*/ 1064182 h 2183542" name="connsiteY189"/>
              <a:gd fmla="*/ 579066 w 711285" name="connsiteX190"/>
              <a:gd fmla="*/ 948642 h 2183542" name="connsiteY190"/>
              <a:gd fmla="*/ 550894 w 711285" name="connsiteX191"/>
              <a:gd fmla="*/ 787494 h 2183542" name="connsiteY191"/>
              <a:gd fmla="*/ 527980 w 711285" name="connsiteX192"/>
              <a:gd fmla="*/ 595942 h 2183542" name="connsiteY192"/>
              <a:gd fmla="*/ 455283 w 711285" name="connsiteX193"/>
              <a:gd fmla="*/ 413495 h 2183542" name="connsiteY193"/>
              <a:gd fmla="*/ 144142 w 711285" name="connsiteX194"/>
              <a:gd fmla="*/ 668974 h 2183542" name="connsiteY194"/>
              <a:gd fmla="*/ 144142 w 711285" name="connsiteX195"/>
              <a:gd fmla="*/ 683167 h 2183542" name="connsiteY195"/>
              <a:gd fmla="*/ 469426 w 711285" name="connsiteX196"/>
              <a:gd fmla="*/ 427688 h 2183542" name="connsiteY196"/>
              <a:gd fmla="*/ 455283 w 711285" name="connsiteX197"/>
              <a:gd fmla="*/ 413495 h 2183542" name="connsiteY197"/>
              <a:gd fmla="*/ 515151 w 711285" name="connsiteX198"/>
              <a:gd fmla="*/ 309482 h 2183542" name="connsiteY198"/>
              <a:gd fmla="*/ 518507 w 711285" name="connsiteX199"/>
              <a:gd fmla="*/ 377341 h 2183542" name="connsiteY199"/>
              <a:gd fmla="*/ 529743 w 711285" name="connsiteX200"/>
              <a:gd fmla="*/ 468240 h 2183542" name="connsiteY200"/>
              <a:gd fmla="*/ 542536 w 711285" name="connsiteX201"/>
              <a:gd fmla="*/ 557493 h 2183542" name="connsiteY201"/>
              <a:gd fmla="*/ 510012 w 711285" name="connsiteX202"/>
              <a:gd fmla="*/ 251258 h 2183542" name="connsiteY202"/>
              <a:gd fmla="*/ 513880 w 711285" name="connsiteX203"/>
              <a:gd fmla="*/ 297971 h 2183542" name="connsiteY203"/>
              <a:gd fmla="*/ 515151 w 711285" name="connsiteX204"/>
              <a:gd fmla="*/ 309482 h 2183542" name="connsiteY204"/>
              <a:gd fmla="*/ 513880 w 711285" name="connsiteX205"/>
              <a:gd fmla="*/ 283782 h 2183542" name="connsiteY205"/>
              <a:gd fmla="*/ 22051 w 711285" name="connsiteX206"/>
              <a:gd fmla="*/ 277429 h 2183542" name="connsiteY206"/>
              <a:gd fmla="*/ 27417 w 711285" name="connsiteX207"/>
              <a:gd fmla="*/ 347633 h 2183542" name="connsiteY207"/>
              <a:gd fmla="*/ 34467 w 711285" name="connsiteX208"/>
              <a:gd fmla="*/ 439862 h 2183542" name="connsiteY208"/>
              <a:gd fmla="*/ 90869 w 711285" name="connsiteX209"/>
              <a:gd fmla="*/ 808778 h 2183542" name="connsiteY209"/>
              <a:gd fmla="*/ 98654 w 711285" name="connsiteX210"/>
              <a:gd fmla="*/ 864656 h 2183542" name="connsiteY210"/>
              <a:gd fmla="*/ 94394 w 711285" name="connsiteX211"/>
              <a:gd fmla="*/ 787494 h 2183542" name="connsiteY211"/>
              <a:gd fmla="*/ 62668 w 711285" name="connsiteX212"/>
              <a:gd fmla="*/ 595942 h 2183542" name="connsiteY212"/>
              <a:gd fmla="*/ 48568 w 711285" name="connsiteX213"/>
              <a:gd fmla="*/ 411483 h 2183542" name="connsiteY213"/>
              <a:gd fmla="*/ 34468 w 711285" name="connsiteX214"/>
              <a:gd fmla="*/ 335217 h 2183542" name="connsiteY214"/>
              <a:gd fmla="*/ 17162 w 711285" name="connsiteX215"/>
              <a:gd fmla="*/ 243793 h 2183542" name="connsiteY215"/>
              <a:gd fmla="*/ 20367 w 711285" name="connsiteX216"/>
              <a:gd fmla="*/ 269593 h 2183542" name="connsiteY216"/>
              <a:gd fmla="*/ 22051 w 711285" name="connsiteX217"/>
              <a:gd fmla="*/ 277429 h 2183542" name="connsiteY217"/>
              <a:gd fmla="*/ 20367 w 711285" name="connsiteX218"/>
              <a:gd fmla="*/ 255404 h 2183542" name="connsiteY218"/>
              <a:gd fmla="*/ 443329 w 711285" name="connsiteX219"/>
              <a:gd fmla="*/ 199938 h 2183542" name="connsiteY219"/>
              <a:gd fmla="*/ 90189 w 711285" name="connsiteX220"/>
              <a:gd fmla="*/ 469063 h 2183542" name="connsiteY220"/>
              <a:gd fmla="*/ 104315 w 711285" name="connsiteX221"/>
              <a:gd fmla="*/ 483227 h 2183542" name="connsiteY221"/>
              <a:gd fmla="*/ 457454 w 711285" name="connsiteX222"/>
              <a:gd fmla="*/ 214103 h 2183542" name="connsiteY222"/>
              <a:gd fmla="*/ 443329 w 711285" name="connsiteX223"/>
              <a:gd fmla="*/ 199938 h 2183542" name="connsiteY223"/>
              <a:gd fmla="*/ 3956 w 711285" name="connsiteX224"/>
              <a:gd fmla="*/ 140579 h 2183542" name="connsiteY224"/>
              <a:gd fmla="*/ 538 w 711285" name="connsiteX225"/>
              <a:gd fmla="*/ 159627 h 2183542" name="connsiteY225"/>
              <a:gd fmla="*/ 2742 w 711285" name="connsiteX226"/>
              <a:gd fmla="*/ 191553 h 2183542" name="connsiteY226"/>
              <a:gd fmla="*/ 17162 w 711285" name="connsiteX227"/>
              <a:gd fmla="*/ 243793 h 2183542" name="connsiteY227"/>
              <a:gd fmla="*/ 13317 w 711285" name="connsiteX228"/>
              <a:gd fmla="*/ 212836 h 2183542" name="connsiteY228"/>
              <a:gd fmla="*/ 6267 w 711285" name="connsiteX229"/>
              <a:gd fmla="*/ 156080 h 2183542" name="connsiteY229"/>
              <a:gd fmla="*/ 326011 w 711285" name="connsiteX230"/>
              <a:gd fmla="*/ 70324 h 2183542" name="connsiteY230"/>
              <a:gd fmla="*/ 313776 w 711285" name="connsiteX231"/>
              <a:gd fmla="*/ 73788 h 2183542" name="connsiteY231"/>
              <a:gd fmla="*/ 173946 w 711285" name="connsiteX232"/>
              <a:gd fmla="*/ 165598 h 2183542" name="connsiteY232"/>
              <a:gd fmla="*/ 42987 w 711285" name="connsiteX233"/>
              <a:gd fmla="*/ 261319 h 2183542" name="connsiteY233"/>
              <a:gd fmla="*/ 34467 w 711285" name="connsiteX234"/>
              <a:gd fmla="*/ 227025 h 2183542" name="connsiteY234"/>
              <a:gd fmla="*/ 27417 w 711285" name="connsiteX235"/>
              <a:gd fmla="*/ 175590 h 2183542" name="connsiteY235"/>
              <a:gd fmla="*/ 22445 w 711285" name="connsiteX236"/>
              <a:gd fmla="*/ 131814 h 2183542" name="connsiteY236"/>
              <a:gd fmla="*/ 20367 w 711285" name="connsiteX237"/>
              <a:gd fmla="*/ 141891 h 2183542" name="connsiteY237"/>
              <a:gd fmla="*/ 34468 w 711285" name="connsiteX238"/>
              <a:gd fmla="*/ 297971 h 2183542" name="connsiteY238"/>
              <a:gd fmla="*/ 90869 w 711285" name="connsiteX239"/>
              <a:gd fmla="*/ 666887 h 2183542" name="connsiteY239"/>
              <a:gd fmla="*/ 109812 w 711285" name="connsiteX240"/>
              <a:gd fmla="*/ 775241 h 2183542" name="connsiteY240"/>
              <a:gd fmla="*/ 104969 w 711285" name="connsiteX241"/>
              <a:gd fmla="*/ 709454 h 2183542" name="connsiteY241"/>
              <a:gd fmla="*/ 62668 w 711285" name="connsiteX242"/>
              <a:gd fmla="*/ 340538 h 2183542" name="connsiteY242"/>
              <a:gd fmla="*/ 48568 w 711285" name="connsiteX243"/>
              <a:gd fmla="*/ 283782 h 2183542" name="connsiteY243"/>
              <a:gd fmla="*/ 48037 w 711285" name="connsiteX244"/>
              <a:gd fmla="*/ 281644 h 2183542" name="connsiteY244"/>
              <a:gd fmla="*/ 48100 w 711285" name="connsiteX245"/>
              <a:gd fmla="*/ 281660 h 2183542" name="connsiteY245"/>
              <a:gd fmla="*/ 327759 w 711285" name="connsiteX246"/>
              <a:gd fmla="*/ 87646 h 2183542" name="connsiteY246"/>
              <a:gd fmla="*/ 326011 w 711285" name="connsiteX247"/>
              <a:gd fmla="*/ 70324 h 2183542" name="connsiteY247"/>
              <a:gd fmla="*/ 66193 w 711285" name="connsiteX248"/>
              <a:gd fmla="*/ 74493 h 2183542" name="connsiteY248"/>
              <a:gd fmla="*/ 34468 w 711285" name="connsiteX249"/>
              <a:gd fmla="*/ 85134 h 2183542" name="connsiteY249"/>
              <a:gd fmla="*/ 20367 w 711285" name="connsiteX250"/>
              <a:gd fmla="*/ 113513 h 2183542" name="connsiteY250"/>
              <a:gd fmla="*/ 22445 w 711285" name="connsiteX251"/>
              <a:gd fmla="*/ 131814 h 2183542" name="connsiteY251"/>
              <a:gd fmla="*/ 27638 w 711285" name="connsiteX252"/>
              <a:gd fmla="*/ 106640 h 2183542" name="connsiteY252"/>
              <a:gd fmla="*/ 46805 w 711285" name="connsiteX253"/>
              <a:gd fmla="*/ 83361 h 2183542" name="connsiteY253"/>
              <a:gd fmla="*/ 104969 w 711285" name="connsiteX254"/>
              <a:gd fmla="*/ 56756 h 2183542" name="connsiteY254"/>
              <a:gd fmla="*/ 66193 w 711285" name="connsiteX255"/>
              <a:gd fmla="*/ 74493 h 2183542" name="connsiteY255"/>
              <a:gd fmla="*/ 76769 w 711285" name="connsiteX256"/>
              <a:gd fmla="*/ 70945 h 2183542" name="connsiteY256"/>
              <a:gd fmla="*/ 189572 w 711285" name="connsiteX257"/>
              <a:gd fmla="*/ 56756 h 2183542" name="connsiteY257"/>
              <a:gd fmla="*/ 182521 w 711285" name="connsiteX258"/>
              <a:gd fmla="*/ 56756 h 2183542" name="connsiteY258"/>
              <a:gd fmla="*/ 104969 w 711285" name="connsiteX259"/>
              <a:gd fmla="*/ 56756 h 2183542" name="connsiteY259"/>
              <a:gd fmla="*/ 355176 w 711285" name="connsiteX260"/>
              <a:gd fmla="*/ 28982 h 2183542" name="connsiteY260"/>
              <a:gd fmla="*/ 189572 w 711285" name="connsiteX261"/>
              <a:gd fmla="*/ 56756 h 2183542" name="connsiteY261"/>
              <a:gd fmla="*/ 260073 w 711285" name="connsiteX262"/>
              <a:gd fmla="*/ 56756 h 2183542" name="connsiteY262"/>
              <a:gd fmla="*/ 386977 w 711285" name="connsiteX263"/>
              <a:gd fmla="*/ 42567 h 2183542" name="connsiteY263"/>
              <a:gd fmla="*/ 485679 w 711285" name="connsiteX264"/>
              <a:gd fmla="*/ 255403 h 2183542" name="connsiteY264"/>
              <a:gd fmla="*/ 522175 w 711285" name="connsiteX265"/>
              <a:gd fmla="*/ 549202 h 2183542" name="connsiteY265"/>
              <a:gd fmla="*/ 513880 w 711285" name="connsiteX266"/>
              <a:gd fmla="*/ 368916 h 2183542" name="connsiteY266"/>
              <a:gd fmla="*/ 485679 w 711285" name="connsiteX267"/>
              <a:gd fmla="*/ 170269 h 2183542" name="connsiteY267"/>
              <a:gd fmla="*/ 478629 w 711285" name="connsiteX268"/>
              <a:gd fmla="*/ 118834 h 2183542" name="connsiteY268"/>
              <a:gd fmla="*/ 477779 w 711285" name="connsiteX269"/>
              <a:gd fmla="*/ 89529 h 2183542" name="connsiteY269"/>
              <a:gd fmla="*/ 457479 w 711285" name="connsiteX270"/>
              <a:gd fmla="*/ 56756 h 2183542" name="connsiteY270"/>
              <a:gd fmla="*/ 406365 w 711285" name="connsiteX271"/>
              <a:gd fmla="*/ 31925 h 2183542" name="connsiteY271"/>
              <a:gd fmla="*/ 90869 w 711285" name="connsiteX272"/>
              <a:gd fmla="*/ 42567 h 2183542" name="connsiteY272"/>
              <a:gd fmla="*/ 6267 w 711285" name="connsiteX273"/>
              <a:gd fmla="*/ 85135 h 2183542" name="connsiteY273"/>
              <a:gd fmla="*/ 979 w 711285" name="connsiteX274"/>
              <a:gd fmla="*/ 120607 h 2183542" name="connsiteY274"/>
              <a:gd fmla="*/ 3956 w 711285" name="connsiteX275"/>
              <a:gd fmla="*/ 140579 h 2183542" name="connsiteY275"/>
              <a:gd fmla="*/ 6267 w 711285" name="connsiteX276"/>
              <a:gd fmla="*/ 127702 h 2183542" name="connsiteY276"/>
              <a:gd fmla="*/ 90869 w 711285" name="connsiteX277"/>
              <a:gd fmla="*/ 46115 h 2183542" name="connsiteY277"/>
              <a:gd fmla="*/ 119123 w 711285" name="connsiteX278"/>
              <a:gd fmla="*/ 41755 h 2183542" name="connsiteY278"/>
              <a:gd fmla="*/ 188975 w 711285" name="connsiteX279"/>
              <a:gd fmla="*/ 31948 h 2183542" name="connsiteY279"/>
              <a:gd fmla="*/ 156964 w 711285" name="connsiteX280"/>
              <a:gd fmla="*/ 35916 h 2183542" name="connsiteY280"/>
              <a:gd fmla="*/ 119123 w 711285" name="connsiteX281"/>
              <a:gd fmla="*/ 41755 h 2183542" name="connsiteY281"/>
              <a:gd fmla="*/ 152558 w 711285" name="connsiteX282"/>
              <a:gd fmla="*/ 40794 h 2183542" name="connsiteY282"/>
              <a:gd fmla="*/ 372876 w 711285" name="connsiteX283"/>
              <a:gd fmla="*/ 0 h 2183542" name="connsiteY283"/>
              <a:gd fmla="*/ 203672 w 711285" name="connsiteX284"/>
              <a:gd fmla="*/ 28378 h 2183542" name="connsiteY284"/>
              <a:gd fmla="*/ 188975 w 711285" name="connsiteX285"/>
              <a:gd fmla="*/ 31948 h 2183542" name="connsiteY285"/>
              <a:gd fmla="*/ 217772 w 711285" name="connsiteX286"/>
              <a:gd fmla="*/ 28378 h 2183542" name="connsiteY286"/>
              <a:gd fmla="*/ 344676 w 711285" name="connsiteX287"/>
              <a:gd fmla="*/ 28378 h 2183542" name="connsiteY287"/>
              <a:gd fmla="*/ 355176 w 711285" name="connsiteX288"/>
              <a:gd fmla="*/ 28982 h 2183542" name="connsiteY288"/>
              <a:gd fmla="*/ 358776 w 711285" name="connsiteX289"/>
              <a:gd fmla="*/ 28378 h 2183542" name="connsiteY289"/>
              <a:gd fmla="*/ 471579 w 711285" name="connsiteX290"/>
              <a:gd fmla="*/ 56756 h 2183542" name="connsiteY290"/>
              <a:gd fmla="*/ 477748 w 711285" name="connsiteX291"/>
              <a:gd fmla="*/ 88460 h 2183542" name="connsiteY291"/>
              <a:gd fmla="*/ 477779 w 711285" name="connsiteX292"/>
              <a:gd fmla="*/ 89529 h 2183542" name="connsiteY292"/>
              <a:gd fmla="*/ 488103 w 711285" name="connsiteX293"/>
              <a:gd fmla="*/ 106197 h 2183542" name="connsiteY293"/>
              <a:gd fmla="*/ 507050 w 711285" name="connsiteX294"/>
              <a:gd fmla="*/ 226360 h 2183542" name="connsiteY294"/>
              <a:gd fmla="*/ 510012 w 711285" name="connsiteX295"/>
              <a:gd fmla="*/ 251258 h 2183542" name="connsiteY295"/>
              <a:gd fmla="*/ 506830 w 711285" name="connsiteX296"/>
              <a:gd fmla="*/ 212836 h 2183542" name="connsiteY296"/>
              <a:gd fmla="*/ 499780 w 711285" name="connsiteX297"/>
              <a:gd fmla="*/ 127702 h 2183542" name="connsiteY297"/>
              <a:gd fmla="*/ 471579 w 711285" name="connsiteX298"/>
              <a:gd fmla="*/ 28378 h 2183542" name="connsiteY298"/>
              <a:gd fmla="*/ 372876 w 711285" name="connsiteX299"/>
              <a:gd fmla="*/ 0 h 2183542" name="connsiteY2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b="b" l="l" r="r" t="t"/>
            <a:pathLst>
              <a:path h="2183542" w="711285">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7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5" name="Freeform 862"/>
          <p:cNvSpPr/>
          <p:nvPr/>
        </p:nvSpPr>
        <p:spPr bwMode="auto">
          <a:xfrm flipH="1" rot="21401676">
            <a:off x="5716246" y="1968593"/>
            <a:ext cx="563310" cy="581290"/>
          </a:xfrm>
          <a:custGeom>
            <a:gdLst>
              <a:gd fmla="*/ 12 w 40" name="T0"/>
              <a:gd fmla="*/ 14 h 41" name="T1"/>
              <a:gd fmla="*/ 18 w 40" name="T2"/>
              <a:gd fmla="*/ 4 h 41" name="T3"/>
              <a:gd fmla="*/ 38 w 40" name="T4"/>
              <a:gd fmla="*/ 34 h 41" name="T5"/>
              <a:gd fmla="*/ 19 w 40" name="T6"/>
              <a:gd fmla="*/ 0 h 41" name="T7"/>
              <a:gd fmla="*/ 9 w 40" name="T8"/>
              <a:gd fmla="*/ 15 h 41" name="T9"/>
              <a:gd fmla="*/ 1 w 40" name="T10"/>
              <a:gd fmla="*/ 40 h 41" name="T11"/>
              <a:gd fmla="*/ 26 w 40" name="T12"/>
              <a:gd fmla="*/ 38 h 41" name="T13"/>
              <a:gd fmla="*/ 32 w 40" name="T14"/>
              <a:gd fmla="*/ 28 h 41" name="T15"/>
              <a:gd fmla="*/ 17 w 40" name="T16"/>
              <a:gd fmla="*/ 1 h 41" name="T17"/>
              <a:gd fmla="*/ 9 w 40" name="T18"/>
              <a:gd fmla="*/ 20 h 41" name="T19"/>
              <a:gd fmla="*/ 13 w 40" name="T20"/>
              <a:gd fmla="*/ 39 h 41" name="T21"/>
              <a:gd fmla="*/ 34 w 40" name="T22"/>
              <a:gd fmla="*/ 37 h 41" name="T23"/>
              <a:gd fmla="*/ 13 w 40" name="T24"/>
              <a:gd fmla="*/ 8 h 41" name="T25"/>
              <a:gd fmla="*/ 5 w 40" name="T26"/>
              <a:gd fmla="*/ 35 h 41" name="T27"/>
              <a:gd fmla="*/ 14 w 40" name="T28"/>
              <a:gd fmla="*/ 11 h 41" name="T29"/>
              <a:gd fmla="*/ 17 w 40" name="T30"/>
              <a:gd fmla="*/ 10 h 41" name="T31"/>
              <a:gd fmla="*/ 8 w 40" name="T32"/>
              <a:gd fmla="*/ 38 h 41" name="T33"/>
              <a:gd fmla="*/ 17 w 40" name="T34"/>
              <a:gd fmla="*/ 9 h 41" name="T35"/>
              <a:gd fmla="*/ 8 w 40" name="T36"/>
              <a:gd fmla="*/ 38 h 41" name="T37"/>
              <a:gd fmla="*/ 18 w 40" name="T38"/>
              <a:gd fmla="*/ 11 h 41" name="T39"/>
              <a:gd fmla="*/ 22 w 40" name="T40"/>
              <a:gd fmla="*/ 16 h 41" name="T41"/>
              <a:gd fmla="*/ 15 w 40" name="T42"/>
              <a:gd fmla="*/ 39 h 41" name="T43"/>
              <a:gd fmla="*/ 17 w 40" name="T44"/>
              <a:gd fmla="*/ 36 h 41" name="T45"/>
              <a:gd fmla="*/ 26 w 40" name="T46"/>
              <a:gd fmla="*/ 24 h 41" name="T47"/>
              <a:gd fmla="*/ 27 w 40" name="T48"/>
              <a:gd fmla="*/ 29 h 41" name="T49"/>
              <a:gd fmla="*/ 24 w 40" name="T50"/>
              <a:gd fmla="*/ 34 h 41" name="T51"/>
              <a:gd fmla="*/ 29 w 40" name="T52"/>
              <a:gd fmla="*/ 32 h 41" name="T53"/>
              <a:gd fmla="*/ 18 w 40" name="T54"/>
              <a:gd fmla="*/ 14 h 41" name="T55"/>
              <a:gd fmla="*/ 26 w 40" name="T56"/>
              <a:gd fmla="*/ 20 h 41" name="T57"/>
              <a:gd fmla="*/ 25 w 40" name="T58"/>
              <a:gd fmla="*/ 30 h 41" name="T59"/>
              <a:gd fmla="*/ 18 w 40" name="T60"/>
              <a:gd fmla="*/ 12 h 41" name="T61"/>
              <a:gd fmla="*/ 30 w 40" name="T62"/>
              <a:gd fmla="*/ 29 h 41" name="T63"/>
              <a:gd fmla="*/ 29 w 40" name="T64"/>
              <a:gd fmla="*/ 32 h 41" name="T65"/>
              <a:gd fmla="*/ 28 w 40" name="T66"/>
              <a:gd fmla="*/ 29 h 41" name="T67"/>
              <a:gd fmla="*/ 28 w 40" name="T68"/>
              <a:gd fmla="*/ 28 h 41" name="T69"/>
              <a:gd fmla="*/ 21 w 40" name="T70"/>
              <a:gd fmla="*/ 35 h 41" name="T71"/>
              <a:gd fmla="*/ 17 w 40" name="T72"/>
              <a:gd fmla="*/ 35 h 41" name="T73"/>
              <a:gd fmla="*/ 23 w 40" name="T74"/>
              <a:gd fmla="*/ 20 h 41" name="T75"/>
              <a:gd fmla="*/ 22 w 40" name="T76"/>
              <a:gd fmla="*/ 16 h 41" name="T77"/>
              <a:gd fmla="*/ 13 w 40" name="T78"/>
              <a:gd fmla="*/ 36 h 41" name="T79"/>
              <a:gd fmla="*/ 14 w 40" name="T80"/>
              <a:gd fmla="*/ 24 h 41" name="T81"/>
              <a:gd fmla="*/ 12 w 40" name="T82"/>
              <a:gd fmla="*/ 22 h 41" name="T83"/>
              <a:gd fmla="*/ 8 w 40" name="T84"/>
              <a:gd fmla="*/ 38 h 41" name="T85"/>
              <a:gd fmla="*/ 17 w 40" name="T86"/>
              <a:gd fmla="*/ 10 h 41" name="T87"/>
              <a:gd fmla="*/ 7 w 40" name="T88"/>
              <a:gd fmla="*/ 33 h 41" name="T89"/>
              <a:gd fmla="*/ 9 w 40" name="T90"/>
              <a:gd fmla="*/ 24 h 41" name="T91"/>
              <a:gd fmla="*/ 11 w 40" name="T92"/>
              <a:gd fmla="*/ 16 h 41" name="T93"/>
              <a:gd fmla="*/ 17 w 40" name="T94"/>
              <a:gd fmla="*/ 2 h 41" name="T95"/>
              <a:gd fmla="*/ 20 w 40" name="T96"/>
              <a:gd fmla="*/ 37 h 41" name="T97"/>
              <a:gd fmla="*/ 6 w 40" name="T98"/>
              <a:gd fmla="*/ 29 h 41" name="T99"/>
              <a:gd fmla="*/ 14 w 40" name="T100"/>
              <a:gd fmla="*/ 8 h 41" name="T101"/>
              <a:gd fmla="*/ 26 w 40" name="T102"/>
              <a:gd fmla="*/ 20 h 41" name="T103"/>
              <a:gd fmla="*/ 38 w 40" name="T104"/>
              <a:gd fmla="*/ 35 h 41" name="T105"/>
              <a:gd fmla="*/ 10 w 40" name="T106"/>
              <a:gd fmla="*/ 40 h 41" name="T107"/>
              <a:gd fmla="*/ 6 w 40" name="T108"/>
              <a:gd fmla="*/ 28 h 41" name="T109"/>
              <a:gd fmla="*/ 18 w 40" name="T110"/>
              <a:gd fmla="*/ 1 h 41" name="T111"/>
              <a:gd fmla="*/ 38 w 40" name="T112"/>
              <a:gd fmla="*/ 34 h 41" name="T113"/>
              <a:gd fmla="*/ 20 w 40" name="T114"/>
              <a:gd fmla="*/ 4 h 41" name="T115"/>
              <a:gd fmla="*/ 10 w 40" name="T116"/>
              <a:gd fmla="*/ 15 h 41" name="T117"/>
              <a:gd fmla="*/ 5 w 40" name="T118"/>
              <a:gd fmla="*/ 34 h 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 w="40">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863"/>
          <p:cNvSpPr/>
          <p:nvPr/>
        </p:nvSpPr>
        <p:spPr bwMode="auto">
          <a:xfrm flipH="1" rot="21401676">
            <a:off x="4936088" y="2685092"/>
            <a:ext cx="425481" cy="479413"/>
          </a:xfrm>
          <a:custGeom>
            <a:gdLst>
              <a:gd fmla="*/ 9 w 30" name="T0"/>
              <a:gd fmla="*/ 14 h 34" name="T1"/>
              <a:gd fmla="*/ 13 w 30" name="T2"/>
              <a:gd fmla="*/ 1 h 34" name="T3"/>
              <a:gd fmla="*/ 28 w 30" name="T4"/>
              <a:gd fmla="*/ 29 h 34" name="T5"/>
              <a:gd fmla="*/ 11 w 30" name="T6"/>
              <a:gd fmla="*/ 1 h 34" name="T7"/>
              <a:gd fmla="*/ 7 w 30" name="T8"/>
              <a:gd fmla="*/ 6 h 34" name="T9"/>
              <a:gd fmla="*/ 0 w 30" name="T10"/>
              <a:gd fmla="*/ 32 h 34" name="T11"/>
              <a:gd fmla="*/ 8 w 30" name="T12"/>
              <a:gd fmla="*/ 34 h 34" name="T13"/>
              <a:gd fmla="*/ 22 w 30" name="T14"/>
              <a:gd fmla="*/ 32 h 34" name="T15"/>
              <a:gd fmla="*/ 29 w 30" name="T16"/>
              <a:gd fmla="*/ 28 h 34" name="T17"/>
              <a:gd fmla="*/ 19 w 30" name="T18"/>
              <a:gd fmla="*/ 14 h 34" name="T19"/>
              <a:gd fmla="*/ 10 w 30" name="T20"/>
              <a:gd fmla="*/ 4 h 34" name="T21"/>
              <a:gd fmla="*/ 5 w 30" name="T22"/>
              <a:gd fmla="*/ 16 h 34" name="T23"/>
              <a:gd fmla="*/ 3 w 30" name="T24"/>
              <a:gd fmla="*/ 31 h 34" name="T25"/>
              <a:gd fmla="*/ 9 w 30" name="T26"/>
              <a:gd fmla="*/ 11 h 34" name="T27"/>
              <a:gd fmla="*/ 6 w 30" name="T28"/>
              <a:gd fmla="*/ 29 h 34" name="T29"/>
              <a:gd fmla="*/ 11 w 30" name="T30"/>
              <a:gd fmla="*/ 11 h 34" name="T31"/>
              <a:gd fmla="*/ 8 w 30" name="T32"/>
              <a:gd fmla="*/ 29 h 34" name="T33"/>
              <a:gd fmla="*/ 13 w 30" name="T34"/>
              <a:gd fmla="*/ 12 h 34" name="T35"/>
              <a:gd fmla="*/ 11 w 30" name="T36"/>
              <a:gd fmla="*/ 30 h 34" name="T37"/>
              <a:gd fmla="*/ 15 w 30" name="T38"/>
              <a:gd fmla="*/ 17 h 34" name="T39"/>
              <a:gd fmla="*/ 14 w 30" name="T40"/>
              <a:gd fmla="*/ 30 h 34" name="T41"/>
              <a:gd fmla="*/ 16 w 30" name="T42"/>
              <a:gd fmla="*/ 21 h 34" name="T43"/>
              <a:gd fmla="*/ 15 w 30" name="T44"/>
              <a:gd fmla="*/ 31 h 34" name="T45"/>
              <a:gd fmla="*/ 20 w 30" name="T46"/>
              <a:gd fmla="*/ 23 h 34" name="T47"/>
              <a:gd fmla="*/ 21 w 30" name="T48"/>
              <a:gd fmla="*/ 28 h 34" name="T49"/>
              <a:gd fmla="*/ 25 w 30" name="T50"/>
              <a:gd fmla="*/ 29 h 34" name="T51"/>
              <a:gd fmla="*/ 22 w 30" name="T52"/>
              <a:gd fmla="*/ 20 h 34" name="T53"/>
              <a:gd fmla="*/ 13 w 30" name="T54"/>
              <a:gd fmla="*/ 8 h 34" name="T55"/>
              <a:gd fmla="*/ 22 w 30" name="T56"/>
              <a:gd fmla="*/ 27 h 34" name="T57"/>
              <a:gd fmla="*/ 15 w 30" name="T58"/>
              <a:gd fmla="*/ 17 h 34" name="T59"/>
              <a:gd fmla="*/ 23 w 30" name="T60"/>
              <a:gd fmla="*/ 27 h 34" name="T61"/>
              <a:gd fmla="*/ 13 w 30" name="T62"/>
              <a:gd fmla="*/ 9 h 34" name="T63"/>
              <a:gd fmla="*/ 23 w 30" name="T64"/>
              <a:gd fmla="*/ 24 h 34" name="T65"/>
              <a:gd fmla="*/ 26 w 30" name="T66"/>
              <a:gd fmla="*/ 28 h 34" name="T67"/>
              <a:gd fmla="*/ 20 w 30" name="T68"/>
              <a:gd fmla="*/ 27 h 34" name="T69"/>
              <a:gd fmla="*/ 22 w 30" name="T70"/>
              <a:gd fmla="*/ 23 h 34" name="T71"/>
              <a:gd fmla="*/ 14 w 30" name="T72"/>
              <a:gd fmla="*/ 30 h 34" name="T73"/>
              <a:gd fmla="*/ 18 w 30" name="T74"/>
              <a:gd fmla="*/ 21 h 34" name="T75"/>
              <a:gd fmla="*/ 12 w 30" name="T76"/>
              <a:gd fmla="*/ 29 h 34" name="T77"/>
              <a:gd fmla="*/ 16 w 30" name="T78"/>
              <a:gd fmla="*/ 17 h 34" name="T79"/>
              <a:gd fmla="*/ 10 w 30" name="T80"/>
              <a:gd fmla="*/ 29 h 34" name="T81"/>
              <a:gd fmla="*/ 15 w 30" name="T82"/>
              <a:gd fmla="*/ 12 h 34" name="T83"/>
              <a:gd fmla="*/ 7 w 30" name="T84"/>
              <a:gd fmla="*/ 29 h 34" name="T85"/>
              <a:gd fmla="*/ 12 w 30" name="T86"/>
              <a:gd fmla="*/ 11 h 34" name="T87"/>
              <a:gd fmla="*/ 5 w 30" name="T88"/>
              <a:gd fmla="*/ 29 h 34" name="T89"/>
              <a:gd fmla="*/ 10 w 30" name="T90"/>
              <a:gd fmla="*/ 11 h 34" name="T91"/>
              <a:gd fmla="*/ 2 w 30" name="T92"/>
              <a:gd fmla="*/ 30 h 34" name="T93"/>
              <a:gd fmla="*/ 7 w 30" name="T94"/>
              <a:gd fmla="*/ 11 h 34" name="T95"/>
              <a:gd fmla="*/ 14 w 30" name="T96"/>
              <a:gd fmla="*/ 8 h 34" name="T97"/>
              <a:gd fmla="*/ 22 w 30" name="T98"/>
              <a:gd fmla="*/ 21 h 34" name="T99"/>
              <a:gd fmla="*/ 27 w 30" name="T100"/>
              <a:gd fmla="*/ 30 h 34" name="T101"/>
              <a:gd fmla="*/ 14 w 30" name="T102"/>
              <a:gd fmla="*/ 32 h 34" name="T103"/>
              <a:gd fmla="*/ 2 w 30" name="T104"/>
              <a:gd fmla="*/ 33 h 34" name="T105"/>
              <a:gd fmla="*/ 8 w 30" name="T106"/>
              <a:gd fmla="*/ 8 h 34" name="T107"/>
              <a:gd fmla="*/ 10 w 30" name="T108"/>
              <a:gd fmla="*/ 2 h 34" name="T109"/>
              <a:gd fmla="*/ 30 w 30" name="T110"/>
              <a:gd fmla="*/ 29 h 34" name="T111"/>
              <a:gd fmla="*/ 14 w 30" name="T112"/>
              <a:gd fmla="*/ 0 h 34" name="T113"/>
              <a:gd fmla="*/ 8 w 30" name="T114"/>
              <a:gd fmla="*/ 13 h 34" name="T115"/>
              <a:gd fmla="*/ 3 w 30" name="T116"/>
              <a:gd fmla="*/ 32 h 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4" w="30">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864"/>
          <p:cNvSpPr/>
          <p:nvPr/>
        </p:nvSpPr>
        <p:spPr bwMode="auto">
          <a:xfrm flipH="1" rot="21401676">
            <a:off x="4125352" y="3302168"/>
            <a:ext cx="425481" cy="479413"/>
          </a:xfrm>
          <a:custGeom>
            <a:gdLst>
              <a:gd fmla="*/ 9 w 30" name="T0"/>
              <a:gd fmla="*/ 12 h 34" name="T1"/>
              <a:gd fmla="*/ 12 w 30" name="T2"/>
              <a:gd fmla="*/ 5 h 34" name="T3"/>
              <a:gd fmla="*/ 21 w 30" name="T4"/>
              <a:gd fmla="*/ 16 h 34" name="T5"/>
              <a:gd fmla="*/ 30 w 30" name="T6"/>
              <a:gd fmla="*/ 27 h 34" name="T7"/>
              <a:gd fmla="*/ 20 w 30" name="T8"/>
              <a:gd fmla="*/ 11 h 34" name="T9"/>
              <a:gd fmla="*/ 14 w 30" name="T10"/>
              <a:gd fmla="*/ 0 h 34" name="T11"/>
              <a:gd fmla="*/ 8 w 30" name="T12"/>
              <a:gd fmla="*/ 9 h 34" name="T13"/>
              <a:gd fmla="*/ 2 w 30" name="T14"/>
              <a:gd fmla="*/ 24 h 34" name="T15"/>
              <a:gd fmla="*/ 1 w 30" name="T16"/>
              <a:gd fmla="*/ 31 h 34" name="T17"/>
              <a:gd fmla="*/ 25 w 30" name="T18"/>
              <a:gd fmla="*/ 31 h 34" name="T19"/>
              <a:gd fmla="*/ 7 w 30" name="T20"/>
              <a:gd fmla="*/ 29 h 34" name="T21"/>
              <a:gd fmla="*/ 17 w 30" name="T22"/>
              <a:gd fmla="*/ 31 h 34" name="T23"/>
              <a:gd fmla="*/ 27 w 30" name="T24"/>
              <a:gd fmla="*/ 28 h 34" name="T25"/>
              <a:gd fmla="*/ 5 w 30" name="T26"/>
              <a:gd fmla="*/ 30 h 34" name="T27"/>
              <a:gd fmla="*/ 22 w 30" name="T28"/>
              <a:gd fmla="*/ 26 h 34" name="T29"/>
              <a:gd fmla="*/ 7 w 30" name="T30"/>
              <a:gd fmla="*/ 26 h 34" name="T31"/>
              <a:gd fmla="*/ 9 w 30" name="T32"/>
              <a:gd fmla="*/ 29 h 34" name="T33"/>
              <a:gd fmla="*/ 9 w 30" name="T34"/>
              <a:gd fmla="*/ 13 h 34" name="T35"/>
              <a:gd fmla="*/ 7 w 30" name="T36"/>
              <a:gd fmla="*/ 27 h 34" name="T37"/>
              <a:gd fmla="*/ 11 w 30" name="T38"/>
              <a:gd fmla="*/ 12 h 34" name="T39"/>
              <a:gd fmla="*/ 8 w 30" name="T40"/>
              <a:gd fmla="*/ 20 h 34" name="T41"/>
              <a:gd fmla="*/ 10 w 30" name="T42"/>
              <a:gd fmla="*/ 27 h 34" name="T43"/>
              <a:gd fmla="*/ 11 w 30" name="T44"/>
              <a:gd fmla="*/ 10 h 34" name="T45"/>
              <a:gd fmla="*/ 16 w 30" name="T46"/>
              <a:gd fmla="*/ 25 h 34" name="T47"/>
              <a:gd fmla="*/ 12 w 30" name="T48"/>
              <a:gd fmla="*/ 11 h 34" name="T49"/>
              <a:gd fmla="*/ 20 w 30" name="T50"/>
              <a:gd fmla="*/ 25 h 34" name="T51"/>
              <a:gd fmla="*/ 16 w 30" name="T52"/>
              <a:gd fmla="*/ 12 h 34" name="T53"/>
              <a:gd fmla="*/ 26 w 30" name="T54"/>
              <a:gd fmla="*/ 24 h 34" name="T55"/>
              <a:gd fmla="*/ 25 w 30" name="T56"/>
              <a:gd fmla="*/ 18 h 34" name="T57"/>
              <a:gd fmla="*/ 20 w 30" name="T58"/>
              <a:gd fmla="*/ 16 h 34" name="T59"/>
              <a:gd fmla="*/ 25 w 30" name="T60"/>
              <a:gd fmla="*/ 23 h 34" name="T61"/>
              <a:gd fmla="*/ 21 w 30" name="T62"/>
              <a:gd fmla="*/ 16 h 34" name="T63"/>
              <a:gd fmla="*/ 25 w 30" name="T64"/>
              <a:gd fmla="*/ 24 h 34" name="T65"/>
              <a:gd fmla="*/ 17 w 30" name="T66"/>
              <a:gd fmla="*/ 11 h 34" name="T67"/>
              <a:gd fmla="*/ 19 w 30" name="T68"/>
              <a:gd fmla="*/ 25 h 34" name="T69"/>
              <a:gd fmla="*/ 14 w 30" name="T70"/>
              <a:gd fmla="*/ 10 h 34" name="T71"/>
              <a:gd fmla="*/ 15 w 30" name="T72"/>
              <a:gd fmla="*/ 25 h 34" name="T73"/>
              <a:gd fmla="*/ 12 w 30" name="T74"/>
              <a:gd fmla="*/ 10 h 34" name="T75"/>
              <a:gd fmla="*/ 11 w 30" name="T76"/>
              <a:gd fmla="*/ 18 h 34" name="T77"/>
              <a:gd fmla="*/ 10 w 30" name="T78"/>
              <a:gd fmla="*/ 27 h 34" name="T79"/>
              <a:gd fmla="*/ 11 w 30" name="T80"/>
              <a:gd fmla="*/ 12 h 34" name="T81"/>
              <a:gd fmla="*/ 7 w 30" name="T82"/>
              <a:gd fmla="*/ 26 h 34" name="T83"/>
              <a:gd fmla="*/ 9 w 30" name="T84"/>
              <a:gd fmla="*/ 13 h 34" name="T85"/>
              <a:gd fmla="*/ 8 w 30" name="T86"/>
              <a:gd fmla="*/ 28 h 34" name="T87"/>
              <a:gd fmla="*/ 7 w 30" name="T88"/>
              <a:gd fmla="*/ 26 h 34" name="T89"/>
              <a:gd fmla="*/ 15 w 30" name="T90"/>
              <a:gd fmla="*/ 26 h 34" name="T91"/>
              <a:gd fmla="*/ 22 w 30" name="T92"/>
              <a:gd fmla="*/ 25 h 34" name="T93"/>
              <a:gd fmla="*/ 4 w 30" name="T94"/>
              <a:gd fmla="*/ 30 h 34" name="T95"/>
              <a:gd fmla="*/ 26 w 30" name="T96"/>
              <a:gd fmla="*/ 29 h 34" name="T97"/>
              <a:gd fmla="*/ 17 w 30" name="T98"/>
              <a:gd fmla="*/ 29 h 34" name="T99"/>
              <a:gd fmla="*/ 8 w 30" name="T100"/>
              <a:gd fmla="*/ 30 h 34" name="T101"/>
              <a:gd fmla="*/ 24 w 30" name="T102"/>
              <a:gd fmla="*/ 31 h 34" name="T103"/>
              <a:gd fmla="*/ 1 w 30" name="T104"/>
              <a:gd fmla="*/ 30 h 34" name="T105"/>
              <a:gd fmla="*/ 6 w 30" name="T106"/>
              <a:gd fmla="*/ 20 h 34" name="T107"/>
              <a:gd fmla="*/ 10 w 30" name="T108"/>
              <a:gd fmla="*/ 6 h 34" name="T109"/>
              <a:gd fmla="*/ 17 w 30" name="T110"/>
              <a:gd fmla="*/ 7 h 34" name="T111"/>
              <a:gd fmla="*/ 29 w 30" name="T112"/>
              <a:gd fmla="*/ 28 h 34" name="T113"/>
              <a:gd fmla="*/ 30 w 30" name="T114"/>
              <a:gd fmla="*/ 27 h 34" name="T115"/>
              <a:gd fmla="*/ 22 w 30" name="T116"/>
              <a:gd fmla="*/ 14 h 34" name="T117"/>
              <a:gd fmla="*/ 10 w 30" name="T118"/>
              <a:gd fmla="*/ 4 h 34" name="T119"/>
              <a:gd fmla="*/ 2 w 30" name="T120"/>
              <a:gd fmla="*/ 27 h 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 w="30">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865"/>
          <p:cNvSpPr/>
          <p:nvPr/>
        </p:nvSpPr>
        <p:spPr bwMode="auto">
          <a:xfrm flipH="1" rot="21401676">
            <a:off x="3308928" y="2454084"/>
            <a:ext cx="455442" cy="509378"/>
          </a:xfrm>
          <a:custGeom>
            <a:gdLst>
              <a:gd fmla="*/ 10 w 32" name="T0"/>
              <a:gd fmla="*/ 14 h 36" name="T1"/>
              <a:gd fmla="*/ 14 w 32" name="T2"/>
              <a:gd fmla="*/ 1 h 36" name="T3"/>
              <a:gd fmla="*/ 26 w 32" name="T4"/>
              <a:gd fmla="*/ 22 h 36" name="T5"/>
              <a:gd fmla="*/ 32 w 32" name="T6"/>
              <a:gd fmla="*/ 31 h 36" name="T7"/>
              <a:gd fmla="*/ 15 w 32" name="T8"/>
              <a:gd fmla="*/ 4 h 36" name="T9"/>
              <a:gd fmla="*/ 7 w 32" name="T10"/>
              <a:gd fmla="*/ 13 h 36" name="T11"/>
              <a:gd fmla="*/ 0 w 32" name="T12"/>
              <a:gd fmla="*/ 31 h 36" name="T13"/>
              <a:gd fmla="*/ 7 w 32" name="T14"/>
              <a:gd fmla="*/ 36 h 36" name="T15"/>
              <a:gd fmla="*/ 25 w 32" name="T16"/>
              <a:gd fmla="*/ 35 h 36" name="T17"/>
              <a:gd fmla="*/ 15 w 32" name="T18"/>
              <a:gd fmla="*/ 34 h 36" name="T19"/>
              <a:gd fmla="*/ 6 w 32" name="T20"/>
              <a:gd fmla="*/ 35 h 36" name="T21"/>
              <a:gd fmla="*/ 25 w 32" name="T22"/>
              <a:gd fmla="*/ 31 h 36" name="T23"/>
              <a:gd fmla="*/ 3 w 32" name="T24"/>
              <a:gd fmla="*/ 31 h 36" name="T25"/>
              <a:gd fmla="*/ 24 w 32" name="T26"/>
              <a:gd fmla="*/ 28 h 36" name="T27"/>
              <a:gd fmla="*/ 7 w 32" name="T28"/>
              <a:gd fmla="*/ 26 h 36" name="T29"/>
              <a:gd fmla="*/ 22 w 32" name="T30"/>
              <a:gd fmla="*/ 26 h 36" name="T31"/>
              <a:gd fmla="*/ 10 w 32" name="T32"/>
              <a:gd fmla="*/ 23 h 36" name="T33"/>
              <a:gd fmla="*/ 21 w 32" name="T34"/>
              <a:gd fmla="*/ 23 h 36" name="T35"/>
              <a:gd fmla="*/ 10 w 32" name="T36"/>
              <a:gd fmla="*/ 20 h 36" name="T37"/>
              <a:gd fmla="*/ 20 w 32" name="T38"/>
              <a:gd fmla="*/ 19 h 36" name="T39"/>
              <a:gd fmla="*/ 12 w 32" name="T40"/>
              <a:gd fmla="*/ 17 h 36" name="T41"/>
              <a:gd fmla="*/ 17 w 32" name="T42"/>
              <a:gd fmla="*/ 16 h 36" name="T43"/>
              <a:gd fmla="*/ 14 w 32" name="T44"/>
              <a:gd fmla="*/ 11 h 36" name="T45"/>
              <a:gd fmla="*/ 26 w 32" name="T46"/>
              <a:gd fmla="*/ 29 h 36" name="T47"/>
              <a:gd fmla="*/ 19 w 32" name="T48"/>
              <a:gd fmla="*/ 14 h 36" name="T49"/>
              <a:gd fmla="*/ 26 w 32" name="T50"/>
              <a:gd fmla="*/ 32 h 36" name="T51"/>
              <a:gd fmla="*/ 22 w 32" name="T52"/>
              <a:gd fmla="*/ 24 h 36" name="T53"/>
              <a:gd fmla="*/ 21 w 32" name="T54"/>
              <a:gd fmla="*/ 26 h 36" name="T55"/>
              <a:gd fmla="*/ 22 w 32" name="T56"/>
              <a:gd fmla="*/ 25 h 36" name="T57"/>
              <a:gd fmla="*/ 26 w 32" name="T58"/>
              <a:gd fmla="*/ 33 h 36" name="T59"/>
              <a:gd fmla="*/ 19 w 32" name="T60"/>
              <a:gd fmla="*/ 14 h 36" name="T61"/>
              <a:gd fmla="*/ 25 w 32" name="T62"/>
              <a:gd fmla="*/ 29 h 36" name="T63"/>
              <a:gd fmla="*/ 14 w 32" name="T64"/>
              <a:gd fmla="*/ 10 h 36" name="T65"/>
              <a:gd fmla="*/ 16 w 32" name="T66"/>
              <a:gd fmla="*/ 15 h 36" name="T67"/>
              <a:gd fmla="*/ 12 w 32" name="T68"/>
              <a:gd fmla="*/ 18 h 36" name="T69"/>
              <a:gd fmla="*/ 19 w 32" name="T70"/>
              <a:gd fmla="*/ 18 h 36" name="T71"/>
              <a:gd fmla="*/ 10 w 32" name="T72"/>
              <a:gd fmla="*/ 20 h 36" name="T73"/>
              <a:gd fmla="*/ 21 w 32" name="T74"/>
              <a:gd fmla="*/ 23 h 36" name="T75"/>
              <a:gd fmla="*/ 10 w 32" name="T76"/>
              <a:gd fmla="*/ 23 h 36" name="T77"/>
              <a:gd fmla="*/ 21 w 32" name="T78"/>
              <a:gd fmla="*/ 26 h 36" name="T79"/>
              <a:gd fmla="*/ 7 w 32" name="T80"/>
              <a:gd fmla="*/ 26 h 36" name="T81"/>
              <a:gd fmla="*/ 15 w 32" name="T82"/>
              <a:gd fmla="*/ 27 h 36" name="T83"/>
              <a:gd fmla="*/ 23 w 32" name="T84"/>
              <a:gd fmla="*/ 28 h 36" name="T85"/>
              <a:gd fmla="*/ 3 w 32" name="T86"/>
              <a:gd fmla="*/ 31 h 36" name="T87"/>
              <a:gd fmla="*/ 24 w 32" name="T88"/>
              <a:gd fmla="*/ 31 h 36" name="T89"/>
              <a:gd fmla="*/ 5 w 32" name="T90"/>
              <a:gd fmla="*/ 35 h 36" name="T91"/>
              <a:gd fmla="*/ 25 w 32" name="T92"/>
              <a:gd fmla="*/ 35 h 36" name="T93"/>
              <a:gd fmla="*/ 5 w 32" name="T94"/>
              <a:gd fmla="*/ 34 h 36" name="T95"/>
              <a:gd fmla="*/ 2 w 32" name="T96"/>
              <a:gd fmla="*/ 31 h 36" name="T97"/>
              <a:gd fmla="*/ 8 w 32" name="T98"/>
              <a:gd fmla="*/ 13 h 36" name="T99"/>
              <a:gd fmla="*/ 11 w 32" name="T100"/>
              <a:gd fmla="*/ 5 h 36" name="T101"/>
              <a:gd fmla="*/ 18 w 32" name="T102"/>
              <a:gd fmla="*/ 10 h 36" name="T103"/>
              <a:gd fmla="*/ 32 w 32" name="T104"/>
              <a:gd fmla="*/ 31 h 36" name="T105"/>
              <a:gd fmla="*/ 23 w 32" name="T106"/>
              <a:gd fmla="*/ 13 h 36" name="T107"/>
              <a:gd fmla="*/ 14 w 32" name="T108"/>
              <a:gd fmla="*/ 0 h 36" name="T109"/>
              <a:gd fmla="*/ 3 w 32" name="T110"/>
              <a:gd fmla="*/ 31 h 3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6" w="32">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866"/>
          <p:cNvSpPr/>
          <p:nvPr/>
        </p:nvSpPr>
        <p:spPr bwMode="auto">
          <a:xfrm flipH="1" rot="21401676">
            <a:off x="2363691" y="3755668"/>
            <a:ext cx="509378" cy="509378"/>
          </a:xfrm>
          <a:custGeom>
            <a:gdLst>
              <a:gd fmla="*/ 10 w 36" name="T0"/>
              <a:gd fmla="*/ 12 h 36" name="T1"/>
              <a:gd fmla="*/ 14 w 36" name="T2"/>
              <a:gd fmla="*/ 3 h 36" name="T3"/>
              <a:gd fmla="*/ 21 w 36" name="T4"/>
              <a:gd fmla="*/ 9 h 36" name="T5"/>
              <a:gd fmla="*/ 35 w 36" name="T6"/>
              <a:gd fmla="*/ 32 h 36" name="T7"/>
              <a:gd fmla="*/ 30 w 36" name="T8"/>
              <a:gd fmla="*/ 23 h 36" name="T9"/>
              <a:gd fmla="*/ 18 w 36" name="T10"/>
              <a:gd fmla="*/ 3 h 36" name="T11"/>
              <a:gd fmla="*/ 9 w 36" name="T12"/>
              <a:gd fmla="*/ 8 h 36" name="T13"/>
              <a:gd fmla="*/ 1 w 36" name="T14"/>
              <a:gd fmla="*/ 29 h 36" name="T15"/>
              <a:gd fmla="*/ 8 w 36" name="T16"/>
              <a:gd fmla="*/ 36 h 36" name="T17"/>
              <a:gd fmla="*/ 31 w 36" name="T18"/>
              <a:gd fmla="*/ 32 h 36" name="T19"/>
              <a:gd fmla="*/ 6 w 36" name="T20"/>
              <a:gd fmla="*/ 33 h 36" name="T21"/>
              <a:gd fmla="*/ 17 w 36" name="T22"/>
              <a:gd fmla="*/ 32 h 36" name="T23"/>
              <a:gd fmla="*/ 28 w 36" name="T24"/>
              <a:gd fmla="*/ 30 h 36" name="T25"/>
              <a:gd fmla="*/ 5 w 36" name="T26"/>
              <a:gd fmla="*/ 30 h 36" name="T27"/>
              <a:gd fmla="*/ 26 w 36" name="T28"/>
              <a:gd fmla="*/ 26 h 36" name="T29"/>
              <a:gd fmla="*/ 8 w 36" name="T30"/>
              <a:gd fmla="*/ 25 h 36" name="T31"/>
              <a:gd fmla="*/ 24 w 36" name="T32"/>
              <a:gd fmla="*/ 22 h 36" name="T33"/>
              <a:gd fmla="*/ 9 w 36" name="T34"/>
              <a:gd fmla="*/ 20 h 36" name="T35"/>
              <a:gd fmla="*/ 21 w 36" name="T36"/>
              <a:gd fmla="*/ 19 h 36" name="T37"/>
              <a:gd fmla="*/ 13 w 36" name="T38"/>
              <a:gd fmla="*/ 16 h 36" name="T39"/>
              <a:gd fmla="*/ 22 w 36" name="T40"/>
              <a:gd fmla="*/ 14 h 36" name="T41"/>
              <a:gd fmla="*/ 14 w 36" name="T42"/>
              <a:gd fmla="*/ 12 h 36" name="T43"/>
              <a:gd fmla="*/ 19 w 36" name="T44"/>
              <a:gd fmla="*/ 11 h 36" name="T45"/>
              <a:gd fmla="*/ 16 w 36" name="T46"/>
              <a:gd fmla="*/ 8 h 36" name="T47"/>
              <a:gd fmla="*/ 13 w 36" name="T48"/>
              <a:gd fmla="*/ 6 h 36" name="T49"/>
              <a:gd fmla="*/ 18 w 36" name="T50"/>
              <a:gd fmla="*/ 10 h 36" name="T51"/>
              <a:gd fmla="*/ 14 w 36" name="T52"/>
              <a:gd fmla="*/ 13 h 36" name="T53"/>
              <a:gd fmla="*/ 20 w 36" name="T54"/>
              <a:gd fmla="*/ 13 h 36" name="T55"/>
              <a:gd fmla="*/ 13 w 36" name="T56"/>
              <a:gd fmla="*/ 17 h 36" name="T57"/>
              <a:gd fmla="*/ 20 w 36" name="T58"/>
              <a:gd fmla="*/ 17 h 36" name="T59"/>
              <a:gd fmla="*/ 8 w 36" name="T60"/>
              <a:gd fmla="*/ 21 h 36" name="T61"/>
              <a:gd fmla="*/ 24 w 36" name="T62"/>
              <a:gd fmla="*/ 22 h 36" name="T63"/>
              <a:gd fmla="*/ 8 w 36" name="T64"/>
              <a:gd fmla="*/ 25 h 36" name="T65"/>
              <a:gd fmla="*/ 26 w 36" name="T66"/>
              <a:gd fmla="*/ 26 h 36" name="T67"/>
              <a:gd fmla="*/ 4 w 36" name="T68"/>
              <a:gd fmla="*/ 30 h 36" name="T69"/>
              <a:gd fmla="*/ 28 w 36" name="T70"/>
              <a:gd fmla="*/ 30 h 36" name="T71"/>
              <a:gd fmla="*/ 6 w 36" name="T72"/>
              <a:gd fmla="*/ 35 h 36" name="T73"/>
              <a:gd fmla="*/ 31 w 36" name="T74"/>
              <a:gd fmla="*/ 34 h 36" name="T75"/>
              <a:gd fmla="*/ 7 w 36" name="T76"/>
              <a:gd fmla="*/ 34 h 36" name="T77"/>
              <a:gd fmla="*/ 5 w 36" name="T78"/>
              <a:gd fmla="*/ 24 h 36" name="T79"/>
              <a:gd fmla="*/ 9 w 36" name="T80"/>
              <a:gd fmla="*/ 11 h 36" name="T81"/>
              <a:gd fmla="*/ 16 w 36" name="T82"/>
              <a:gd fmla="*/ 3 h 36" name="T83"/>
              <a:gd fmla="*/ 28 w 36" name="T84"/>
              <a:gd fmla="*/ 22 h 36" name="T85"/>
              <a:gd fmla="*/ 36 w 36" name="T86"/>
              <a:gd fmla="*/ 32 h 36" name="T87"/>
              <a:gd fmla="*/ 21 w 36" name="T88"/>
              <a:gd fmla="*/ 7 h 36" name="T89"/>
              <a:gd fmla="*/ 10 w 36" name="T90"/>
              <a:gd fmla="*/ 9 h 36" name="T91"/>
              <a:gd fmla="*/ 3 w 36" name="T92"/>
              <a:gd fmla="*/ 29 h 3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6" w="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87" name="组合 86"/>
          <p:cNvGrpSpPr/>
          <p:nvPr/>
        </p:nvGrpSpPr>
        <p:grpSpPr>
          <a:xfrm>
            <a:off x="1529843" y="2288569"/>
            <a:ext cx="5665774" cy="3790454"/>
            <a:chOff x="1529843" y="2288569"/>
            <a:chExt cx="5665774" cy="3790454"/>
          </a:xfrm>
        </p:grpSpPr>
        <p:sp>
          <p:nvSpPr>
            <p:cNvPr id="84" name="任意多边形 83"/>
            <p:cNvSpPr/>
            <p:nvPr/>
          </p:nvSpPr>
          <p:spPr bwMode="auto">
            <a:xfrm rot="120000">
              <a:off x="1652406" y="2288569"/>
              <a:ext cx="5543211" cy="3677172"/>
            </a:xfrm>
            <a:custGeom>
              <a:gdLst>
                <a:gd fmla="*/ 5220361 w 5543211" name="connsiteX0"/>
                <a:gd fmla="*/ 3552553 h 3677172" name="connsiteY0"/>
                <a:gd fmla="*/ 5226863 w 5543211" name="connsiteX1"/>
                <a:gd fmla="*/ 3559057 h 3677172" name="connsiteY1"/>
                <a:gd fmla="*/ 5217462 w 5543211" name="connsiteX2"/>
                <a:gd fmla="*/ 3563821 h 3677172" name="connsiteY2"/>
                <a:gd fmla="*/ 5212150 w 5543211" name="connsiteX3"/>
                <a:gd fmla="*/ 3556737 h 3677172" name="connsiteY3"/>
                <a:gd fmla="*/ 5213405 w 5543211" name="connsiteX4"/>
                <a:gd fmla="*/ 3555063 h 3677172" name="connsiteY4"/>
                <a:gd fmla="*/ 5189136 w 5543211" name="connsiteX5"/>
                <a:gd fmla="*/ 3549652 h 3677172" name="connsiteY5"/>
                <a:gd fmla="*/ 5189136 w 5543211" name="connsiteX6"/>
                <a:gd fmla="*/ 3563821 h 3677172" name="connsiteY6"/>
                <a:gd fmla="*/ 5189136 w 5543211" name="connsiteX7"/>
                <a:gd fmla="*/ 3549652 h 3677172" name="connsiteY7"/>
                <a:gd fmla="*/ 5253688 w 5543211" name="connsiteX8"/>
                <a:gd fmla="*/ 3545463 h 3677172" name="connsiteY8"/>
                <a:gd fmla="*/ 5231625 w 5543211" name="connsiteX9"/>
                <a:gd fmla="*/ 3563821 h 3677172" name="connsiteY9"/>
                <a:gd fmla="*/ 5226863 w 5543211" name="connsiteX10"/>
                <a:gd fmla="*/ 3559057 h 3677172" name="connsiteY10"/>
                <a:gd fmla="*/ 5238606 w 5543211" name="connsiteX11"/>
                <a:gd fmla="*/ 3532059 h 3677172" name="connsiteY11"/>
                <a:gd fmla="*/ 5217462 w 5543211" name="connsiteX12"/>
                <a:gd fmla="*/ 3549652 h 3677172" name="connsiteY12"/>
                <a:gd fmla="*/ 5213405 w 5543211" name="connsiteX13"/>
                <a:gd fmla="*/ 3555063 h 3677172" name="connsiteY13"/>
                <a:gd fmla="*/ 5189136 w 5543211" name="connsiteX14"/>
                <a:gd fmla="*/ 3563821 h 3677172" name="connsiteY14"/>
                <a:gd fmla="*/ 5217462 w 5543211" name="connsiteX15"/>
                <a:gd fmla="*/ 3507146 h 3677172" name="connsiteY15"/>
                <a:gd fmla="*/ 5189136 w 5543211" name="connsiteX16"/>
                <a:gd fmla="*/ 3521315 h 3677172" name="connsiteY16"/>
                <a:gd fmla="*/ 5217462 w 5543211" name="connsiteX17"/>
                <a:gd fmla="*/ 3507146 h 3677172" name="connsiteY17"/>
                <a:gd fmla="*/ 5189136 w 5543211" name="connsiteX18"/>
                <a:gd fmla="*/ 3507146 h 3677172" name="connsiteY18"/>
                <a:gd fmla="*/ 5203299 w 5543211" name="connsiteX19"/>
                <a:gd fmla="*/ 3507145 h 3677172" name="connsiteY19"/>
                <a:gd fmla="*/ 5189136 w 5543211" name="connsiteX20"/>
                <a:gd fmla="*/ 3507146 h 3677172" name="connsiteY20"/>
                <a:gd fmla="*/ 5183705 w 5543211" name="connsiteX21"/>
                <a:gd fmla="*/ 3488719 h 3677172" name="connsiteY21"/>
                <a:gd fmla="*/ 5188701 w 5543211" name="connsiteX22"/>
                <a:gd fmla="*/ 3505672 h 3677172" name="connsiteY22"/>
                <a:gd fmla="*/ 5189136 w 5543211" name="connsiteX23"/>
                <a:gd fmla="*/ 3521315 h 3677172" name="connsiteY23"/>
                <a:gd fmla="*/ 5225919 w 5543211" name="connsiteX24"/>
                <a:gd fmla="*/ 3464639 h 3677172" name="connsiteY24"/>
                <a:gd fmla="*/ 5231625 w 5543211" name="connsiteX25"/>
                <a:gd fmla="*/ 3464639 h 3677172" name="connsiteY25"/>
                <a:gd fmla="*/ 5245788 w 5543211" name="connsiteX26"/>
                <a:gd fmla="*/ 3464639 h 3677172" name="connsiteY26"/>
                <a:gd fmla="*/ 5231625 w 5543211" name="connsiteX27"/>
                <a:gd fmla="*/ 3478808 h 3677172" name="connsiteY27"/>
                <a:gd fmla="*/ 5210808 w 5543211" name="connsiteX28"/>
                <a:gd fmla="*/ 3459068 h 3677172" name="connsiteY28"/>
                <a:gd fmla="*/ 5217462 w 5543211" name="connsiteX29"/>
                <a:gd fmla="*/ 3507146 h 3677172" name="connsiteY29"/>
                <a:gd fmla="*/ 5207963 w 5543211" name="connsiteX30"/>
                <a:gd fmla="*/ 3477280 h 3677172" name="connsiteY30"/>
                <a:gd fmla="*/ 5405812 w 5543211" name="connsiteX31"/>
                <a:gd fmla="*/ 3428160 h 3677172" name="connsiteY31"/>
                <a:gd fmla="*/ 5359092 w 5543211" name="connsiteX32"/>
                <a:gd fmla="*/ 3464639 h 3677172" name="connsiteY32"/>
                <a:gd fmla="*/ 5237600 w 5543211" name="connsiteX33"/>
                <a:gd fmla="*/ 3546331 h 3677172" name="connsiteY33"/>
                <a:gd fmla="*/ 5220361 w 5543211" name="connsiteX34"/>
                <a:gd fmla="*/ 3552553 h 3677172" name="connsiteY34"/>
                <a:gd fmla="*/ 5219232 w 5543211" name="connsiteX35"/>
                <a:gd fmla="*/ 3551423 h 3677172" name="connsiteY35"/>
                <a:gd fmla="*/ 5217462 w 5543211" name="connsiteX36"/>
                <a:gd fmla="*/ 3549652 h 3677172" name="connsiteY36"/>
                <a:gd fmla="*/ 5302440 w 5543211" name="connsiteX37"/>
                <a:gd fmla="*/ 3492977 h 3677172" name="connsiteY37"/>
                <a:gd fmla="*/ 5319479 w 5543211" name="connsiteX38"/>
                <a:gd fmla="*/ 3480547 h 3677172" name="connsiteY38"/>
                <a:gd fmla="*/ 5410947 w 5543211" name="connsiteX39"/>
                <a:gd fmla="*/ 3425043 h 3677172" name="connsiteY39"/>
                <a:gd fmla="*/ 5405812 w 5543211" name="connsiteX40"/>
                <a:gd fmla="*/ 3428160 h 3677172" name="connsiteY40"/>
                <a:gd fmla="*/ 5407992 w 5543211" name="connsiteX41"/>
                <a:gd fmla="*/ 3426457 h 3677172" name="connsiteY41"/>
                <a:gd fmla="*/ 5236452 w 5543211" name="connsiteX42"/>
                <a:gd fmla="*/ 3434754 h 3677172" name="connsiteY42"/>
                <a:gd fmla="*/ 5245788 w 5543211" name="connsiteX43"/>
                <a:gd fmla="*/ 3464639 h 3677172" name="connsiteY43"/>
                <a:gd fmla="*/ 5233691 w 5543211" name="connsiteX44"/>
                <a:gd fmla="*/ 3434980 h 3677172" name="connsiteY44"/>
                <a:gd fmla="*/ 5194990 w 5543211" name="connsiteX45"/>
                <a:gd fmla="*/ 3436489 h 3677172" name="connsiteY45"/>
                <a:gd fmla="*/ 5207963 w 5543211" name="connsiteX46"/>
                <a:gd fmla="*/ 3477280 h 3677172" name="connsiteY46"/>
                <a:gd fmla="*/ 5203299 w 5543211" name="connsiteX47"/>
                <a:gd fmla="*/ 3507145 h 3677172" name="connsiteY47"/>
                <a:gd fmla="*/ 5212815 w 5543211" name="connsiteX48"/>
                <a:gd fmla="*/ 3433644 h 3677172" name="connsiteY48"/>
                <a:gd fmla="*/ 5213623 w 5543211" name="connsiteX49"/>
                <a:gd fmla="*/ 3434107 h 3677172" name="connsiteY49"/>
                <a:gd fmla="*/ 5225919 w 5543211" name="connsiteX50"/>
                <a:gd fmla="*/ 3464639 h 3677172" name="connsiteY50"/>
                <a:gd fmla="*/ 5217462 w 5543211" name="connsiteX51"/>
                <a:gd fmla="*/ 3464639 h 3677172" name="connsiteY51"/>
                <a:gd fmla="*/ 5212350 w 5543211" name="connsiteX52"/>
                <a:gd fmla="*/ 3430946 h 3677172" name="connsiteY52"/>
                <a:gd fmla="*/ 5212446 w 5543211" name="connsiteX53"/>
                <a:gd fmla="*/ 3431182 h 3677172" name="connsiteY53"/>
                <a:gd fmla="*/ 5212815 w 5543211" name="connsiteX54"/>
                <a:gd fmla="*/ 3433644 h 3677172" name="connsiteY54"/>
                <a:gd fmla="*/ 5212535 w 5543211" name="connsiteX55"/>
                <a:gd fmla="*/ 3433485 h 3677172" name="connsiteY55"/>
                <a:gd fmla="*/ 5174294 w 5543211" name="connsiteX56"/>
                <a:gd fmla="*/ 3432229 h 3677172" name="connsiteY56"/>
                <a:gd fmla="*/ 5174973 w 5543211" name="connsiteX57"/>
                <a:gd fmla="*/ 3436301 h 3677172" name="connsiteY57"/>
                <a:gd fmla="*/ 5183705 w 5543211" name="connsiteX58"/>
                <a:gd fmla="*/ 3488719 h 3677172" name="connsiteY58"/>
                <a:gd fmla="*/ 5172760 w 5543211" name="connsiteX59"/>
                <a:gd fmla="*/ 3451577 h 3677172" name="connsiteY59"/>
                <a:gd fmla="*/ 5170071 w 5543211" name="connsiteX60"/>
                <a:gd fmla="*/ 3432536 h 3677172" name="connsiteY60"/>
                <a:gd fmla="*/ 5206814 w 5543211" name="connsiteX61"/>
                <a:gd fmla="*/ 3430214 h 3677172" name="connsiteY61"/>
                <a:gd fmla="*/ 5212535 w 5543211" name="connsiteX62"/>
                <a:gd fmla="*/ 3433485 h 3677172" name="connsiteY62"/>
                <a:gd fmla="*/ 5213257 w 5543211" name="connsiteX63"/>
                <a:gd fmla="*/ 3443386 h 3677172" name="connsiteY63"/>
                <a:gd fmla="*/ 5210808 w 5543211" name="connsiteX64"/>
                <a:gd fmla="*/ 3459068 h 3677172" name="connsiteY64"/>
                <a:gd fmla="*/ 5191819 w 5543211" name="connsiteX65"/>
                <a:gd fmla="*/ 3430954 h 3677172" name="connsiteY65"/>
                <a:gd fmla="*/ 5192898 w 5543211" name="connsiteX66"/>
                <a:gd fmla="*/ 3443386 h 3677172" name="connsiteY66"/>
                <a:gd fmla="*/ 5189136 w 5543211" name="connsiteX67"/>
                <a:gd fmla="*/ 3507146 h 3677172" name="connsiteY67"/>
                <a:gd fmla="*/ 5188701 w 5543211" name="connsiteX68"/>
                <a:gd fmla="*/ 3505672 h 3677172" name="connsiteY68"/>
                <a:gd fmla="*/ 5186637 w 5543211" name="connsiteX69"/>
                <a:gd fmla="*/ 3431330 h 3677172" name="connsiteY69"/>
                <a:gd fmla="*/ 5194317 w 5543211" name="connsiteX70"/>
                <a:gd fmla="*/ 3430772 h 3677172" name="connsiteY70"/>
                <a:gd fmla="*/ 5194990 w 5543211" name="connsiteX71"/>
                <a:gd fmla="*/ 3436489 h 3677172" name="connsiteY71"/>
                <a:gd fmla="*/ 5193197 w 5543211" name="connsiteX72"/>
                <a:gd fmla="*/ 3430853 h 3677172" name="connsiteY72"/>
                <a:gd fmla="*/ 5206766 w 5543211" name="connsiteX73"/>
                <a:gd fmla="*/ 3429866 h 3677172" name="connsiteY73"/>
                <a:gd fmla="*/ 5206814 w 5543211" name="connsiteX74"/>
                <a:gd fmla="*/ 3430214 h 3677172" name="connsiteY74"/>
                <a:gd fmla="*/ 5206268 w 5543211" name="connsiteX75"/>
                <a:gd fmla="*/ 3429902 h 3677172" name="connsiteY75"/>
                <a:gd fmla="*/ 5212189 w 5543211" name="connsiteX76"/>
                <a:gd fmla="*/ 3429472 h 3677172" name="connsiteY76"/>
                <a:gd fmla="*/ 5212294 w 5543211" name="connsiteX77"/>
                <a:gd fmla="*/ 3430172 h 3677172" name="connsiteY77"/>
                <a:gd fmla="*/ 5212350 w 5543211" name="connsiteX78"/>
                <a:gd fmla="*/ 3430946 h 3677172" name="connsiteY78"/>
                <a:gd fmla="*/ 5211769 w 5543211" name="connsiteX79"/>
                <a:gd fmla="*/ 3429502 h 3677172" name="connsiteY79"/>
                <a:gd fmla="*/ 5230837 w 5543211" name="connsiteX80"/>
                <a:gd fmla="*/ 3427980 h 3677172" name="connsiteY80"/>
                <a:gd fmla="*/ 5233691 w 5543211" name="connsiteX81"/>
                <a:gd fmla="*/ 3434980 h 3677172" name="connsiteY81"/>
                <a:gd fmla="*/ 5217462 w 5543211" name="connsiteX82"/>
                <a:gd fmla="*/ 3436301 h 3677172" name="connsiteY82"/>
                <a:gd fmla="*/ 5213623 w 5543211" name="connsiteX83"/>
                <a:gd fmla="*/ 3434107 h 3677172" name="connsiteY83"/>
                <a:gd fmla="*/ 5212446 w 5543211" name="connsiteX84"/>
                <a:gd fmla="*/ 3431182 h 3677172" name="connsiteY84"/>
                <a:gd fmla="*/ 5212294 w 5543211" name="connsiteX85"/>
                <a:gd fmla="*/ 3430172 h 3677172" name="connsiteY85"/>
                <a:gd fmla="*/ 5212243 w 5543211" name="connsiteX86"/>
                <a:gd fmla="*/ 3429468 h 3677172" name="connsiteY86"/>
                <a:gd fmla="*/ 5215692 w 5543211" name="connsiteX87"/>
                <a:gd fmla="*/ 3429217 h 3677172" name="connsiteY87"/>
                <a:gd fmla="*/ 5297233 w 5543211" name="connsiteX88"/>
                <a:gd fmla="*/ 3422558 h 3677172" name="connsiteY88"/>
                <a:gd fmla="*/ 5255525 w 5543211" name="connsiteX89"/>
                <a:gd fmla="*/ 3433202 h 3677172" name="connsiteY89"/>
                <a:gd fmla="*/ 5236452 w 5543211" name="connsiteX90"/>
                <a:gd fmla="*/ 3434754 h 3677172" name="connsiteY90"/>
                <a:gd fmla="*/ 5234250 w 5543211" name="connsiteX91"/>
                <a:gd fmla="*/ 3427701 h 3677172" name="connsiteY91"/>
                <a:gd fmla="*/ 5398311 w 5543211" name="connsiteX92"/>
                <a:gd fmla="*/ 3414110 h 3677172" name="connsiteY92"/>
                <a:gd fmla="*/ 5344929 w 5543211" name="connsiteX93"/>
                <a:gd fmla="*/ 3450470 h 3677172" name="connsiteY93"/>
                <a:gd fmla="*/ 5189136 w 5543211" name="connsiteX94"/>
                <a:gd fmla="*/ 3549652 h 3677172" name="connsiteY94"/>
                <a:gd fmla="*/ 5288277 w 5543211" name="connsiteX95"/>
                <a:gd fmla="*/ 3473494 h 3677172" name="connsiteY95"/>
                <a:gd fmla="*/ 5369699 w 5543211" name="connsiteX96"/>
                <a:gd fmla="*/ 3419676 h 3677172" name="connsiteY96"/>
                <a:gd fmla="*/ 5191013 w 5543211" name="connsiteX97"/>
                <a:gd fmla="*/ 3421656 h 3677172" name="connsiteY97"/>
                <a:gd fmla="*/ 5191022 w 5543211" name="connsiteX98"/>
                <a:gd fmla="*/ 3421766 h 3677172" name="connsiteY98"/>
                <a:gd fmla="*/ 5189136 w 5543211" name="connsiteX99"/>
                <a:gd fmla="*/ 3422133 h 3677172" name="connsiteY99"/>
                <a:gd fmla="*/ 5192327 w 5543211" name="connsiteX100"/>
                <a:gd fmla="*/ 3421512 h 3677172" name="connsiteY100"/>
                <a:gd fmla="*/ 5192677 w 5543211" name="connsiteX101"/>
                <a:gd fmla="*/ 3429217 h 3677172" name="connsiteY101"/>
                <a:gd fmla="*/ 5193197 w 5543211" name="connsiteX102"/>
                <a:gd fmla="*/ 3430853 h 3677172" name="connsiteY102"/>
                <a:gd fmla="*/ 5191819 w 5543211" name="connsiteX103"/>
                <a:gd fmla="*/ 3430954 h 3677172" name="connsiteY103"/>
                <a:gd fmla="*/ 5191022 w 5543211" name="connsiteX104"/>
                <a:gd fmla="*/ 3421766 h 3677172" name="connsiteY104"/>
                <a:gd fmla="*/ 5172650 w 5543211" name="connsiteX105"/>
                <a:gd fmla="*/ 3422362 h 3677172" name="connsiteY105"/>
                <a:gd fmla="*/ 5186383 w 5543211" name="connsiteX106"/>
                <a:gd fmla="*/ 3422171 h 3677172" name="connsiteY106"/>
                <a:gd fmla="*/ 5186637 w 5543211" name="connsiteX107"/>
                <a:gd fmla="*/ 3431330 h 3677172" name="connsiteY107"/>
                <a:gd fmla="*/ 5174294 w 5543211" name="connsiteX108"/>
                <a:gd fmla="*/ 3432229 h 3677172" name="connsiteY108"/>
                <a:gd fmla="*/ 5193180 w 5543211" name="connsiteX109"/>
                <a:gd fmla="*/ 3421105 h 3677172" name="connsiteY109"/>
                <a:gd fmla="*/ 5193208 w 5543211" name="connsiteX110"/>
                <a:gd fmla="*/ 3421341 h 3677172" name="connsiteY110"/>
                <a:gd fmla="*/ 5192327 w 5543211" name="connsiteX111"/>
                <a:gd fmla="*/ 3421512 h 3677172" name="connsiteY111"/>
                <a:gd fmla="*/ 5192318 w 5543211" name="connsiteX112"/>
                <a:gd fmla="*/ 3421324 h 3677172" name="connsiteY112"/>
                <a:gd fmla="*/ 5186330 w 5543211" name="connsiteX113"/>
                <a:gd fmla="*/ 3420261 h 3677172" name="connsiteY113"/>
                <a:gd fmla="*/ 5189136 w 5543211" name="connsiteX114"/>
                <a:gd fmla="*/ 3422133 h 3677172" name="connsiteY114"/>
                <a:gd fmla="*/ 5186383 w 5543211" name="connsiteX115"/>
                <a:gd fmla="*/ 3422171 h 3677172" name="connsiteY115"/>
                <a:gd fmla="*/ 5205261 w 5543211" name="connsiteX116"/>
                <a:gd fmla="*/ 3418996 h 3677172" name="connsiteY116"/>
                <a:gd fmla="*/ 5205358 w 5543211" name="connsiteX117"/>
                <a:gd fmla="*/ 3419691 h 3677172" name="connsiteY117"/>
                <a:gd fmla="*/ 5203299 w 5543211" name="connsiteX118"/>
                <a:gd fmla="*/ 3422132 h 3677172" name="connsiteY118"/>
                <a:gd fmla="*/ 5205069 w 5543211" name="connsiteX119"/>
                <a:gd fmla="*/ 3429217 h 3677172" name="connsiteY119"/>
                <a:gd fmla="*/ 5206268 w 5543211" name="connsiteX120"/>
                <a:gd fmla="*/ 3429902 h 3677172" name="connsiteY120"/>
                <a:gd fmla="*/ 5194317 w 5543211" name="connsiteX121"/>
                <a:gd fmla="*/ 3430772 h 3677172" name="connsiteY121"/>
                <a:gd fmla="*/ 5193208 w 5543211" name="connsiteX122"/>
                <a:gd fmla="*/ 3421341 h 3677172" name="connsiteY122"/>
                <a:gd fmla="*/ 5428724 w 5543211" name="connsiteX123"/>
                <a:gd fmla="*/ 3405893 h 3677172" name="connsiteY123"/>
                <a:gd fmla="*/ 5429907 w 5543211" name="connsiteX124"/>
                <a:gd fmla="*/ 3407964 h 3677172" name="connsiteY124"/>
                <a:gd fmla="*/ 5426039 w 5543211" name="connsiteX125"/>
                <a:gd fmla="*/ 3407446 h 3677172" name="connsiteY125"/>
                <a:gd fmla="*/ 5207372 w 5543211" name="connsiteX126"/>
                <a:gd fmla="*/ 3418585 h 3677172" name="connsiteY126"/>
                <a:gd fmla="*/ 5211769 w 5543211" name="connsiteX127"/>
                <a:gd fmla="*/ 3429502 h 3677172" name="connsiteY127"/>
                <a:gd fmla="*/ 5206766 w 5543211" name="connsiteX128"/>
                <a:gd fmla="*/ 3429866 h 3677172" name="connsiteY128"/>
                <a:gd fmla="*/ 5205358 w 5543211" name="connsiteX129"/>
                <a:gd fmla="*/ 3419691 h 3677172" name="connsiteY129"/>
                <a:gd fmla="*/ 5206079 w 5543211" name="connsiteX130"/>
                <a:gd fmla="*/ 3418837 h 3677172" name="connsiteY130"/>
                <a:gd fmla="*/ 5211392 w 5543211" name="connsiteX131"/>
                <a:gd fmla="*/ 3417803 h 3677172" name="connsiteY131"/>
                <a:gd fmla="*/ 5212243 w 5543211" name="connsiteX132"/>
                <a:gd fmla="*/ 3429468 h 3677172" name="connsiteY132"/>
                <a:gd fmla="*/ 5212189 w 5543211" name="connsiteX133"/>
                <a:gd fmla="*/ 3429472 h 3677172" name="connsiteY133"/>
                <a:gd fmla="*/ 5210466 w 5543211" name="connsiteX134"/>
                <a:gd fmla="*/ 3417983 h 3677172" name="connsiteY134"/>
                <a:gd fmla="*/ 5206976 w 5543211" name="connsiteX135"/>
                <a:gd fmla="*/ 3417602 h 3677172" name="connsiteY135"/>
                <a:gd fmla="*/ 5207023 w 5543211" name="connsiteX136"/>
                <a:gd fmla="*/ 3417717 h 3677172" name="connsiteY136"/>
                <a:gd fmla="*/ 5206079 w 5543211" name="connsiteX137"/>
                <a:gd fmla="*/ 3418837 h 3677172" name="connsiteY137"/>
                <a:gd fmla="*/ 5205261 w 5543211" name="connsiteX138"/>
                <a:gd fmla="*/ 3418996 h 3677172" name="connsiteY138"/>
                <a:gd fmla="*/ 5205133 w 5543211" name="connsiteX139"/>
                <a:gd fmla="*/ 3418070 h 3677172" name="connsiteY139"/>
                <a:gd fmla="*/ 5411039 w 5543211" name="connsiteX140"/>
                <a:gd fmla="*/ 3405440 h 3677172" name="connsiteY140"/>
                <a:gd fmla="*/ 5426039 w 5543211" name="connsiteX141"/>
                <a:gd fmla="*/ 3407446 h 3677172" name="connsiteY141"/>
                <a:gd fmla="*/ 5422733 w 5543211" name="connsiteX142"/>
                <a:gd fmla="*/ 3409359 h 3677172" name="connsiteY142"/>
                <a:gd fmla="*/ 5398311 w 5543211" name="connsiteX143"/>
                <a:gd fmla="*/ 3414110 h 3677172" name="connsiteY143"/>
                <a:gd fmla="*/ 5210283 w 5543211" name="connsiteX144"/>
                <a:gd fmla="*/ 3416762 h 3677172" name="connsiteY144"/>
                <a:gd fmla="*/ 5210466 w 5543211" name="connsiteX145"/>
                <a:gd fmla="*/ 3417983 h 3677172" name="connsiteY145"/>
                <a:gd fmla="*/ 5207372 w 5543211" name="connsiteX146"/>
                <a:gd fmla="*/ 3418585 h 3677172" name="connsiteY146"/>
                <a:gd fmla="*/ 5207023 w 5543211" name="connsiteX147"/>
                <a:gd fmla="*/ 3417717 h 3677172" name="connsiteY147"/>
                <a:gd fmla="*/ 5207160 w 5543211" name="connsiteX148"/>
                <a:gd fmla="*/ 3417555 h 3677172" name="connsiteY148"/>
                <a:gd fmla="*/ 5224628 w 5543211" name="connsiteX149"/>
                <a:gd fmla="*/ 3415228 h 3677172" name="connsiteY149"/>
                <a:gd fmla="*/ 5217462 w 5543211" name="connsiteX150"/>
                <a:gd fmla="*/ 3422132 h 3677172" name="connsiteY150"/>
                <a:gd fmla="*/ 5217461 w 5543211" name="connsiteX151"/>
                <a:gd fmla="*/ 3420361 h 3677172" name="connsiteY151"/>
                <a:gd fmla="*/ 5217461 w 5543211" name="connsiteX152"/>
                <a:gd fmla="*/ 3416622 h 3677172" name="connsiteY152"/>
                <a:gd fmla="*/ 5225352 w 5543211" name="connsiteX153"/>
                <a:gd fmla="*/ 3414531 h 3677172" name="connsiteY153"/>
                <a:gd fmla="*/ 5225563 w 5543211" name="connsiteX154"/>
                <a:gd fmla="*/ 3415047 h 3677172" name="connsiteY154"/>
                <a:gd fmla="*/ 5224628 w 5543211" name="connsiteX155"/>
                <a:gd fmla="*/ 3415228 h 3677172" name="connsiteY155"/>
                <a:gd fmla="*/ 5217462 w 5543211" name="connsiteX156"/>
                <a:gd fmla="*/ 3414939 h 3677172" name="connsiteY156"/>
                <a:gd fmla="*/ 5217461 w 5543211" name="connsiteX157"/>
                <a:gd fmla="*/ 3416622 h 3677172" name="connsiteY157"/>
                <a:gd fmla="*/ 5211392 w 5543211" name="connsiteX158"/>
                <a:gd fmla="*/ 3417803 h 3677172" name="connsiteY158"/>
                <a:gd fmla="*/ 5211298 w 5543211" name="connsiteX159"/>
                <a:gd fmla="*/ 3416504 h 3677172" name="connsiteY159"/>
                <a:gd fmla="*/ 5230025 w 5543211" name="connsiteX160"/>
                <a:gd fmla="*/ 3414178 h 3677172" name="connsiteY160"/>
                <a:gd fmla="*/ 5234250 w 5543211" name="connsiteX161"/>
                <a:gd fmla="*/ 3427701 h 3677172" name="connsiteY161"/>
                <a:gd fmla="*/ 5230837 w 5543211" name="connsiteX162"/>
                <a:gd fmla="*/ 3427980 h 3677172" name="connsiteY162"/>
                <a:gd fmla="*/ 5225563 w 5543211" name="connsiteX163"/>
                <a:gd fmla="*/ 3415047 h 3677172" name="connsiteY163"/>
                <a:gd fmla="*/ 5171793 w 5543211" name="connsiteX164"/>
                <a:gd fmla="*/ 3417216 h 3677172" name="connsiteY164"/>
                <a:gd fmla="*/ 5172650 w 5543211" name="connsiteX165"/>
                <a:gd fmla="*/ 3422362 h 3677172" name="connsiteY165"/>
                <a:gd fmla="*/ 5168642 w 5543211" name="connsiteX166"/>
                <a:gd fmla="*/ 3422417 h 3677172" name="connsiteY166"/>
                <a:gd fmla="*/ 5167975 w 5543211" name="connsiteX167"/>
                <a:gd fmla="*/ 3417694 h 3677172" name="connsiteY167"/>
                <a:gd fmla="*/ 5186195 w 5543211" name="connsiteX168"/>
                <a:gd fmla="*/ 3415415 h 3677172" name="connsiteY168"/>
                <a:gd fmla="*/ 5186330 w 5543211" name="connsiteX169"/>
                <a:gd fmla="*/ 3420261 h 3677172" name="connsiteY169"/>
                <a:gd fmla="*/ 5180191 w 5543211" name="connsiteX170"/>
                <a:gd fmla="*/ 3416166 h 3677172" name="connsiteY170"/>
                <a:gd fmla="*/ 5192017 w 5543211" name="connsiteX171"/>
                <a:gd fmla="*/ 3414688 h 3677172" name="connsiteY171"/>
                <a:gd fmla="*/ 5192318 w 5543211" name="connsiteX172"/>
                <a:gd fmla="*/ 3421324 h 3677172" name="connsiteY172"/>
                <a:gd fmla="*/ 5191013 w 5543211" name="connsiteX173"/>
                <a:gd fmla="*/ 3421656 h 3677172" name="connsiteY173"/>
                <a:gd fmla="*/ 5190425 w 5543211" name="connsiteX174"/>
                <a:gd fmla="*/ 3414887 h 3677172" name="connsiteY174"/>
                <a:gd fmla="*/ 5211039 w 5543211" name="connsiteX175"/>
                <a:gd fmla="*/ 3412955 h 3677172" name="connsiteY175"/>
                <a:gd fmla="*/ 5211298 w 5543211" name="connsiteX176"/>
                <a:gd fmla="*/ 3416504 h 3677172" name="connsiteY176"/>
                <a:gd fmla="*/ 5210283 w 5543211" name="connsiteX177"/>
                <a:gd fmla="*/ 3416762 h 3677172" name="connsiteY177"/>
                <a:gd fmla="*/ 5209913 w 5543211" name="connsiteX178"/>
                <a:gd fmla="*/ 3414291 h 3677172" name="connsiteY178"/>
                <a:gd fmla="*/ 5204450 w 5543211" name="connsiteX179"/>
                <a:gd fmla="*/ 3413133 h 3677172" name="connsiteY179"/>
                <a:gd fmla="*/ 5205133 w 5543211" name="connsiteX180"/>
                <a:gd fmla="*/ 3418070 h 3677172" name="connsiteY180"/>
                <a:gd fmla="*/ 5193180 w 5543211" name="connsiteX181"/>
                <a:gd fmla="*/ 3421105 h 3677172" name="connsiteY181"/>
                <a:gd fmla="*/ 5192420 w 5543211" name="connsiteX182"/>
                <a:gd fmla="*/ 3414637 h 3677172" name="connsiteY182"/>
                <a:gd fmla="*/ 5047505 w 5543211" name="connsiteX183"/>
                <a:gd fmla="*/ 3422132 h 3677172" name="connsiteY183"/>
                <a:gd fmla="*/ 5121865 w 5543211" name="connsiteX184"/>
                <a:gd fmla="*/ 3420804 h 3677172" name="connsiteY184"/>
                <a:gd fmla="*/ 5089995 w 5543211" name="connsiteX185"/>
                <a:gd fmla="*/ 3422132 h 3677172" name="connsiteY185"/>
                <a:gd fmla="*/ 5047503 w 5543211" name="connsiteX186"/>
                <a:gd fmla="*/ 3422132 h 3677172" name="connsiteY186"/>
                <a:gd fmla="*/ 5209642 w 5543211" name="connsiteX187"/>
                <a:gd fmla="*/ 3412484 h 3677172" name="connsiteY187"/>
                <a:gd fmla="*/ 5209913 w 5543211" name="connsiteX188"/>
                <a:gd fmla="*/ 3414291 h 3677172" name="connsiteY188"/>
                <a:gd fmla="*/ 5207160 w 5543211" name="connsiteX189"/>
                <a:gd fmla="*/ 3417555 h 3677172" name="connsiteY189"/>
                <a:gd fmla="*/ 5206976 w 5543211" name="connsiteX190"/>
                <a:gd fmla="*/ 3417602 h 3677172" name="connsiteY190"/>
                <a:gd fmla="*/ 5206840 w 5543211" name="connsiteX191"/>
                <a:gd fmla="*/ 3417262 h 3677172" name="connsiteY191"/>
                <a:gd fmla="*/ 5205806 w 5543211" name="connsiteX192"/>
                <a:gd fmla="*/ 3412963 h 3677172" name="connsiteY192"/>
                <a:gd fmla="*/ 5211649 w 5543211" name="connsiteX193"/>
                <a:gd fmla="*/ 3412233 h 3677172" name="connsiteY193"/>
                <a:gd fmla="*/ 5211039 w 5543211" name="connsiteX194"/>
                <a:gd fmla="*/ 3412955 h 3677172" name="connsiteY194"/>
                <a:gd fmla="*/ 5210992 w 5543211" name="connsiteX195"/>
                <a:gd fmla="*/ 3412315 h 3677172" name="connsiteY195"/>
                <a:gd fmla="*/ 5252869 w 5543211" name="connsiteX196"/>
                <a:gd fmla="*/ 3409735 h 3677172" name="connsiteY196"/>
                <a:gd fmla="*/ 5254583 w 5543211" name="connsiteX197"/>
                <a:gd fmla="*/ 3409687 h 3677172" name="connsiteY197"/>
                <a:gd fmla="*/ 5247337 w 5543211" name="connsiteX198"/>
                <a:gd fmla="*/ 3411284 h 3677172" name="connsiteY198"/>
                <a:gd fmla="*/ 5245788 w 5543211" name="connsiteX199"/>
                <a:gd fmla="*/ 3411112 h 3677172" name="connsiteY199"/>
                <a:gd fmla="*/ 5382861 w 5543211" name="connsiteX200"/>
                <a:gd fmla="*/ 3402019 h 3677172" name="connsiteY200"/>
                <a:gd fmla="*/ 5385205 w 5543211" name="connsiteX201"/>
                <a:gd fmla="*/ 3401986 h 3677172" name="connsiteY201"/>
                <a:gd fmla="*/ 5396380 w 5543211" name="connsiteX202"/>
                <a:gd fmla="*/ 3403480 h 3677172" name="connsiteY202"/>
                <a:gd fmla="*/ 5387418 w 5543211" name="connsiteX203"/>
                <a:gd fmla="*/ 3407963 h 3677172" name="connsiteY203"/>
                <a:gd fmla="*/ 5369699 w 5543211" name="connsiteX204"/>
                <a:gd fmla="*/ 3419676 h 3677172" name="connsiteY204"/>
                <a:gd fmla="*/ 5366173 w 5543211" name="connsiteX205"/>
                <a:gd fmla="*/ 3420362 h 3677172" name="connsiteY205"/>
                <a:gd fmla="*/ 5302440 w 5543211" name="connsiteX206"/>
                <a:gd fmla="*/ 3422132 h 3677172" name="connsiteY206"/>
                <a:gd fmla="*/ 5297233 w 5543211" name="connsiteX207"/>
                <a:gd fmla="*/ 3422558 h 3677172" name="connsiteY207"/>
                <a:gd fmla="*/ 5298899 w 5543211" name="connsiteX208"/>
                <a:gd fmla="*/ 3422132 h 3677172" name="connsiteY208"/>
                <a:gd fmla="*/ 5324235 w 5543211" name="connsiteX209"/>
                <a:gd fmla="*/ 3407691 h 3677172" name="connsiteY209"/>
                <a:gd fmla="*/ 5366173 w 5543211" name="connsiteX210"/>
                <a:gd fmla="*/ 3406192 h 3677172" name="connsiteY210"/>
                <a:gd fmla="*/ 5222120 w 5543211" name="connsiteX211"/>
                <a:gd fmla="*/ 3410923 h 3677172" name="connsiteY211"/>
                <a:gd fmla="*/ 5217905 w 5543211" name="connsiteX212"/>
                <a:gd fmla="*/ 3414827 h 3677172" name="connsiteY212"/>
                <a:gd fmla="*/ 5217462 w 5543211" name="connsiteX213"/>
                <a:gd fmla="*/ 3414939 h 3677172" name="connsiteY213"/>
                <a:gd fmla="*/ 5217461 w 5543211" name="connsiteX214"/>
                <a:gd fmla="*/ 3411506 h 3677172" name="connsiteY214"/>
                <a:gd fmla="*/ 5228922 w 5543211" name="connsiteX215"/>
                <a:gd fmla="*/ 3410073 h 3677172" name="connsiteY215"/>
                <a:gd fmla="*/ 5229084 w 5543211" name="connsiteX216"/>
                <a:gd fmla="*/ 3410936 h 3677172" name="connsiteY216"/>
                <a:gd fmla="*/ 5225352 w 5543211" name="connsiteX217"/>
                <a:gd fmla="*/ 3414531 h 3677172" name="connsiteY217"/>
                <a:gd fmla="*/ 5223795 w 5543211" name="connsiteX218"/>
                <a:gd fmla="*/ 3410714 h 3677172" name="connsiteY218"/>
                <a:gd fmla="*/ 5232459 w 5543211" name="connsiteX219"/>
                <a:gd fmla="*/ 3409630 h 3677172" name="connsiteY219"/>
                <a:gd fmla="*/ 5245788 w 5543211" name="connsiteX220"/>
                <a:gd fmla="*/ 3411112 h 3677172" name="connsiteY220"/>
                <a:gd fmla="*/ 5230025 w 5543211" name="connsiteX221"/>
                <a:gd fmla="*/ 3414178 h 3677172" name="connsiteY221"/>
                <a:gd fmla="*/ 5229190 w 5543211" name="connsiteX222"/>
                <a:gd fmla="*/ 3411505 h 3677172" name="connsiteY222"/>
                <a:gd fmla="*/ 5229084 w 5543211" name="connsiteX223"/>
                <a:gd fmla="*/ 3410936 h 3677172" name="connsiteY223"/>
                <a:gd fmla="*/ 5230138 w 5543211" name="connsiteX224"/>
                <a:gd fmla="*/ 3409921 h 3677172" name="connsiteY224"/>
                <a:gd fmla="*/ 5223398 w 5543211" name="connsiteX225"/>
                <a:gd fmla="*/ 3409740 h 3677172" name="connsiteY225"/>
                <a:gd fmla="*/ 5223795 w 5543211" name="connsiteX226"/>
                <a:gd fmla="*/ 3410714 h 3677172" name="connsiteY226"/>
                <a:gd fmla="*/ 5222120 w 5543211" name="connsiteX227"/>
                <a:gd fmla="*/ 3410923 h 3677172" name="connsiteY227"/>
                <a:gd fmla="*/ 5228762 w 5543211" name="connsiteX228"/>
                <a:gd fmla="*/ 3409219 h 3677172" name="connsiteY228"/>
                <a:gd fmla="*/ 5230648 w 5543211" name="connsiteX229"/>
                <a:gd fmla="*/ 3409429 h 3677172" name="connsiteY229"/>
                <a:gd fmla="*/ 5230138 w 5543211" name="connsiteX230"/>
                <a:gd fmla="*/ 3409921 h 3677172" name="connsiteY230"/>
                <a:gd fmla="*/ 5228922 w 5543211" name="connsiteX231"/>
                <a:gd fmla="*/ 3410073 h 3677172" name="connsiteY231"/>
                <a:gd fmla="*/ 5268295 w 5543211" name="connsiteX232"/>
                <a:gd fmla="*/ 3406665 h 3677172" name="connsiteY232"/>
                <a:gd fmla="*/ 5332541 w 5543211" name="connsiteX233"/>
                <a:gd fmla="*/ 3402956 h 3677172" name="connsiteY233"/>
                <a:gd fmla="*/ 5324235 w 5543211" name="connsiteX234"/>
                <a:gd fmla="*/ 3407691 h 3677172" name="connsiteY234"/>
                <a:gd fmla="*/ 5316603 w 5543211" name="connsiteX235"/>
                <a:gd fmla="*/ 3407964 h 3677172" name="connsiteY235"/>
                <a:gd fmla="*/ 5254583 w 5543211" name="connsiteX236"/>
                <a:gd fmla="*/ 3409687 h 3677172" name="connsiteY236"/>
                <a:gd fmla="*/ 5223103 w 5543211" name="connsiteX237"/>
                <a:gd fmla="*/ 3408591 h 3677172" name="connsiteY237"/>
                <a:gd fmla="*/ 5224475 w 5543211" name="connsiteX238"/>
                <a:gd fmla="*/ 3408743 h 3677172" name="connsiteY238"/>
                <a:gd fmla="*/ 5223398 w 5543211" name="connsiteX239"/>
                <a:gd fmla="*/ 3409740 h 3677172" name="connsiteY239"/>
                <a:gd fmla="*/ 5223215 w 5543211" name="connsiteX240"/>
                <a:gd fmla="*/ 3409292 h 3677172" name="connsiteY240"/>
                <a:gd fmla="*/ 5191759 w 5543211" name="connsiteX241"/>
                <a:gd fmla="*/ 3409014 h 3677172" name="connsiteY241"/>
                <a:gd fmla="*/ 5192420 w 5543211" name="connsiteX242"/>
                <a:gd fmla="*/ 3414637 h 3677172" name="connsiteY242"/>
                <a:gd fmla="*/ 5192017 w 5543211" name="connsiteX243"/>
                <a:gd fmla="*/ 3414688 h 3677172" name="connsiteY243"/>
                <a:gd fmla="*/ 5166932 w 5543211" name="connsiteX244"/>
                <a:gd fmla="*/ 3410309 h 3677172" name="connsiteY244"/>
                <a:gd fmla="*/ 5167975 w 5543211" name="connsiteX245"/>
                <a:gd fmla="*/ 3417694 h 3677172" name="connsiteY245"/>
                <a:gd fmla="*/ 5146647 w 5543211" name="connsiteX246"/>
                <a:gd fmla="*/ 3420361 h 3677172" name="connsiteY246"/>
                <a:gd fmla="*/ 5121865 w 5543211" name="connsiteX247"/>
                <a:gd fmla="*/ 3420804 h 3677172" name="connsiteY247"/>
                <a:gd fmla="*/ 5132484 w 5543211" name="connsiteX248"/>
                <a:gd fmla="*/ 3420361 h 3677172" name="connsiteY248"/>
                <a:gd fmla="*/ 5189809 w 5543211" name="connsiteX249"/>
                <a:gd fmla="*/ 3407787 h 3677172" name="connsiteY249"/>
                <a:gd fmla="*/ 5190425 w 5543211" name="connsiteX250"/>
                <a:gd fmla="*/ 3414887 h 3677172" name="connsiteY250"/>
                <a:gd fmla="*/ 5186195 w 5543211" name="connsiteX251"/>
                <a:gd fmla="*/ 3415415 h 3677172" name="connsiteY251"/>
                <a:gd fmla="*/ 5186046 w 5543211" name="connsiteX252"/>
                <a:gd fmla="*/ 3410025 h 3677172" name="connsiteY252"/>
                <a:gd fmla="*/ 5189136 w 5543211" name="connsiteX253"/>
                <a:gd fmla="*/ 3407964 h 3677172" name="connsiteY253"/>
                <a:gd fmla="*/ 5228052 w 5543211" name="connsiteX254"/>
                <a:gd fmla="*/ 3405431 h 3677172" name="connsiteY254"/>
                <a:gd fmla="*/ 5228762 w 5543211" name="connsiteX255"/>
                <a:gd fmla="*/ 3409219 h 3677172" name="connsiteY255"/>
                <a:gd fmla="*/ 5224475 w 5543211" name="connsiteX256"/>
                <a:gd fmla="*/ 3408743 h 3677172" name="connsiteY256"/>
                <a:gd fmla="*/ 5191681 w 5543211" name="connsiteX257"/>
                <a:gd fmla="*/ 3407297 h 3677172" name="connsiteY257"/>
                <a:gd fmla="*/ 5191759 w 5543211" name="connsiteX258"/>
                <a:gd fmla="*/ 3409014 h 3677172" name="connsiteY258"/>
                <a:gd fmla="*/ 5191560 w 5543211" name="connsiteX259"/>
                <a:gd fmla="*/ 3407328 h 3677172" name="connsiteY259"/>
                <a:gd fmla="*/ 5428604 w 5543211" name="connsiteX260"/>
                <a:gd fmla="*/ 3393430 h 3677172" name="connsiteY260"/>
                <a:gd fmla="*/ 5429907 w 5543211" name="connsiteX261"/>
                <a:gd fmla="*/ 3393795 h 3677172" name="connsiteY261"/>
                <a:gd fmla="*/ 5439046 w 5543211" name="connsiteX262"/>
                <a:gd fmla="*/ 3399889 h 3677172" name="connsiteY262"/>
                <a:gd fmla="*/ 5438538 w 5543211" name="connsiteX263"/>
                <a:gd fmla="*/ 3400215 h 3677172" name="connsiteY263"/>
                <a:gd fmla="*/ 5428724 w 5543211" name="connsiteX264"/>
                <a:gd fmla="*/ 3405893 h 3677172" name="connsiteY264"/>
                <a:gd fmla="*/ 5423585 w 5543211" name="connsiteX265"/>
                <a:gd fmla="*/ 3396895 h 3677172" name="connsiteY265"/>
                <a:gd fmla="*/ 5428137 w 5543211" name="connsiteX266"/>
                <a:gd fmla="*/ 3393795 h 3677172" name="connsiteY266"/>
                <a:gd fmla="*/ 5415744 w 5543211" name="connsiteX267"/>
                <a:gd fmla="*/ 3393795 h 3677172" name="connsiteY267"/>
                <a:gd fmla="*/ 5422825 w 5543211" name="connsiteX268"/>
                <a:gd fmla="*/ 3395566 h 3677172" name="connsiteY268"/>
                <a:gd fmla="*/ 5423585 w 5543211" name="connsiteX269"/>
                <a:gd fmla="*/ 3396895 h 3677172" name="connsiteY269"/>
                <a:gd fmla="*/ 5411039 w 5543211" name="connsiteX270"/>
                <a:gd fmla="*/ 3405440 h 3677172" name="connsiteY270"/>
                <a:gd fmla="*/ 5396380 w 5543211" name="connsiteX271"/>
                <a:gd fmla="*/ 3403480 h 3677172" name="connsiteY271"/>
                <a:gd fmla="*/ 5415744 w 5543211" name="connsiteX272"/>
                <a:gd fmla="*/ 3393795 h 3677172" name="connsiteY272"/>
                <a:gd fmla="*/ 5203686 w 5543211" name="connsiteX273"/>
                <a:gd fmla="*/ 3404151 h 3677172" name="connsiteY273"/>
                <a:gd fmla="*/ 5205806 w 5543211" name="connsiteX274"/>
                <a:gd fmla="*/ 3412963 h 3677172" name="connsiteY274"/>
                <a:gd fmla="*/ 5204450 w 5543211" name="connsiteX275"/>
                <a:gd fmla="*/ 3413133 h 3677172" name="connsiteY275"/>
                <a:gd fmla="*/ 5203224 w 5543211" name="connsiteX276"/>
                <a:gd fmla="*/ 3404272 h 3677172" name="connsiteY276"/>
                <a:gd fmla="*/ 5221765 w 5543211" name="connsiteX277"/>
                <a:gd fmla="*/ 3400238 h 3677172" name="connsiteY277"/>
                <a:gd fmla="*/ 5223103 w 5543211" name="connsiteX278"/>
                <a:gd fmla="*/ 3408591 h 3677172" name="connsiteY278"/>
                <a:gd fmla="*/ 5217462 w 5543211" name="connsiteX279"/>
                <a:gd fmla="*/ 3407963 h 3677172" name="connsiteY279"/>
                <a:gd fmla="*/ 5217461 w 5543211" name="connsiteX280"/>
                <a:gd fmla="*/ 3411506 h 3677172" name="connsiteY280"/>
                <a:gd fmla="*/ 5211649 w 5543211" name="connsiteX281"/>
                <a:gd fmla="*/ 3412233 h 3677172" name="connsiteY281"/>
                <a:gd fmla="*/ 5210149 w 5543211" name="connsiteX282"/>
                <a:gd fmla="*/ 3400748 h 3677172" name="connsiteY282"/>
                <a:gd fmla="*/ 5210992 w 5543211" name="connsiteX283"/>
                <a:gd fmla="*/ 3412315 h 3677172" name="connsiteY283"/>
                <a:gd fmla="*/ 5209642 w 5543211" name="connsiteX284"/>
                <a:gd fmla="*/ 3412484 h 3677172" name="connsiteY284"/>
                <a:gd fmla="*/ 5208169 w 5543211" name="connsiteX285"/>
                <a:gd fmla="*/ 3402663 h 3677172" name="connsiteY285"/>
                <a:gd fmla="*/ 5185759 w 5543211" name="connsiteX286"/>
                <a:gd fmla="*/ 3399706 h 3677172" name="connsiteY286"/>
                <a:gd fmla="*/ 5186046 w 5543211" name="connsiteX287"/>
                <a:gd fmla="*/ 3410025 h 3677172" name="connsiteY287"/>
                <a:gd fmla="*/ 5178514 w 5543211" name="connsiteX288"/>
                <a:gd fmla="*/ 3415048 h 3677172" name="connsiteY288"/>
                <a:gd fmla="*/ 5180191 w 5543211" name="connsiteX289"/>
                <a:gd fmla="*/ 3416166 h 3677172" name="connsiteY289"/>
                <a:gd fmla="*/ 5171793 w 5543211" name="connsiteX290"/>
                <a:gd fmla="*/ 3417216 h 3677172" name="connsiteY290"/>
                <a:gd fmla="*/ 5170471 w 5543211" name="connsiteX291"/>
                <a:gd fmla="*/ 3409277 h 3677172" name="connsiteY291"/>
                <a:gd fmla="*/ 5174973 w 5543211" name="connsiteX292"/>
                <a:gd fmla="*/ 3407963 h 3677172" name="connsiteY292"/>
                <a:gd fmla="*/ 5182055 w 5543211" name="connsiteX293"/>
                <a:gd fmla="*/ 3406192 h 3677172" name="connsiteY293"/>
                <a:gd fmla="*/ 5227773 w 5543211" name="connsiteX294"/>
                <a:gd fmla="*/ 3393115 h 3677172" name="connsiteY294"/>
                <a:gd fmla="*/ 5230859 w 5543211" name="connsiteX295"/>
                <a:gd fmla="*/ 3393029 h 3677172" name="connsiteY295"/>
                <a:gd fmla="*/ 5231625 w 5543211" name="connsiteX296"/>
                <a:gd fmla="*/ 3393795 h 3677172" name="connsiteY296"/>
                <a:gd fmla="*/ 5232750 w 5543211" name="connsiteX297"/>
                <a:gd fmla="*/ 3392976 h 3677172" name="connsiteY297"/>
                <a:gd fmla="*/ 5239747 w 5543211" name="connsiteX298"/>
                <a:gd fmla="*/ 3392782 h 3677172" name="connsiteY298"/>
                <a:gd fmla="*/ 5238706 w 5543211" name="connsiteX299"/>
                <a:gd fmla="*/ 3395566 h 3677172" name="connsiteY299"/>
                <a:gd fmla="*/ 5228052 w 5543211" name="connsiteX300"/>
                <a:gd fmla="*/ 3405431 h 3677172" name="connsiteY300"/>
                <a:gd fmla="*/ 5226112 w 5543211" name="connsiteX301"/>
                <a:gd fmla="*/ 3395083 h 3677172" name="connsiteY301"/>
                <a:gd fmla="*/ 5222358 w 5543211" name="connsiteX302"/>
                <a:gd fmla="*/ 3393265 h 3677172" name="connsiteY302"/>
                <a:gd fmla="*/ 5225754 w 5543211" name="connsiteX303"/>
                <a:gd fmla="*/ 3393171 h 3677172" name="connsiteY303"/>
                <a:gd fmla="*/ 5226112 w 5543211" name="connsiteX304"/>
                <a:gd fmla="*/ 3395083 h 3677172" name="connsiteY304"/>
                <a:gd fmla="*/ 5221765 w 5543211" name="connsiteX305"/>
                <a:gd fmla="*/ 3400238 h 3677172" name="connsiteY305"/>
                <a:gd fmla="*/ 5220676 w 5543211" name="connsiteX306"/>
                <a:gd fmla="*/ 3393447 h 3677172" name="connsiteY306"/>
                <a:gd fmla="*/ 5217755 w 5543211" name="connsiteX307"/>
                <a:gd fmla="*/ 3393393 h 3677172" name="connsiteY307"/>
                <a:gd fmla="*/ 5220655 w 5543211" name="connsiteX308"/>
                <a:gd fmla="*/ 3393312 h 3677172" name="connsiteY308"/>
                <a:gd fmla="*/ 5220676 w 5543211" name="connsiteX309"/>
                <a:gd fmla="*/ 3393447 h 3677172" name="connsiteY309"/>
                <a:gd fmla="*/ 5217462 w 5543211" name="connsiteX310"/>
                <a:gd fmla="*/ 3393795 h 3677172" name="connsiteY310"/>
                <a:gd fmla="*/ 5217371 w 5543211" name="connsiteX311"/>
                <a:gd fmla="*/ 3393764 h 3677172" name="connsiteY311"/>
                <a:gd fmla="*/ 5228176 w 5543211" name="connsiteX312"/>
                <a:gd fmla="*/ 3392636 h 3677172" name="connsiteY312"/>
                <a:gd fmla="*/ 5227773 w 5543211" name="connsiteX313"/>
                <a:gd fmla="*/ 3393115 h 3677172" name="connsiteY313"/>
                <a:gd fmla="*/ 5225754 w 5543211" name="connsiteX314"/>
                <a:gd fmla="*/ 3393171 h 3677172" name="connsiteY314"/>
                <a:gd fmla="*/ 5225704 w 5543211" name="connsiteX315"/>
                <a:gd fmla="*/ 3392904 h 3677172" name="connsiteY315"/>
                <a:gd fmla="*/ 5209630 w 5543211" name="connsiteX316"/>
                <a:gd fmla="*/ 3393619 h 3677172" name="connsiteY316"/>
                <a:gd fmla="*/ 5216372 w 5543211" name="connsiteX317"/>
                <a:gd fmla="*/ 3393431 h 3677172" name="connsiteY317"/>
                <a:gd fmla="*/ 5217371 w 5543211" name="connsiteX318"/>
                <a:gd fmla="*/ 3393764 h 3677172" name="connsiteY318"/>
                <a:gd fmla="*/ 5210149 w 5543211" name="connsiteX319"/>
                <a:gd fmla="*/ 3400748 h 3677172" name="connsiteY319"/>
                <a:gd fmla="*/ 5201785 w 5543211" name="connsiteX320"/>
                <a:gd fmla="*/ 3393878 h 3677172" name="connsiteY320"/>
                <a:gd fmla="*/ 5203299 w 5543211" name="connsiteX321"/>
                <a:gd fmla="*/ 3393795 h 3677172" name="connsiteY321"/>
                <a:gd fmla="*/ 5206825 w 5543211" name="connsiteX322"/>
                <a:gd fmla="*/ 3393697 h 3677172" name="connsiteY322"/>
                <a:gd fmla="*/ 5208169 w 5543211" name="connsiteX323"/>
                <a:gd fmla="*/ 3402663 h 3677172" name="connsiteY323"/>
                <a:gd fmla="*/ 5207725 w 5543211" name="connsiteX324"/>
                <a:gd fmla="*/ 3403093 h 3677172" name="connsiteY324"/>
                <a:gd fmla="*/ 5203686 w 5543211" name="connsiteX325"/>
                <a:gd fmla="*/ 3404151 h 3677172" name="connsiteY325"/>
                <a:gd fmla="*/ 5202557 w 5543211" name="connsiteX326"/>
                <a:gd fmla="*/ 3399457 h 3677172" name="connsiteY326"/>
                <a:gd fmla="*/ 5234101 w 5543211" name="connsiteX327"/>
                <a:gd fmla="*/ 3391995 h 3677172" name="connsiteY327"/>
                <a:gd fmla="*/ 5232750 w 5543211" name="connsiteX328"/>
                <a:gd fmla="*/ 3392976 h 3677172" name="connsiteY328"/>
                <a:gd fmla="*/ 5230859 w 5543211" name="connsiteX329"/>
                <a:gd fmla="*/ 3393029 h 3677172" name="connsiteY329"/>
                <a:gd fmla="*/ 5230243 w 5543211" name="connsiteX330"/>
                <a:gd fmla="*/ 3392412 h 3677172" name="connsiteY330"/>
                <a:gd fmla="*/ 5191097 w 5543211" name="connsiteX331"/>
                <a:gd fmla="*/ 3394463 h 3677172" name="connsiteY331"/>
                <a:gd fmla="*/ 5201223 w 5543211" name="connsiteX332"/>
                <a:gd fmla="*/ 3393909 h 3677172" name="connsiteY332"/>
                <a:gd fmla="*/ 5202557 w 5543211" name="connsiteX333"/>
                <a:gd fmla="*/ 3399457 h 3677172" name="connsiteY333"/>
                <a:gd fmla="*/ 5203224 w 5543211" name="connsiteX334"/>
                <a:gd fmla="*/ 3404272 h 3677172" name="connsiteY334"/>
                <a:gd fmla="*/ 5191681 w 5543211" name="connsiteX335"/>
                <a:gd fmla="*/ 3407297 h 3677172" name="connsiteY335"/>
                <a:gd fmla="*/ 5188678 w 5543211" name="connsiteX336"/>
                <a:gd fmla="*/ 3394596 h 3677172" name="connsiteY336"/>
                <a:gd fmla="*/ 5190054 w 5543211" name="connsiteX337"/>
                <a:gd fmla="*/ 3394521 h 3677172" name="connsiteY337"/>
                <a:gd fmla="*/ 5191560 w 5543211" name="connsiteX338"/>
                <a:gd fmla="*/ 3407328 h 3677172" name="connsiteY338"/>
                <a:gd fmla="*/ 5189809 w 5543211" name="connsiteX339"/>
                <a:gd fmla="*/ 3407787 h 3677172" name="connsiteY339"/>
                <a:gd fmla="*/ 5188666 w 5543211" name="connsiteX340"/>
                <a:gd fmla="*/ 3394616 h 3677172" name="connsiteY340"/>
                <a:gd fmla="*/ 5185622 w 5543211" name="connsiteX341"/>
                <a:gd fmla="*/ 3394764 h 3677172" name="connsiteY341"/>
                <a:gd fmla="*/ 5188665 w 5543211" name="connsiteX342"/>
                <a:gd fmla="*/ 3394597 h 3677172" name="connsiteY342"/>
                <a:gd fmla="*/ 5188666 w 5543211" name="connsiteX343"/>
                <a:gd fmla="*/ 3394616 h 3677172" name="connsiteY343"/>
                <a:gd fmla="*/ 5185759 w 5543211" name="connsiteX344"/>
                <a:gd fmla="*/ 3399706 h 3677172" name="connsiteY344"/>
                <a:gd fmla="*/ 5164898 w 5543211" name="connsiteX345"/>
                <a:gd fmla="*/ 3395900 h 3677172" name="connsiteY345"/>
                <a:gd fmla="*/ 5168212 w 5543211" name="connsiteX346"/>
                <a:gd fmla="*/ 3395718 h 3677172" name="connsiteY346"/>
                <a:gd fmla="*/ 5170471 w 5543211" name="connsiteX347"/>
                <a:gd fmla="*/ 3409277 h 3677172" name="connsiteY347"/>
                <a:gd fmla="*/ 5166932 w 5543211" name="connsiteX348"/>
                <a:gd fmla="*/ 3410309 h 3677172" name="connsiteY348"/>
                <a:gd fmla="*/ 5087886 w 5543211" name="connsiteX349"/>
                <a:gd fmla="*/ 3400121 h 3677172" name="connsiteY349"/>
                <a:gd fmla="*/ 5105936 w 5543211" name="connsiteX350"/>
                <a:gd fmla="*/ 3399132 h 3677172" name="connsiteY350"/>
                <a:gd fmla="*/ 5097076 w 5543211" name="connsiteX351"/>
                <a:gd fmla="*/ 3399993 h 3677172" name="connsiteY351"/>
                <a:gd fmla="*/ 5250597 w 5543211" name="connsiteX352"/>
                <a:gd fmla="*/ 3390211 h 3677172" name="connsiteY352"/>
                <a:gd fmla="*/ 5248171 w 5543211" name="connsiteX353"/>
                <a:gd fmla="*/ 3392548 h 3677172" name="connsiteY353"/>
                <a:gd fmla="*/ 5239747 w 5543211" name="connsiteX354"/>
                <a:gd fmla="*/ 3392782 h 3677172" name="connsiteY354"/>
                <a:gd fmla="*/ 5240291 w 5543211" name="connsiteX355"/>
                <a:gd fmla="*/ 3391325 h 3677172" name="connsiteY355"/>
                <a:gd fmla="*/ 5229224 w 5543211" name="connsiteX356"/>
                <a:gd fmla="*/ 3391393 h 3677172" name="connsiteY356"/>
                <a:gd fmla="*/ 5230243 w 5543211" name="connsiteX357"/>
                <a:gd fmla="*/ 3392412 h 3677172" name="connsiteY357"/>
                <a:gd fmla="*/ 5228176 w 5543211" name="connsiteX358"/>
                <a:gd fmla="*/ 3392636 h 3677172" name="connsiteY358"/>
                <a:gd fmla="*/ 5160810 w 5543211" name="connsiteX359"/>
                <a:gd fmla="*/ 3393795 h 3677172" name="connsiteY359"/>
                <a:gd fmla="*/ 5164601 w 5543211" name="connsiteX360"/>
                <a:gd fmla="*/ 3393795 h 3677172" name="connsiteY360"/>
                <a:gd fmla="*/ 5164898 w 5543211" name="connsiteX361"/>
                <a:gd fmla="*/ 3395900 h 3677172" name="connsiteY361"/>
                <a:gd fmla="*/ 5105936 w 5543211" name="connsiteX362"/>
                <a:gd fmla="*/ 3399132 h 3677172" name="connsiteY362"/>
                <a:gd fmla="*/ 5450227 w 5543211" name="connsiteX363"/>
                <a:gd fmla="*/ 3376546 h 3677172" name="connsiteY363"/>
                <a:gd fmla="*/ 5428604 w 5543211" name="connsiteX364"/>
                <a:gd fmla="*/ 3393430 h 3677172" name="connsiteY364"/>
                <a:gd fmla="*/ 5420828 w 5543211" name="connsiteX365"/>
                <a:gd fmla="*/ 3391251 h 3677172" name="connsiteY365"/>
                <a:gd fmla="*/ 5190927 w 5543211" name="connsiteX366"/>
                <a:gd fmla="*/ 3390722 h 3677172" name="connsiteY366"/>
                <a:gd fmla="*/ 5191097 w 5543211" name="connsiteX367"/>
                <a:gd fmla="*/ 3394463 h 3677172" name="connsiteY367"/>
                <a:gd fmla="*/ 5190054 w 5543211" name="connsiteX368"/>
                <a:gd fmla="*/ 3394521 h 3677172" name="connsiteY368"/>
                <a:gd fmla="*/ 5189829 w 5543211" name="connsiteX369"/>
                <a:gd fmla="*/ 3392605 h 3677172" name="connsiteY369"/>
                <a:gd fmla="*/ 5326639 w 5543211" name="connsiteX370"/>
                <a:gd fmla="*/ 3382646 h 3677172" name="connsiteY370"/>
                <a:gd fmla="*/ 5323021 w 5543211" name="connsiteX371"/>
                <a:gd fmla="*/ 3386046 h 3677172" name="connsiteY371"/>
                <a:gd fmla="*/ 5286506 w 5543211" name="connsiteX372"/>
                <a:gd fmla="*/ 3402650 h 3677172" name="connsiteY372"/>
                <a:gd fmla="*/ 5268295 w 5543211" name="connsiteX373"/>
                <a:gd fmla="*/ 3406665 h 3677172" name="connsiteY373"/>
                <a:gd fmla="*/ 5245788 w 5543211" name="connsiteX374"/>
                <a:gd fmla="*/ 3407964 h 3677172" name="connsiteY374"/>
                <a:gd fmla="*/ 5232459 w 5543211" name="connsiteX375"/>
                <a:gd fmla="*/ 3409630 h 3677172" name="connsiteY375"/>
                <a:gd fmla="*/ 5230648 w 5543211" name="connsiteX376"/>
                <a:gd fmla="*/ 3409429 h 3677172" name="connsiteY376"/>
                <a:gd fmla="*/ 5248171 w 5543211" name="connsiteX377"/>
                <a:gd fmla="*/ 3392548 h 3677172" name="connsiteY377"/>
                <a:gd fmla="*/ 5267033 w 5543211" name="connsiteX378"/>
                <a:gd fmla="*/ 3392024 h 3677172" name="connsiteY378"/>
                <a:gd fmla="*/ 5304787 w 5543211" name="connsiteX379"/>
                <a:gd fmla="*/ 3384679 h 3677172" name="connsiteY379"/>
                <a:gd fmla="*/ 5351797 w 5543211" name="connsiteX380"/>
                <a:gd fmla="*/ 3380304 h 3677172" name="connsiteY380"/>
                <a:gd fmla="*/ 5385648 w 5543211" name="connsiteX381"/>
                <a:gd fmla="*/ 3381397 h 3677172" name="connsiteY381"/>
                <a:gd fmla="*/ 5420828 w 5543211" name="connsiteX382"/>
                <a:gd fmla="*/ 3391251 h 3677172" name="connsiteY382"/>
                <a:gd fmla="*/ 5415744 w 5543211" name="connsiteX383"/>
                <a:gd fmla="*/ 3393795 h 3677172" name="connsiteY383"/>
                <a:gd fmla="*/ 5382861 w 5543211" name="connsiteX384"/>
                <a:gd fmla="*/ 3402019 h 3677172" name="connsiteY384"/>
                <a:gd fmla="*/ 5337848 w 5543211" name="connsiteX385"/>
                <a:gd fmla="*/ 3402650 h 3677172" name="connsiteY385"/>
                <a:gd fmla="*/ 5332541 w 5543211" name="connsiteX386"/>
                <a:gd fmla="*/ 3402956 h 3677172" name="connsiteY386"/>
                <a:gd fmla="*/ 5336962 w 5543211" name="connsiteX387"/>
                <a:gd fmla="*/ 3400436 h 3677172" name="connsiteY387"/>
                <a:gd fmla="*/ 5349567 w 5543211" name="connsiteX388"/>
                <a:gd fmla="*/ 3380512 h 3677172" name="connsiteY388"/>
                <a:gd fmla="*/ 5242258 w 5543211" name="connsiteX389"/>
                <a:gd fmla="*/ 3386066 h 3677172" name="connsiteY389"/>
                <a:gd fmla="*/ 5240291 w 5543211" name="connsiteX390"/>
                <a:gd fmla="*/ 3391325 h 3677172" name="connsiteY390"/>
                <a:gd fmla="*/ 5234101 w 5543211" name="connsiteX391"/>
                <a:gd fmla="*/ 3391995 h 3677172" name="connsiteY391"/>
                <a:gd fmla="*/ 5330766 w 5543211" name="connsiteX392"/>
                <a:gd fmla="*/ 3379626 h 3677172" name="connsiteY392"/>
                <a:gd fmla="*/ 5349741 w 5543211" name="connsiteX393"/>
                <a:gd fmla="*/ 3380238 h 3677172" name="connsiteY393"/>
                <a:gd fmla="*/ 5349567 w 5543211" name="connsiteX394"/>
                <a:gd fmla="*/ 3380512 h 3677172" name="connsiteY394"/>
                <a:gd fmla="*/ 5326639 w 5543211" name="connsiteX395"/>
                <a:gd fmla="*/ 3382646 h 3677172" name="connsiteY395"/>
                <a:gd fmla="*/ 5329614 w 5543211" name="connsiteX396"/>
                <a:gd fmla="*/ 3379850 h 3677172" name="connsiteY396"/>
                <a:gd fmla="*/ 5505391 w 5543211" name="connsiteX397"/>
                <a:gd fmla="*/ 3369210 h 3677172" name="connsiteY397"/>
                <a:gd fmla="*/ 5502935 w 5543211" name="connsiteX398"/>
                <a:gd fmla="*/ 3372541 h 3677172" name="connsiteY398"/>
                <a:gd fmla="*/ 5468856 w 5543211" name="connsiteX399"/>
                <a:gd fmla="*/ 3397337 h 3677172" name="connsiteY399"/>
                <a:gd fmla="*/ 5410947 w 5543211" name="connsiteX400"/>
                <a:gd fmla="*/ 3425043 h 3677172" name="connsiteY400"/>
                <a:gd fmla="*/ 5415744 w 5543211" name="connsiteX401"/>
                <a:gd fmla="*/ 3422132 h 3677172" name="connsiteY401"/>
                <a:gd fmla="*/ 5487444 w 5543211" name="connsiteX402"/>
                <a:gd fmla="*/ 3376305 h 3677172" name="connsiteY402"/>
                <a:gd fmla="*/ 5222520 w 5543211" name="connsiteX403"/>
                <a:gd fmla="*/ 3384686 h 3677172" name="connsiteY403"/>
                <a:gd fmla="*/ 5224543 w 5543211" name="connsiteX404"/>
                <a:gd fmla="*/ 3386710 h 3677172" name="connsiteY404"/>
                <a:gd fmla="*/ 5224543 w 5543211" name="connsiteX405"/>
                <a:gd fmla="*/ 3386710 h 3677172" name="connsiteY405"/>
                <a:gd fmla="*/ 5225704 w 5543211" name="connsiteX406"/>
                <a:gd fmla="*/ 3392904 h 3677172" name="connsiteY406"/>
                <a:gd fmla="*/ 5222358 w 5543211" name="connsiteX407"/>
                <a:gd fmla="*/ 3393265 h 3677172" name="connsiteY407"/>
                <a:gd fmla="*/ 5220655 w 5543211" name="connsiteX408"/>
                <a:gd fmla="*/ 3393312 h 3677172" name="connsiteY408"/>
                <a:gd fmla="*/ 5220277 w 5543211" name="connsiteX409"/>
                <a:gd fmla="*/ 3390954 h 3677172" name="connsiteY409"/>
                <a:gd fmla="*/ 5221002 w 5543211" name="connsiteX410"/>
                <a:gd fmla="*/ 3390252 h 3677172" name="connsiteY410"/>
                <a:gd fmla="*/ 5353603 w 5543211" name="connsiteX411"/>
                <a:gd fmla="*/ 3374134 h 3677172" name="connsiteY411"/>
                <a:gd fmla="*/ 5359092 w 5543211" name="connsiteX412"/>
                <a:gd fmla="*/ 3379626 h 3677172" name="connsiteY412"/>
                <a:gd fmla="*/ 5351797 w 5543211" name="connsiteX413"/>
                <a:gd fmla="*/ 3380304 h 3677172" name="connsiteY413"/>
                <a:gd fmla="*/ 5349741 w 5543211" name="connsiteX414"/>
                <a:gd fmla="*/ 3380238 h 3677172" name="connsiteY414"/>
                <a:gd fmla="*/ 5510122 w 5543211" name="connsiteX415"/>
                <a:gd fmla="*/ 3362791 h 3677172" name="connsiteY415"/>
                <a:gd fmla="*/ 5514885 w 5543211" name="connsiteX416"/>
                <a:gd fmla="*/ 3365457 h 3677172" name="connsiteY416"/>
                <a:gd fmla="*/ 5505391 w 5543211" name="connsiteX417"/>
                <a:gd fmla="*/ 3369210 h 3677172" name="connsiteY417"/>
                <a:gd fmla="*/ 5217462 w 5543211" name="connsiteX418"/>
                <a:gd fmla="*/ 3379626 h 3677172" name="connsiteY418"/>
                <a:gd fmla="*/ 5218652 w 5543211" name="connsiteX419"/>
                <a:gd fmla="*/ 3380817 h 3677172" name="connsiteY419"/>
                <a:gd fmla="*/ 5220277 w 5543211" name="connsiteX420"/>
                <a:gd fmla="*/ 3390954 h 3677172" name="connsiteY420"/>
                <a:gd fmla="*/ 5217755 w 5543211" name="connsiteX421"/>
                <a:gd fmla="*/ 3393393 h 3677172" name="connsiteY421"/>
                <a:gd fmla="*/ 5216372 w 5543211" name="connsiteX422"/>
                <a:gd fmla="*/ 3393431 h 3677172" name="connsiteY422"/>
                <a:gd fmla="*/ 5212151 w 5543211" name="connsiteX423"/>
                <a:gd fmla="*/ 3392024 h 3677172" name="connsiteY423"/>
                <a:gd fmla="*/ 5217462 w 5543211" name="connsiteX424"/>
                <a:gd fmla="*/ 3379626 h 3677172" name="connsiteY424"/>
                <a:gd fmla="*/ 5223070 w 5543211" name="connsiteX425"/>
                <a:gd fmla="*/ 3378847 h 3677172" name="connsiteY425"/>
                <a:gd fmla="*/ 5223494 w 5543211" name="connsiteX426"/>
                <a:gd fmla="*/ 3381112 h 3677172" name="connsiteY426"/>
                <a:gd fmla="*/ 5222520 w 5543211" name="connsiteX427"/>
                <a:gd fmla="*/ 3384686 h 3677172" name="connsiteY427"/>
                <a:gd fmla="*/ 5218652 w 5543211" name="connsiteX428"/>
                <a:gd fmla="*/ 3380817 h 3677172" name="connsiteY428"/>
                <a:gd fmla="*/ 5218440 w 5543211" name="connsiteX429"/>
                <a:gd fmla="*/ 3379490 h 3677172" name="connsiteY429"/>
                <a:gd fmla="*/ 5218372 w 5543211" name="connsiteX430"/>
                <a:gd fmla="*/ 3379063 h 3677172" name="connsiteY430"/>
                <a:gd fmla="*/ 5218440 w 5543211" name="connsiteX431"/>
                <a:gd fmla="*/ 3379490 h 3677172" name="connsiteY431"/>
                <a:gd fmla="*/ 5217462 w 5543211" name="connsiteX432"/>
                <a:gd fmla="*/ 3379626 h 3677172" name="connsiteY432"/>
                <a:gd fmla="*/ 5242028 w 5543211" name="connsiteX433"/>
                <a:gd fmla="*/ 3376213 h 3677172" name="connsiteY433"/>
                <a:gd fmla="*/ 5229224 w 5543211" name="connsiteX434"/>
                <a:gd fmla="*/ 3391393 h 3677172" name="connsiteY434"/>
                <a:gd fmla="*/ 5224543 w 5543211" name="connsiteX435"/>
                <a:gd fmla="*/ 3386710 h 3677172" name="connsiteY435"/>
                <a:gd fmla="*/ 5223494 w 5543211" name="connsiteX436"/>
                <a:gd fmla="*/ 3381112 h 3677172" name="connsiteY436"/>
                <a:gd fmla="*/ 5224153 w 5543211" name="connsiteX437"/>
                <a:gd fmla="*/ 3378696 h 3677172" name="connsiteY437"/>
                <a:gd fmla="*/ 5259072 w 5543211" name="connsiteX438"/>
                <a:gd fmla="*/ 3373844 h 3677172" name="connsiteY438"/>
                <a:gd fmla="*/ 5242258 w 5543211" name="connsiteX439"/>
                <a:gd fmla="*/ 3386066 h 3677172" name="connsiteY439"/>
                <a:gd fmla="*/ 5246156 w 5543211" name="connsiteX440"/>
                <a:gd fmla="*/ 3375639 h 3677172" name="connsiteY440"/>
                <a:gd fmla="*/ 5199082 w 5543211" name="connsiteX441"/>
                <a:gd fmla="*/ 3376737 h 3677172" name="connsiteY441"/>
                <a:gd fmla="*/ 5201729 w 5543211" name="connsiteX442"/>
                <a:gd fmla="*/ 3392023 h 3677172" name="connsiteY442"/>
                <a:gd fmla="*/ 5201785 w 5543211" name="connsiteX443"/>
                <a:gd fmla="*/ 3393878 h 3677172" name="connsiteY443"/>
                <a:gd fmla="*/ 5201223 w 5543211" name="connsiteX444"/>
                <a:gd fmla="*/ 3393909 h 3677172" name="connsiteY444"/>
                <a:gd fmla="*/ 5197674 w 5543211" name="connsiteX445"/>
                <a:gd fmla="*/ 3379151 h 3677172" name="connsiteY445"/>
                <a:gd fmla="*/ 5503082 w 5543211" name="connsiteX446"/>
                <a:gd fmla="*/ 3358851 h 3677172" name="connsiteY446"/>
                <a:gd fmla="*/ 5503466 w 5543211" name="connsiteX447"/>
                <a:gd fmla="*/ 3359066 h 3677172" name="connsiteY447"/>
                <a:gd fmla="*/ 5431678 w 5543211" name="connsiteX448"/>
                <a:gd fmla="*/ 3407964 h 3677172" name="connsiteY448"/>
                <a:gd fmla="*/ 5407992 w 5543211" name="connsiteX449"/>
                <a:gd fmla="*/ 3426457 h 3677172" name="connsiteY449"/>
                <a:gd fmla="*/ 5387418 w 5543211" name="connsiteX450"/>
                <a:gd fmla="*/ 3436301 h 3677172" name="connsiteY450"/>
                <a:gd fmla="*/ 5344929 w 5543211" name="connsiteX451"/>
                <a:gd fmla="*/ 3461982 h 3677172" name="connsiteY451"/>
                <a:gd fmla="*/ 5319479 w 5543211" name="connsiteX452"/>
                <a:gd fmla="*/ 3480547 h 3677172" name="connsiteY452"/>
                <a:gd fmla="*/ 5307751 w 5543211" name="connsiteX453"/>
                <a:gd fmla="*/ 3487664 h 3677172" name="connsiteY453"/>
                <a:gd fmla="*/ 5238606 w 5543211" name="connsiteX454"/>
                <a:gd fmla="*/ 3532059 h 3677172" name="connsiteY454"/>
                <a:gd fmla="*/ 5285843 w 5543211" name="connsiteX455"/>
                <a:gd fmla="*/ 3492755 h 3677172" name="connsiteY455"/>
                <a:gd fmla="*/ 5360862 w 5543211" name="connsiteX456"/>
                <a:gd fmla="*/ 3445157 h 3677172" name="connsiteY456"/>
                <a:gd fmla="*/ 5422733 w 5543211" name="connsiteX457"/>
                <a:gd fmla="*/ 3409359 h 3677172" name="connsiteY457"/>
                <a:gd fmla="*/ 5429907 w 5543211" name="connsiteX458"/>
                <a:gd fmla="*/ 3407964 h 3677172" name="connsiteY458"/>
                <a:gd fmla="*/ 5440529 w 5543211" name="connsiteX459"/>
                <a:gd fmla="*/ 3400879 h 3677172" name="connsiteY459"/>
                <a:gd fmla="*/ 5439046 w 5543211" name="connsiteX460"/>
                <a:gd fmla="*/ 3399889 h 3677172" name="connsiteY460"/>
                <a:gd fmla="*/ 5225205 w 5543211" name="connsiteX461"/>
                <a:gd fmla="*/ 3374837 h 3677172" name="connsiteY461"/>
                <a:gd fmla="*/ 5224153 w 5543211" name="connsiteX462"/>
                <a:gd fmla="*/ 3378696 h 3677172" name="connsiteY462"/>
                <a:gd fmla="*/ 5223070 w 5543211" name="connsiteX463"/>
                <a:gd fmla="*/ 3378847 h 3677172" name="connsiteY463"/>
                <a:gd fmla="*/ 5222618 w 5543211" name="connsiteX464"/>
                <a:gd fmla="*/ 3376437 h 3677172" name="connsiteY464"/>
                <a:gd fmla="*/ 5270804 w 5543211" name="connsiteX465"/>
                <a:gd fmla="*/ 3368578 h 3677172" name="connsiteY465"/>
                <a:gd fmla="*/ 5267813 w 5543211" name="connsiteX466"/>
                <a:gd fmla="*/ 3372630 h 3677172" name="connsiteY466"/>
                <a:gd fmla="*/ 5259072 w 5543211" name="connsiteX467"/>
                <a:gd fmla="*/ 3373844 h 3677172" name="connsiteY467"/>
                <a:gd fmla="*/ 5259951 w 5543211" name="connsiteX468"/>
                <a:gd fmla="*/ 3373206 h 3677172" name="connsiteY468"/>
                <a:gd fmla="*/ 5248863 w 5543211" name="connsiteX469"/>
                <a:gd fmla="*/ 3368107 h 3677172" name="connsiteY469"/>
                <a:gd fmla="*/ 5248886 w 5543211" name="connsiteX470"/>
                <a:gd fmla="*/ 3368335 h 3677172" name="connsiteY470"/>
                <a:gd fmla="*/ 5246156 w 5543211" name="connsiteX471"/>
                <a:gd fmla="*/ 3375639 h 3677172" name="connsiteY471"/>
                <a:gd fmla="*/ 5242028 w 5543211" name="connsiteX472"/>
                <a:gd fmla="*/ 3376213 h 3677172" name="connsiteY472"/>
                <a:gd fmla="*/ 5514885 w 5543211" name="connsiteX473"/>
                <a:gd fmla="*/ 3351288 h 3677172" name="connsiteY473"/>
                <a:gd fmla="*/ 5514885 w 5543211" name="connsiteX474"/>
                <a:gd fmla="*/ 3353059 h 3677172" name="connsiteY474"/>
                <a:gd fmla="*/ 5514885 w 5543211" name="connsiteX475"/>
                <a:gd fmla="*/ 3356331 h 3677172" name="connsiteY475"/>
                <a:gd fmla="*/ 5510122 w 5543211" name="connsiteX476"/>
                <a:gd fmla="*/ 3362791 h 3677172" name="connsiteY476"/>
                <a:gd fmla="*/ 5503466 w 5543211" name="connsiteX477"/>
                <a:gd fmla="*/ 3359066 h 3677172" name="connsiteY477"/>
                <a:gd fmla="*/ 5163690 w 5543211" name="connsiteX478"/>
                <a:gd fmla="*/ 3368580 h 3677172" name="connsiteY478"/>
                <a:gd fmla="*/ 5167891 w 5543211" name="connsiteX479"/>
                <a:gd fmla="*/ 3393794 h 3677172" name="connsiteY479"/>
                <a:gd fmla="*/ 5164601 w 5543211" name="connsiteX480"/>
                <a:gd fmla="*/ 3393795 h 3677172" name="connsiteY480"/>
                <a:gd fmla="*/ 5164351 w 5543211" name="connsiteX481"/>
                <a:gd fmla="*/ 3392023 h 3677172" name="connsiteY481"/>
                <a:gd fmla="*/ 5521509 w 5543211" name="connsiteX482"/>
                <a:gd fmla="*/ 3347346 h 3677172" name="connsiteY482"/>
                <a:gd fmla="*/ 5522348 w 5543211" name="connsiteX483"/>
                <a:gd fmla="*/ 3347784 h 3677172" name="connsiteY483"/>
                <a:gd fmla="*/ 5519311 w 5543211" name="connsiteX484"/>
                <a:gd fmla="*/ 3352616 h 3677172" name="connsiteY484"/>
                <a:gd fmla="*/ 5514885 w 5543211" name="connsiteX485"/>
                <a:gd fmla="*/ 3365457 h 3677172" name="connsiteY485"/>
                <a:gd fmla="*/ 5514885 w 5543211" name="connsiteX486"/>
                <a:gd fmla="*/ 3356331 h 3677172" name="connsiteY486"/>
                <a:gd fmla="*/ 5522677 w 5543211" name="connsiteX487"/>
                <a:gd fmla="*/ 3347259 h 3677172" name="connsiteY487"/>
                <a:gd fmla="*/ 5529048 w 5543211" name="connsiteX488"/>
                <a:gd fmla="*/ 3351288 h 3677172" name="connsiteY488"/>
                <a:gd fmla="*/ 5522348 w 5543211" name="connsiteX489"/>
                <a:gd fmla="*/ 3347784 h 3677172" name="connsiteY489"/>
                <a:gd fmla="*/ 5485495 w 5543211" name="connsiteX490"/>
                <a:gd fmla="*/ 3349009 h 3677172" name="connsiteY490"/>
                <a:gd fmla="*/ 5488898 w 5543211" name="connsiteX491"/>
                <a:gd fmla="*/ 3350913 h 3677172" name="connsiteY491"/>
                <a:gd fmla="*/ 5487002 w 5543211" name="connsiteX492"/>
                <a:gd fmla="*/ 3352616 h 3677172" name="connsiteY492"/>
                <a:gd fmla="*/ 5472396 w 5543211" name="connsiteX493"/>
                <a:gd fmla="*/ 3365457 h 3677172" name="connsiteY493"/>
                <a:gd fmla="*/ 5450227 w 5543211" name="connsiteX494"/>
                <a:gd fmla="*/ 3376546 h 3677172" name="connsiteY494"/>
                <a:gd fmla="*/ 5194110 w 5543211" name="connsiteX495"/>
                <a:gd fmla="*/ 3364334 h 3677172" name="connsiteY495"/>
                <a:gd fmla="*/ 5197674 w 5543211" name="connsiteX496"/>
                <a:gd fmla="*/ 3379151 h 3677172" name="connsiteY496"/>
                <a:gd fmla="*/ 5190927 w 5543211" name="connsiteX497"/>
                <a:gd fmla="*/ 3390722 h 3677172" name="connsiteY497"/>
                <a:gd fmla="*/ 5189773 w 5543211" name="connsiteX498"/>
                <a:gd fmla="*/ 3365313 h 3677172" name="connsiteY498"/>
                <a:gd fmla="*/ 5181676 w 5543211" name="connsiteX499"/>
                <a:gd fmla="*/ 3364081 h 3677172" name="connsiteY499"/>
                <a:gd fmla="*/ 5185595 w 5543211" name="connsiteX500"/>
                <a:gd fmla="*/ 3393795 h 3677172" name="connsiteY500"/>
                <a:gd fmla="*/ 5185622 w 5543211" name="connsiteX501"/>
                <a:gd fmla="*/ 3394764 h 3677172" name="connsiteY501"/>
                <a:gd fmla="*/ 5168212 w 5543211" name="connsiteX502"/>
                <a:gd fmla="*/ 3395718 h 3677172" name="connsiteY502"/>
                <a:gd fmla="*/ 5167891 w 5543211" name="connsiteX503"/>
                <a:gd fmla="*/ 3393794 h 3677172" name="connsiteY503"/>
                <a:gd fmla="*/ 5167892 w 5543211" name="connsiteX504"/>
                <a:gd fmla="*/ 3393795 h 3677172" name="connsiteY504"/>
                <a:gd fmla="*/ 5174973 w 5543211" name="connsiteX505"/>
                <a:gd fmla="*/ 3393795 h 3677172" name="connsiteY505"/>
                <a:gd fmla="*/ 5176743 w 5543211" name="connsiteX506"/>
                <a:gd fmla="*/ 3372541 h 3677172" name="connsiteY506"/>
                <a:gd fmla="*/ 5202150 w 5543211" name="connsiteX507"/>
                <a:gd fmla="*/ 3362520 h 3677172" name="connsiteY507"/>
                <a:gd fmla="*/ 5202287 w 5543211" name="connsiteX508"/>
                <a:gd fmla="*/ 3363432 h 3677172" name="connsiteY508"/>
                <a:gd fmla="*/ 5201728 w 5543211" name="connsiteX509"/>
                <a:gd fmla="*/ 3372541 h 3677172" name="connsiteY509"/>
                <a:gd fmla="*/ 5199082 w 5543211" name="connsiteX510"/>
                <a:gd fmla="*/ 3376737 h 3677172" name="connsiteY510"/>
                <a:gd fmla="*/ 5196992 w 5543211" name="connsiteX511"/>
                <a:gd fmla="*/ 3363684 h 3677172" name="connsiteY511"/>
                <a:gd fmla="*/ 5185262 w 5543211" name="connsiteX512"/>
                <a:gd fmla="*/ 3363242 h 3677172" name="connsiteY512"/>
                <a:gd fmla="*/ 5186456 w 5543211" name="connsiteX513"/>
                <a:gd fmla="*/ 3363925 h 3677172" name="connsiteY513"/>
                <a:gd fmla="*/ 5189136 w 5543211" name="connsiteX514"/>
                <a:gd fmla="*/ 3386710 h 3677172" name="connsiteY514"/>
                <a:gd fmla="*/ 5189829 w 5543211" name="connsiteX515"/>
                <a:gd fmla="*/ 3392605 h 3677172" name="connsiteY515"/>
                <a:gd fmla="*/ 5189136 w 5543211" name="connsiteX516"/>
                <a:gd fmla="*/ 3393794 h 3677172" name="connsiteY516"/>
                <a:gd fmla="*/ 5188678 w 5543211" name="connsiteX517"/>
                <a:gd fmla="*/ 3394596 h 3677172" name="connsiteY517"/>
                <a:gd fmla="*/ 5188665 w 5543211" name="connsiteX518"/>
                <a:gd fmla="*/ 3394597 h 3677172" name="connsiteY518"/>
                <a:gd fmla="*/ 5187366 w 5543211" name="connsiteX519"/>
                <a:gd fmla="*/ 3379626 h 3677172" name="connsiteY519"/>
                <a:gd fmla="*/ 5206537 w 5543211" name="connsiteX520"/>
                <a:gd fmla="*/ 3361530 h 3677172" name="connsiteY520"/>
                <a:gd fmla="*/ 5208610 w 5543211" name="connsiteX521"/>
                <a:gd fmla="*/ 3379626 h 3677172" name="connsiteY521"/>
                <a:gd fmla="*/ 5209630 w 5543211" name="connsiteX522"/>
                <a:gd fmla="*/ 3393619 h 3677172" name="connsiteY522"/>
                <a:gd fmla="*/ 5206825 w 5543211" name="connsiteX523"/>
                <a:gd fmla="*/ 3393697 h 3677172" name="connsiteY523"/>
                <a:gd fmla="*/ 5202287 w 5543211" name="connsiteX524"/>
                <a:gd fmla="*/ 3363432 h 3677172" name="connsiteY524"/>
                <a:gd fmla="*/ 5202367 w 5543211" name="connsiteX525"/>
                <a:gd fmla="*/ 3362471 h 3677172" name="connsiteY525"/>
                <a:gd fmla="*/ 5514885 w 5543211" name="connsiteX526"/>
                <a:gd fmla="*/ 3342331 h 3677172" name="connsiteY526"/>
                <a:gd fmla="*/ 5521924 w 5543211" name="connsiteX527"/>
                <a:gd fmla="*/ 3346783 h 3677172" name="connsiteY527"/>
                <a:gd fmla="*/ 5521509 w 5543211" name="connsiteX528"/>
                <a:gd fmla="*/ 3347346 h 3677172" name="connsiteY528"/>
                <a:gd fmla="*/ 5514885 w 5543211" name="connsiteX529"/>
                <a:gd fmla="*/ 3343881 h 3677172" name="connsiteY529"/>
                <a:gd fmla="*/ 5181264 w 5543211" name="connsiteX530"/>
                <a:gd fmla="*/ 3360957 h 3677172" name="connsiteY530"/>
                <a:gd fmla="*/ 5182939 w 5543211" name="connsiteX531"/>
                <a:gd fmla="*/ 3361915 h 3677172" name="connsiteY531"/>
                <a:gd fmla="*/ 5181676 w 5543211" name="connsiteX532"/>
                <a:gd fmla="*/ 3364081 h 3677172" name="connsiteY532"/>
                <a:gd fmla="*/ 5344929 w 5543211" name="connsiteX533"/>
                <a:gd fmla="*/ 3351288 h 3677172" name="connsiteY533"/>
                <a:gd fmla="*/ 5359092 w 5543211" name="connsiteX534"/>
                <a:gd fmla="*/ 3365457 h 3677172" name="connsiteY534"/>
                <a:gd fmla="*/ 5353603 w 5543211" name="connsiteX535"/>
                <a:gd fmla="*/ 3374134 h 3677172" name="connsiteY535"/>
                <a:gd fmla="*/ 5346699 w 5543211" name="connsiteX536"/>
                <a:gd fmla="*/ 3367228 h 3677172" name="connsiteY536"/>
                <a:gd fmla="*/ 5344929 w 5543211" name="connsiteX537"/>
                <a:gd fmla="*/ 3365457 h 3677172" name="connsiteY537"/>
                <a:gd fmla="*/ 5329614 w 5543211" name="connsiteX538"/>
                <a:gd fmla="*/ 3379850 h 3677172" name="connsiteY538"/>
                <a:gd fmla="*/ 5304787 w 5543211" name="connsiteX539"/>
                <a:gd fmla="*/ 3384679 h 3677172" name="connsiteY539"/>
                <a:gd fmla="*/ 5282966 w 5543211" name="connsiteX540"/>
                <a:gd fmla="*/ 3386710 h 3677172" name="connsiteY540"/>
                <a:gd fmla="*/ 5250597 w 5543211" name="connsiteX541"/>
                <a:gd fmla="*/ 3390211 h 3677172" name="connsiteY541"/>
                <a:gd fmla="*/ 5265262 w 5543211" name="connsiteX542"/>
                <a:gd fmla="*/ 3376084 h 3677172" name="connsiteY542"/>
                <a:gd fmla="*/ 5267813 w 5543211" name="connsiteX543"/>
                <a:gd fmla="*/ 3372630 h 3677172" name="connsiteY543"/>
                <a:gd fmla="*/ 5281195 w 5543211" name="connsiteX544"/>
                <a:gd fmla="*/ 3370770 h 3677172" name="connsiteY544"/>
                <a:gd fmla="*/ 5344929 w 5543211" name="connsiteX545"/>
                <a:gd fmla="*/ 3351288 h 3677172" name="connsiteY545"/>
                <a:gd fmla="*/ 5219242 w 5543211" name="connsiteX546"/>
                <a:gd fmla="*/ 3358428 h 3677172" name="connsiteY546"/>
                <a:gd fmla="*/ 5222618 w 5543211" name="connsiteX547"/>
                <a:gd fmla="*/ 3376437 h 3677172" name="connsiteY547"/>
                <a:gd fmla="*/ 5218372 w 5543211" name="connsiteX548"/>
                <a:gd fmla="*/ 3379063 h 3677172" name="connsiteY548"/>
                <a:gd fmla="*/ 5215247 w 5543211" name="connsiteX549"/>
                <a:gd fmla="*/ 3359564 h 3677172" name="connsiteY549"/>
                <a:gd fmla="*/ 5218568 w 5543211" name="connsiteX550"/>
                <a:gd fmla="*/ 3358815 h 3677172" name="connsiteY550"/>
                <a:gd fmla="*/ 5257765 w 5543211" name="connsiteX551"/>
                <a:gd fmla="*/ 3355294 h 3677172" name="connsiteY551"/>
                <a:gd fmla="*/ 5251099 w 5543211" name="connsiteX552"/>
                <a:gd fmla="*/ 3365457 h 3677172" name="connsiteY552"/>
                <a:gd fmla="*/ 5248863 w 5543211" name="connsiteX553"/>
                <a:gd fmla="*/ 3368107 h 3677172" name="connsiteY553"/>
                <a:gd fmla="*/ 5248124 w 5543211" name="connsiteX554"/>
                <a:gd fmla="*/ 3360663 h 3677172" name="connsiteY554"/>
                <a:gd fmla="*/ 5253976 w 5543211" name="connsiteX555"/>
                <a:gd fmla="*/ 3357044 h 3677172" name="connsiteY555"/>
                <a:gd fmla="*/ 5184703 w 5543211" name="connsiteX556"/>
                <a:gd fmla="*/ 3358891 h 3677172" name="connsiteY556"/>
                <a:gd fmla="*/ 5185262 w 5543211" name="connsiteX557"/>
                <a:gd fmla="*/ 3363242 h 3677172" name="connsiteY557"/>
                <a:gd fmla="*/ 5182939 w 5543211" name="connsiteX558"/>
                <a:gd fmla="*/ 3361915 h 3677172" name="connsiteY558"/>
                <a:gd fmla="*/ 5529048 w 5543211" name="connsiteX559"/>
                <a:gd fmla="*/ 3337119 h 3677172" name="connsiteY559"/>
                <a:gd fmla="*/ 5522677 w 5543211" name="connsiteX560"/>
                <a:gd fmla="*/ 3347259 h 3677172" name="connsiteY560"/>
                <a:gd fmla="*/ 5521924 w 5543211" name="connsiteX561"/>
                <a:gd fmla="*/ 3346783 h 3677172" name="connsiteY561"/>
                <a:gd fmla="*/ 5529048 w 5543211" name="connsiteX562"/>
                <a:gd fmla="*/ 3337119 h 3677172" name="connsiteY562"/>
                <a:gd fmla="*/ 5543211 w 5543211" name="connsiteX563"/>
                <a:gd fmla="*/ 3351288 h 3677172" name="connsiteY563"/>
                <a:gd fmla="*/ 5401581 w 5543211" name="connsiteX564"/>
                <a:gd fmla="*/ 3450470 h 3677172" name="connsiteY564"/>
                <a:gd fmla="*/ 5268139 w 5543211" name="connsiteX565"/>
                <a:gd fmla="*/ 3538140 h 3677172" name="connsiteY565"/>
                <a:gd fmla="*/ 5253688 w 5543211" name="connsiteX566"/>
                <a:gd fmla="*/ 3545463 h 3677172" name="connsiteY566"/>
                <a:gd fmla="*/ 5300006 w 5543211" name="connsiteX567"/>
                <a:gd fmla="*/ 3506924 h 3677172" name="connsiteY567"/>
                <a:gd fmla="*/ 5529048 w 5543211" name="connsiteX568"/>
                <a:gd fmla="*/ 3365457 h 3677172" name="connsiteY568"/>
                <a:gd fmla="*/ 5529048 w 5543211" name="connsiteX569"/>
                <a:gd fmla="*/ 3351288 h 3677172" name="connsiteY569"/>
                <a:gd fmla="*/ 5529048 w 5543211" name="connsiteX570"/>
                <a:gd fmla="*/ 3337119 h 3677172" name="connsiteY570"/>
                <a:gd fmla="*/ 5503413 w 5543211" name="connsiteX571"/>
                <a:gd fmla="*/ 3337882 h 3677172" name="connsiteY571"/>
                <a:gd fmla="*/ 5514885 w 5543211" name="connsiteX572"/>
                <a:gd fmla="*/ 3343881 h 3677172" name="connsiteY572"/>
                <a:gd fmla="*/ 5514885 w 5543211" name="connsiteX573"/>
                <a:gd fmla="*/ 3349517 h 3677172" name="connsiteY573"/>
                <a:gd fmla="*/ 5514885 w 5543211" name="connsiteX574"/>
                <a:gd fmla="*/ 3351288 h 3677172" name="connsiteY574"/>
                <a:gd fmla="*/ 5503082 w 5543211" name="connsiteX575"/>
                <a:gd fmla="*/ 3358851 h 3677172" name="connsiteY575"/>
                <a:gd fmla="*/ 5488898 w 5543211" name="connsiteX576"/>
                <a:gd fmla="*/ 3350913 h 3677172" name="connsiteY576"/>
                <a:gd fmla="*/ 5494800 w 5543211" name="connsiteX577"/>
                <a:gd fmla="*/ 3345615 h 3677172" name="connsiteY577"/>
                <a:gd fmla="*/ 5500722 w 5543211" name="connsiteX578"/>
                <a:gd fmla="*/ 3351288 h 3677172" name="connsiteY578"/>
                <a:gd fmla="*/ 5500722 w 5543211" name="connsiteX579"/>
                <a:gd fmla="*/ 3344203 h 3677172" name="connsiteY579"/>
                <a:gd fmla="*/ 5500722 w 5543211" name="connsiteX580"/>
                <a:gd fmla="*/ 3340298 h 3677172" name="connsiteY580"/>
                <a:gd fmla="*/ 5500722 w 5543211" name="connsiteX581"/>
                <a:gd fmla="*/ 3337119 h 3677172" name="connsiteY581"/>
                <a:gd fmla="*/ 5500722 w 5543211" name="connsiteX582"/>
                <a:gd fmla="*/ 3340298 h 3677172" name="connsiteY582"/>
                <a:gd fmla="*/ 5494800 w 5543211" name="connsiteX583"/>
                <a:gd fmla="*/ 3345615 h 3677172" name="connsiteY583"/>
                <a:gd fmla="*/ 5492573 w 5543211" name="connsiteX584"/>
                <a:gd fmla="*/ 3343482 h 3677172" name="connsiteY584"/>
                <a:gd fmla="*/ 5189136 w 5543211" name="connsiteX585"/>
                <a:gd fmla="*/ 3351288 h 3677172" name="connsiteY585"/>
                <a:gd fmla="*/ 5189773 w 5543211" name="connsiteX586"/>
                <a:gd fmla="*/ 3365313 h 3677172" name="connsiteY586"/>
                <a:gd fmla="*/ 5189136 w 5543211" name="connsiteX587"/>
                <a:gd fmla="*/ 3365457 h 3677172" name="connsiteY587"/>
                <a:gd fmla="*/ 5186456 w 5543211" name="connsiteX588"/>
                <a:gd fmla="*/ 3363925 h 3677172" name="connsiteY588"/>
                <a:gd fmla="*/ 5185669 w 5543211" name="connsiteX589"/>
                <a:gd fmla="*/ 3357233 h 3677172" name="connsiteY589"/>
                <a:gd fmla="*/ 5508776 w 5543211" name="connsiteX590"/>
                <a:gd fmla="*/ 3331267 h 3677172" name="connsiteY590"/>
                <a:gd fmla="*/ 5514885 w 5543211" name="connsiteX591"/>
                <a:gd fmla="*/ 3337119 h 3677172" name="connsiteY591"/>
                <a:gd fmla="*/ 5514885 w 5543211" name="connsiteX592"/>
                <a:gd fmla="*/ 3342331 h 3677172" name="connsiteY592"/>
                <a:gd fmla="*/ 5505043 w 5543211" name="connsiteX593"/>
                <a:gd fmla="*/ 3336107 h 3677172" name="connsiteY593"/>
                <a:gd fmla="*/ 5194551 w 5543211" name="connsiteX594"/>
                <a:gd fmla="*/ 3348436 h 3677172" name="connsiteY594"/>
                <a:gd fmla="*/ 5196992 w 5543211" name="connsiteX595"/>
                <a:gd fmla="*/ 3363684 h 3677172" name="connsiteY595"/>
                <a:gd fmla="*/ 5194110 w 5543211" name="connsiteX596"/>
                <a:gd fmla="*/ 3364334 h 3677172" name="connsiteY596"/>
                <a:gd fmla="*/ 5192677 w 5543211" name="connsiteX597"/>
                <a:gd fmla="*/ 3358372 h 3677172" name="connsiteY597"/>
                <a:gd fmla="*/ 5191456 w 5543211" name="connsiteX598"/>
                <a:gd fmla="*/ 3350066 h 3677172" name="connsiteY598"/>
                <a:gd fmla="*/ 5387418 w 5543211" name="connsiteX599"/>
                <a:gd fmla="*/ 3337119 h 3677172" name="connsiteY599"/>
                <a:gd fmla="*/ 5387418 w 5543211" name="connsiteX600"/>
                <a:gd fmla="*/ 3351288 h 3677172" name="connsiteY600"/>
                <a:gd fmla="*/ 5387418 w 5543211" name="connsiteX601"/>
                <a:gd fmla="*/ 3337119 h 3677172" name="connsiteY601"/>
                <a:gd fmla="*/ 5246343 w 5543211" name="connsiteX602"/>
                <a:gd fmla="*/ 3342713 h 3677172" name="connsiteY602"/>
                <a:gd fmla="*/ 5248124 w 5543211" name="connsiteX603"/>
                <a:gd fmla="*/ 3360663 h 3677172" name="connsiteY603"/>
                <a:gd fmla="*/ 5225205 w 5543211" name="connsiteX604"/>
                <a:gd fmla="*/ 3374837 h 3677172" name="connsiteY604"/>
                <a:gd fmla="*/ 5231615 w 5543211" name="connsiteX605"/>
                <a:gd fmla="*/ 3351325 h 3677172" name="connsiteY605"/>
                <a:gd fmla="*/ 5244018 w 5543211" name="connsiteX606"/>
                <a:gd fmla="*/ 3344204 h 3677172" name="connsiteY606"/>
                <a:gd fmla="*/ 5179085 w 5543211" name="connsiteX607"/>
                <a:gd fmla="*/ 3344432 h 3677172" name="connsiteY607"/>
                <a:gd fmla="*/ 5181264 w 5543211" name="connsiteX608"/>
                <a:gd fmla="*/ 3360957 h 3677172" name="connsiteY608"/>
                <a:gd fmla="*/ 5176743 w 5543211" name="connsiteX609"/>
                <a:gd fmla="*/ 3358373 h 3677172" name="connsiteY609"/>
                <a:gd fmla="*/ 5174973 w 5543211" name="connsiteX610"/>
                <a:gd fmla="*/ 3351288 h 3677172" name="connsiteY610"/>
                <a:gd fmla="*/ 5201881 w 5543211" name="connsiteX611"/>
                <a:gd fmla="*/ 3339519 h 3677172" name="connsiteY611"/>
                <a:gd fmla="*/ 5203299 w 5543211" name="connsiteX612"/>
                <a:gd fmla="*/ 3339786 h 3677172" name="connsiteY612"/>
                <a:gd fmla="*/ 5203299 w 5543211" name="connsiteX613"/>
                <a:gd fmla="*/ 3351288 h 3677172" name="connsiteY613"/>
                <a:gd fmla="*/ 5202367 w 5543211" name="connsiteX614"/>
                <a:gd fmla="*/ 3362471 h 3677172" name="connsiteY614"/>
                <a:gd fmla="*/ 5202150 w 5543211" name="connsiteX615"/>
                <a:gd fmla="*/ 3362520 h 3677172" name="connsiteY615"/>
                <a:gd fmla="*/ 5201728 w 5543211" name="connsiteX616"/>
                <a:gd fmla="*/ 3358373 h 3677172" name="connsiteY616"/>
                <a:gd fmla="*/ 5198931 w 5543211" name="connsiteX617"/>
                <a:gd fmla="*/ 3344514 h 3677172" name="connsiteY617"/>
                <a:gd fmla="*/ 5213025 w 5543211" name="connsiteX618"/>
                <a:gd fmla="*/ 3338235 h 3677172" name="connsiteY618"/>
                <a:gd fmla="*/ 5213921 w 5543211" name="connsiteX619"/>
                <a:gd fmla="*/ 3351288 h 3677172" name="connsiteY619"/>
                <a:gd fmla="*/ 5215247 w 5543211" name="connsiteX620"/>
                <a:gd fmla="*/ 3359564 h 3677172" name="connsiteY620"/>
                <a:gd fmla="*/ 5206537 w 5543211" name="connsiteX621"/>
                <a:gd fmla="*/ 3361530 h 3677172" name="connsiteY621"/>
                <a:gd fmla="*/ 5204063 w 5543211" name="connsiteX622"/>
                <a:gd fmla="*/ 3339930 h 3677172" name="connsiteY622"/>
                <a:gd fmla="*/ 5207946 w 5543211" name="connsiteX623"/>
                <a:gd fmla="*/ 3340661 h 3677172" name="connsiteY623"/>
                <a:gd fmla="*/ 5327227 w 5543211" name="connsiteX624"/>
                <a:gd fmla="*/ 3331009 h 3677172" name="connsiteY624"/>
                <a:gd fmla="*/ 5336741 w 5543211" name="connsiteX625"/>
                <a:gd fmla="*/ 3335791 h 3677172" name="connsiteY625"/>
                <a:gd fmla="*/ 5387418 w 5543211" name="connsiteX626"/>
                <a:gd fmla="*/ 3351288 h 3677172" name="connsiteY626"/>
                <a:gd fmla="*/ 5298899 w 5543211" name="connsiteX627"/>
                <a:gd fmla="*/ 3356601 h 3677172" name="connsiteY627"/>
                <a:gd fmla="*/ 5270804 w 5543211" name="connsiteX628"/>
                <a:gd fmla="*/ 3368578 h 3677172" name="connsiteY628"/>
                <a:gd fmla="*/ 5287170 w 5543211" name="connsiteX629"/>
                <a:gd fmla="*/ 3346417 h 3677172" name="connsiteY629"/>
                <a:gd fmla="*/ 5289517 w 5543211" name="connsiteX630"/>
                <a:gd fmla="*/ 3340634 h 3677172" name="connsiteY630"/>
                <a:gd fmla="*/ 5297129 w 5543211" name="connsiteX631"/>
                <a:gd fmla="*/ 3337119 h 3677172" name="connsiteY631"/>
                <a:gd fmla="*/ 5192852 w 5543211" name="connsiteX632"/>
                <a:gd fmla="*/ 3337819 h 3677172" name="connsiteY632"/>
                <a:gd fmla="*/ 5197853 w 5543211" name="connsiteX633"/>
                <a:gd fmla="*/ 3338761 h 3677172" name="connsiteY633"/>
                <a:gd fmla="*/ 5198931 w 5543211" name="connsiteX634"/>
                <a:gd fmla="*/ 3344514 h 3677172" name="connsiteY634"/>
                <a:gd fmla="*/ 5197545 w 5543211" name="connsiteX635"/>
                <a:gd fmla="*/ 3346860 h 3677172" name="connsiteY635"/>
                <a:gd fmla="*/ 5194551 w 5543211" name="connsiteX636"/>
                <a:gd fmla="*/ 3348436 h 3677172" name="connsiteY636"/>
                <a:gd fmla="*/ 5203669 w 5543211" name="connsiteX637"/>
                <a:gd fmla="*/ 3336491 h 3677172" name="connsiteY637"/>
                <a:gd fmla="*/ 5204063 w 5543211" name="connsiteX638"/>
                <a:gd fmla="*/ 3339930 h 3677172" name="connsiteY638"/>
                <a:gd fmla="*/ 5203299 w 5543211" name="connsiteX639"/>
                <a:gd fmla="*/ 3339786 h 3677172" name="connsiteY639"/>
                <a:gd fmla="*/ 5203299 w 5543211" name="connsiteX640"/>
                <a:gd fmla="*/ 3337119 h 3677172" name="connsiteY640"/>
                <a:gd fmla="*/ 5189136 w 5543211" name="connsiteX641"/>
                <a:gd fmla="*/ 3337119 h 3677172" name="connsiteY641"/>
                <a:gd fmla="*/ 5189564 w 5543211" name="connsiteX642"/>
                <a:gd fmla="*/ 3337200 h 3677172" name="connsiteY642"/>
                <a:gd fmla="*/ 5191456 w 5543211" name="connsiteX643"/>
                <a:gd fmla="*/ 3350066 h 3677172" name="connsiteY643"/>
                <a:gd fmla="*/ 5189136 w 5543211" name="connsiteX644"/>
                <a:gd fmla="*/ 3351288 h 3677172" name="connsiteY644"/>
                <a:gd fmla="*/ 5189136 w 5543211" name="connsiteX645"/>
                <a:gd fmla="*/ 3337119 h 3677172" name="connsiteY645"/>
                <a:gd fmla="*/ 5183331 w 5543211" name="connsiteX646"/>
                <a:gd fmla="*/ 3337351 h 3677172" name="connsiteY646"/>
                <a:gd fmla="*/ 5185669 w 5543211" name="connsiteX647"/>
                <a:gd fmla="*/ 3357233 h 3677172" name="connsiteY647"/>
                <a:gd fmla="*/ 5184703 w 5543211" name="connsiteX648"/>
                <a:gd fmla="*/ 3358891 h 3677172" name="connsiteY648"/>
                <a:gd fmla="*/ 5182183 w 5543211" name="connsiteX649"/>
                <a:gd fmla="*/ 3339267 h 3677172" name="connsiteY649"/>
                <a:gd fmla="*/ 591906 w 5543211" name="connsiteX650"/>
                <a:gd fmla="*/ 3600129 h 3677172" name="connsiteY650"/>
                <a:gd fmla="*/ 627629 w 5543211" name="connsiteX651"/>
                <a:gd fmla="*/ 3598829 h 3677172" name="connsiteY651"/>
                <a:gd fmla="*/ 589693 w 5543211" name="connsiteX652"/>
                <a:gd fmla="*/ 3605442 h 3677172" name="connsiteY652"/>
                <a:gd fmla="*/ 472848 w 5543211" name="connsiteX653"/>
                <a:gd fmla="*/ 3620496 h 3677172" name="connsiteY653"/>
                <a:gd fmla="*/ 591906 w 5543211" name="connsiteX654"/>
                <a:gd fmla="*/ 3600129 h 3677172" name="connsiteY654"/>
                <a:gd fmla="*/ 472848 w 5543211" name="connsiteX655"/>
                <a:gd fmla="*/ 3606328 h 3677172" name="connsiteY655"/>
                <a:gd fmla="*/ 472848 w 5543211" name="connsiteX656"/>
                <a:gd fmla="*/ 3620496 h 3677172" name="connsiteY656"/>
                <a:gd fmla="*/ 472848 w 5543211" name="connsiteX657"/>
                <a:gd fmla="*/ 3606328 h 3677172" name="connsiteY657"/>
                <a:gd fmla="*/ 5224485 w 5543211" name="connsiteX658"/>
                <a:gd fmla="*/ 3331733 h 3677172" name="connsiteY658"/>
                <a:gd fmla="*/ 5224543 w 5543211" name="connsiteX659"/>
                <a:gd fmla="*/ 3331806 h 3677172" name="connsiteY659"/>
                <a:gd fmla="*/ 5231625 w 5543211" name="connsiteX660"/>
                <a:gd fmla="*/ 3351288 h 3677172" name="connsiteY660"/>
                <a:gd fmla="*/ 5231615 w 5543211" name="connsiteX661"/>
                <a:gd fmla="*/ 3351325 h 3677172" name="connsiteY661"/>
                <a:gd fmla="*/ 5219242 w 5543211" name="connsiteX662"/>
                <a:gd fmla="*/ 3358428 h 3677172" name="connsiteY662"/>
                <a:gd fmla="*/ 5219232 w 5543211" name="connsiteX663"/>
                <a:gd fmla="*/ 3358372 h 3677172" name="connsiteY663"/>
                <a:gd fmla="*/ 5216000 w 5543211" name="connsiteX664"/>
                <a:gd fmla="*/ 3336813 h 3677172" name="connsiteY664"/>
                <a:gd fmla="*/ 5222773 w 5543211" name="connsiteX665"/>
                <a:gd fmla="*/ 3333577 h 3677172" name="connsiteY665"/>
                <a:gd fmla="*/ 5182775 w 5543211" name="connsiteX666"/>
                <a:gd fmla="*/ 3332623 h 3677172" name="connsiteY666"/>
                <a:gd fmla="*/ 5184004 w 5543211" name="connsiteX667"/>
                <a:gd fmla="*/ 3336229 h 3677172" name="connsiteY667"/>
                <a:gd fmla="*/ 5183331 w 5543211" name="connsiteX668"/>
                <a:gd fmla="*/ 3337351 h 3677172" name="connsiteY668"/>
                <a:gd fmla="*/ 5488679 w 5543211" name="connsiteX669"/>
                <a:gd fmla="*/ 3312014 h 3677172" name="connsiteY669"/>
                <a:gd fmla="*/ 5512296 w 5543211" name="connsiteX670"/>
                <a:gd fmla="*/ 3326702 h 3677172" name="connsiteY670"/>
                <a:gd fmla="*/ 5508776 w 5543211" name="connsiteX671"/>
                <a:gd fmla="*/ 3331267 h 3677172" name="connsiteY671"/>
                <a:gd fmla="*/ 5188355 w 5543211" name="connsiteX672"/>
                <a:gd fmla="*/ 3328975 h 3677172" name="connsiteY672"/>
                <a:gd fmla="*/ 5188370 w 5543211" name="connsiteX673"/>
                <a:gd fmla="*/ 3329076 h 3677172" name="connsiteY673"/>
                <a:gd fmla="*/ 5189136 w 5543211" name="connsiteX674"/>
                <a:gd fmla="*/ 3351288 h 3677172" name="connsiteY674"/>
                <a:gd fmla="*/ 5184004 w 5543211" name="connsiteX675"/>
                <a:gd fmla="*/ 3336229 h 3677172" name="connsiteY675"/>
                <a:gd fmla="*/ 5214180 w 5543211" name="connsiteX676"/>
                <a:gd fmla="*/ 3324678 h 3677172" name="connsiteY676"/>
                <a:gd fmla="*/ 5216000 w 5543211" name="connsiteX677"/>
                <a:gd fmla="*/ 3336813 h 3677172" name="connsiteY677"/>
                <a:gd fmla="*/ 5213025 w 5543211" name="connsiteX678"/>
                <a:gd fmla="*/ 3338235 h 3677172" name="connsiteY678"/>
                <a:gd fmla="*/ 5212166 w 5543211" name="connsiteX679"/>
                <a:gd fmla="*/ 3325738 h 3677172" name="connsiteY679"/>
                <a:gd fmla="*/ 5190442 w 5543211" name="connsiteX680"/>
                <a:gd fmla="*/ 3325495 h 3677172" name="connsiteY680"/>
                <a:gd fmla="*/ 5191570 w 5543211" name="connsiteX681"/>
                <a:gd fmla="*/ 3329813 h 3677172" name="connsiteY681"/>
                <a:gd fmla="*/ 5192852 w 5543211" name="connsiteX682"/>
                <a:gd fmla="*/ 3337819 h 3677172" name="connsiteY682"/>
                <a:gd fmla="*/ 5189564 w 5543211" name="connsiteX683"/>
                <a:gd fmla="*/ 3337200 h 3677172" name="connsiteY683"/>
                <a:gd fmla="*/ 5188370 w 5543211" name="connsiteX684"/>
                <a:gd fmla="*/ 3329076 h 3677172" name="connsiteY684"/>
                <a:gd fmla="*/ 5188366 w 5543211" name="connsiteX685"/>
                <a:gd fmla="*/ 3328956 h 3677172" name="connsiteY685"/>
                <a:gd fmla="*/ 755187 w 5543211" name="connsiteX686"/>
                <a:gd fmla="*/ 3576594 h 3677172" name="connsiteY686"/>
                <a:gd fmla="*/ 841086 w 5543211" name="connsiteX687"/>
                <a:gd fmla="*/ 3577990 h 3677172" name="connsiteY687"/>
                <a:gd fmla="*/ 1237651 w 5543211" name="connsiteX688"/>
                <a:gd fmla="*/ 3549652 h 3677172" name="connsiteY688"/>
                <a:gd fmla="*/ 1761683 w 5543211" name="connsiteX689"/>
                <a:gd fmla="*/ 3535483 h 3677172" name="connsiteY689"/>
                <a:gd fmla="*/ 2299878 w 5543211" name="connsiteX690"/>
                <a:gd fmla="*/ 3507146 h 3677172" name="connsiteY690"/>
                <a:gd fmla="*/ 2823910 w 5543211" name="connsiteX691"/>
                <a:gd fmla="*/ 3507146 h 3677172" name="connsiteY691"/>
                <a:gd fmla="*/ 3347942 w 5543211" name="connsiteX692"/>
                <a:gd fmla="*/ 3478808 h 3677172" name="connsiteY692"/>
                <a:gd fmla="*/ 4410169 w 5543211" name="connsiteX693"/>
                <a:gd fmla="*/ 3436301 h 3677172" name="connsiteY693"/>
                <a:gd fmla="*/ 4672185 w 5543211" name="connsiteX694"/>
                <a:gd fmla="*/ 3422133 h 3677172" name="connsiteY694"/>
                <a:gd fmla="*/ 4750082 w 5543211" name="connsiteX695"/>
                <a:gd fmla="*/ 3422132 h 3677172" name="connsiteY695"/>
                <a:gd fmla="*/ 4863386 w 5543211" name="connsiteX696"/>
                <a:gd fmla="*/ 3422132 h 3677172" name="connsiteY696"/>
                <a:gd fmla="*/ 4971379 w 5543211" name="connsiteX697"/>
                <a:gd fmla="*/ 3422133 h 3677172" name="connsiteY697"/>
                <a:gd fmla="*/ 5047503 w 5543211" name="connsiteX698"/>
                <a:gd fmla="*/ 3422132 h 3677172" name="connsiteY698"/>
                <a:gd fmla="*/ 4849223 w 5543211" name="connsiteX699"/>
                <a:gd fmla="*/ 3434530 h 3677172" name="connsiteY699"/>
                <a:gd fmla="*/ 4650941 w 5543211" name="connsiteX700"/>
                <a:gd fmla="*/ 3436301 h 3677172" name="connsiteY700"/>
                <a:gd fmla="*/ 3588714 w 5543211" name="connsiteX701"/>
                <a:gd fmla="*/ 3492977 h 3677172" name="connsiteY701"/>
                <a:gd fmla="*/ 3326698 w 5543211" name="connsiteX702"/>
                <a:gd fmla="*/ 3501832 h 3677172" name="connsiteY702"/>
                <a:gd fmla="*/ 3224344 w 5543211" name="connsiteX703"/>
                <a:gd fmla="*/ 3509443 h 3677172" name="connsiteY703"/>
                <a:gd fmla="*/ 2830992 w 5543211" name="connsiteX704"/>
                <a:gd fmla="*/ 3516001 h 3677172" name="connsiteY704"/>
                <a:gd fmla="*/ 2686142 w 5543211" name="connsiteX705"/>
                <a:gd fmla="*/ 3521315 h 3677172" name="connsiteY705"/>
                <a:gd fmla="*/ 2540650 w 5543211" name="connsiteX706"/>
                <a:gd fmla="*/ 3521314 h 3677172" name="connsiteY706"/>
                <a:gd fmla="*/ 2271552 w 5543211" name="connsiteX707"/>
                <a:gd fmla="*/ 3530170 h 3677172" name="connsiteY707"/>
                <a:gd fmla="*/ 2140038 w 5543211" name="connsiteX708"/>
                <a:gd fmla="*/ 3539691 h 3677172" name="connsiteY708"/>
                <a:gd fmla="*/ 2030781 w 5543211" name="connsiteX709"/>
                <a:gd fmla="*/ 3542568 h 3677172" name="connsiteY709"/>
                <a:gd fmla="*/ 1761687 w 5543211" name="connsiteX710"/>
                <a:gd fmla="*/ 3549652 h 3677172" name="connsiteY710"/>
                <a:gd fmla="*/ 1740439 w 5543211" name="connsiteX711"/>
                <a:gd fmla="*/ 3549652 h 3677172" name="connsiteY711"/>
                <a:gd fmla="*/ 1478422 w 5543211" name="connsiteX712"/>
                <a:gd fmla="*/ 3549652 h 3677172" name="connsiteY712"/>
                <a:gd fmla="*/ 954390 w 5543211" name="connsiteX713"/>
                <a:gd fmla="*/ 3592159 h 3677172" name="connsiteY713"/>
                <a:gd fmla="*/ 713619 w 5543211" name="connsiteX714"/>
                <a:gd fmla="*/ 3595701 h 3677172" name="connsiteY714"/>
                <a:gd fmla="*/ 627629 w 5543211" name="connsiteX715"/>
                <a:gd fmla="*/ 3598829 h 3677172" name="connsiteY715"/>
                <a:gd fmla="*/ 706538 w 5543211" name="connsiteX716"/>
                <a:gd fmla="*/ 3585074 h 3677172" name="connsiteY716"/>
                <a:gd fmla="*/ 5442080 w 5543211" name="connsiteX717"/>
                <a:gd fmla="*/ 3305183 h 3677172" name="connsiteY717"/>
                <a:gd fmla="*/ 5442300 w 5543211" name="connsiteX718"/>
                <a:gd fmla="*/ 3305239 h 3677172" name="connsiteY718"/>
                <a:gd fmla="*/ 5486338 w 5543211" name="connsiteX719"/>
                <a:gd fmla="*/ 3324279 h 3677172" name="connsiteY719"/>
                <a:gd fmla="*/ 5505043 w 5543211" name="connsiteX720"/>
                <a:gd fmla="*/ 3336107 h 3677172" name="connsiteY720"/>
                <a:gd fmla="*/ 5504263 w 5543211" name="connsiteX721"/>
                <a:gd fmla="*/ 3337119 h 3677172" name="connsiteY721"/>
                <a:gd fmla="*/ 5503413 w 5543211" name="connsiteX722"/>
                <a:gd fmla="*/ 3337882 h 3677172" name="connsiteY722"/>
                <a:gd fmla="*/ 5466672 w 5543211" name="connsiteX723"/>
                <a:gd fmla="*/ 3318668 h 3677172" name="connsiteY723"/>
                <a:gd fmla="*/ 5464208 w 5543211" name="connsiteX724"/>
                <a:gd fmla="*/ 3316308 h 3677172" name="connsiteY724"/>
                <a:gd fmla="*/ 5288277 w 5543211" name="connsiteX725"/>
                <a:gd fmla="*/ 3311095 h 3677172" name="connsiteY725"/>
                <a:gd fmla="*/ 5290047 w 5543211" name="connsiteX726"/>
                <a:gd fmla="*/ 3312324 h 3677172" name="connsiteY726"/>
                <a:gd fmla="*/ 5299147 w 5543211" name="connsiteX727"/>
                <a:gd fmla="*/ 3316897 h 3677172" name="connsiteY727"/>
                <a:gd fmla="*/ 5289517 w 5543211" name="connsiteX728"/>
                <a:gd fmla="*/ 3340634 h 3677172" name="connsiteY728"/>
                <a:gd fmla="*/ 5257765 w 5543211" name="connsiteX729"/>
                <a:gd fmla="*/ 3355294 h 3677172" name="connsiteY729"/>
                <a:gd fmla="*/ 5276615 w 5543211" name="connsiteX730"/>
                <a:gd fmla="*/ 3326558 h 3677172" name="connsiteY730"/>
                <a:gd fmla="*/ 5288277 w 5543211" name="connsiteX731"/>
                <a:gd fmla="*/ 3322950 h 3677172" name="connsiteY731"/>
                <a:gd fmla="*/ 5288277 w 5543211" name="connsiteX732"/>
                <a:gd fmla="*/ 3315866 h 3677172" name="connsiteY732"/>
                <a:gd fmla="*/ 5288277 w 5543211" name="connsiteX733"/>
                <a:gd fmla="*/ 3308781 h 3677172" name="connsiteY733"/>
                <a:gd fmla="*/ 5288277 w 5543211" name="connsiteX734"/>
                <a:gd fmla="*/ 3311095 h 3677172" name="connsiteY734"/>
                <a:gd fmla="*/ 5287234 w 5543211" name="connsiteX735"/>
                <a:gd fmla="*/ 3310371 h 3677172" name="connsiteY735"/>
                <a:gd fmla="*/ 651656 w 5543211" name="connsiteX736"/>
                <a:gd fmla="*/ 3576219 h 3677172" name="connsiteY736"/>
                <a:gd fmla="*/ 665729 w 5543211" name="connsiteX737"/>
                <a:gd fmla="*/ 3576252 h 3677172" name="connsiteY737"/>
                <a:gd fmla="*/ 655197 w 5543211" name="connsiteX738"/>
                <a:gd fmla="*/ 3577990 h 3677172" name="connsiteY738"/>
                <a:gd fmla="*/ 472848 w 5543211" name="connsiteX739"/>
                <a:gd fmla="*/ 3606328 h 3677172" name="connsiteY739"/>
                <a:gd fmla="*/ 651656 w 5543211" name="connsiteX740"/>
                <a:gd fmla="*/ 3576219 h 3677172" name="connsiteY740"/>
                <a:gd fmla="*/ 5201388 w 5543211" name="connsiteX741"/>
                <a:gd fmla="*/ 3313284 h 3677172" name="connsiteY741"/>
                <a:gd fmla="*/ 5201307 w 5543211" name="connsiteX742"/>
                <a:gd fmla="*/ 3315866 h 3677172" name="connsiteY742"/>
                <a:gd fmla="*/ 5203299 w 5543211" name="connsiteX743"/>
                <a:gd fmla="*/ 3333256 h 3677172" name="connsiteY743"/>
                <a:gd fmla="*/ 5203299 w 5543211" name="connsiteX744"/>
                <a:gd fmla="*/ 3337119 h 3677172" name="connsiteY744"/>
                <a:gd fmla="*/ 5201881 w 5543211" name="connsiteX745"/>
                <a:gd fmla="*/ 3339519 h 3677172" name="connsiteY745"/>
                <a:gd fmla="*/ 5197853 w 5543211" name="connsiteX746"/>
                <a:gd fmla="*/ 3338761 h 3677172" name="connsiteY746"/>
                <a:gd fmla="*/ 5194465 w 5543211" name="connsiteX747"/>
                <a:gd fmla="*/ 3320686 h 3677172" name="connsiteY747"/>
                <a:gd fmla="*/ 5200864 w 5543211" name="connsiteX748"/>
                <a:gd fmla="*/ 3313431 h 3677172" name="connsiteY748"/>
                <a:gd fmla="*/ 5211124 w 5543211" name="connsiteX749"/>
                <a:gd fmla="*/ 3310557 h 3677172" name="connsiteY749"/>
                <a:gd fmla="*/ 5212166 w 5543211" name="connsiteX750"/>
                <a:gd fmla="*/ 3325738 h 3677172" name="connsiteY750"/>
                <a:gd fmla="*/ 5209053 w 5543211" name="connsiteX751"/>
                <a:gd fmla="*/ 3327378 h 3677172" name="connsiteY751"/>
                <a:gd fmla="*/ 5203669 w 5543211" name="connsiteX752"/>
                <a:gd fmla="*/ 3336491 h 3677172" name="connsiteY752"/>
                <a:gd fmla="*/ 5203299 w 5543211" name="connsiteX753"/>
                <a:gd fmla="*/ 3333256 h 3677172" name="connsiteY753"/>
                <a:gd fmla="*/ 5203299 w 5543211" name="connsiteX754"/>
                <a:gd fmla="*/ 3312749 h 3677172" name="connsiteY754"/>
                <a:gd fmla="*/ 5217462 w 5543211" name="connsiteX755"/>
                <a:gd fmla="*/ 3308781 h 3677172" name="connsiteY755"/>
                <a:gd fmla="*/ 5236936 w 5543211" name="connsiteX756"/>
                <a:gd fmla="*/ 3317637 h 3677172" name="connsiteY756"/>
                <a:gd fmla="*/ 5237144 w 5543211" name="connsiteX757"/>
                <a:gd fmla="*/ 3318094 h 3677172" name="connsiteY757"/>
                <a:gd fmla="*/ 5224485 w 5543211" name="connsiteX758"/>
                <a:gd fmla="*/ 3331733 h 3677172" name="connsiteY758"/>
                <a:gd fmla="*/ 5217462 w 5543211" name="connsiteX759"/>
                <a:gd fmla="*/ 3322950 h 3677172" name="connsiteY759"/>
                <a:gd fmla="*/ 5214180 w 5543211" name="connsiteX760"/>
                <a:gd fmla="*/ 3324678 h 3677172" name="connsiteY760"/>
                <a:gd fmla="*/ 5212025 w 5543211" name="connsiteX761"/>
                <a:gd fmla="*/ 3310304 h 3677172" name="connsiteY761"/>
                <a:gd fmla="*/ 5275377 w 5543211" name="connsiteX762"/>
                <a:gd fmla="*/ 3302140 h 3677172" name="connsiteY762"/>
                <a:gd fmla="*/ 5287234 w 5543211" name="connsiteX763"/>
                <a:gd fmla="*/ 3310371 h 3677172" name="connsiteY763"/>
                <a:gd fmla="*/ 5276615 w 5543211" name="connsiteX764"/>
                <a:gd fmla="*/ 3326558 h 3677172" name="connsiteY764"/>
                <a:gd fmla="*/ 5266811 w 5543211" name="connsiteX765"/>
                <a:gd fmla="*/ 3329592 h 3677172" name="connsiteY765"/>
                <a:gd fmla="*/ 5246343 w 5543211" name="connsiteX766"/>
                <a:gd fmla="*/ 3342713 h 3677172" name="connsiteY766"/>
                <a:gd fmla="*/ 5245788 w 5543211" name="connsiteX767"/>
                <a:gd fmla="*/ 3337119 h 3677172" name="connsiteY767"/>
                <a:gd fmla="*/ 5237144 w 5543211" name="connsiteX768"/>
                <a:gd fmla="*/ 3318094 h 3677172" name="connsiteY768"/>
                <a:gd fmla="*/ 5245788 w 5543211" name="connsiteX769"/>
                <a:gd fmla="*/ 3308782 h 3677172" name="connsiteY769"/>
                <a:gd fmla="*/ 5267032 w 5543211" name="connsiteX770"/>
                <a:gd fmla="*/ 3307010 h 3677172" name="connsiteY770"/>
                <a:gd fmla="*/ 5184500 w 5543211" name="connsiteX771"/>
                <a:gd fmla="*/ 3302745 h 3677172" name="connsiteY771"/>
                <a:gd fmla="*/ 5187913 w 5543211" name="connsiteX772"/>
                <a:gd fmla="*/ 3315813 h 3677172" name="connsiteY772"/>
                <a:gd fmla="*/ 5188366 w 5543211" name="connsiteX773"/>
                <a:gd fmla="*/ 3328956 h 3677172" name="connsiteY773"/>
                <a:gd fmla="*/ 5188355 w 5543211" name="connsiteX774"/>
                <a:gd fmla="*/ 3328975 h 3677172" name="connsiteY774"/>
                <a:gd fmla="*/ 5210330 w 5543211" name="connsiteX775"/>
                <a:gd fmla="*/ 3299004 h 3677172" name="connsiteY775"/>
                <a:gd fmla="*/ 5212025 w 5543211" name="connsiteX776"/>
                <a:gd fmla="*/ 3310304 h 3677172" name="connsiteY776"/>
                <a:gd fmla="*/ 5211124 w 5543211" name="connsiteX777"/>
                <a:gd fmla="*/ 3310557 h 3677172" name="connsiteY777"/>
                <a:gd fmla="*/ 5391328 w 5543211" name="connsiteX778"/>
                <a:gd fmla="*/ 3287429 h 3677172" name="connsiteY778"/>
                <a:gd fmla="*/ 5421055 w 5543211" name="connsiteX779"/>
                <a:gd fmla="*/ 3294612 h 3677172" name="connsiteY779"/>
                <a:gd fmla="*/ 5442080 w 5543211" name="connsiteX780"/>
                <a:gd fmla="*/ 3305183 h 3677172" name="connsiteY780"/>
                <a:gd fmla="*/ 5427953 w 5543211" name="connsiteX781"/>
                <a:gd fmla="*/ 3301586 h 3677172" name="connsiteY781"/>
                <a:gd fmla="*/ 5404433 w 5543211" name="connsiteX782"/>
                <a:gd fmla="*/ 3273004 h 3677172" name="connsiteY782"/>
                <a:gd fmla="*/ 5435218 w 5543211" name="connsiteX783"/>
                <a:gd fmla="*/ 3280444 h 3677172" name="connsiteY783"/>
                <a:gd fmla="*/ 5478371 w 5543211" name="connsiteX784"/>
                <a:gd fmla="*/ 3302140 h 3677172" name="connsiteY784"/>
                <a:gd fmla="*/ 5488679 w 5543211" name="connsiteX785"/>
                <a:gd fmla="*/ 3312014 h 3677172" name="connsiteY785"/>
                <a:gd fmla="*/ 5463544 w 5543211" name="connsiteX786"/>
                <a:gd fmla="*/ 3296384 h 3677172" name="connsiteY786"/>
                <a:gd fmla="*/ 5177100 w 5543211" name="connsiteX787"/>
                <a:gd fmla="*/ 3284363 h 3677172" name="connsiteY787"/>
                <a:gd fmla="*/ 5182775 w 5543211" name="connsiteX788"/>
                <a:gd fmla="*/ 3332623 h 3677172" name="connsiteY788"/>
                <a:gd fmla="*/ 5180455 w 5543211" name="connsiteX789"/>
                <a:gd fmla="*/ 3325814 h 3677172" name="connsiteY789"/>
                <a:gd fmla="*/ 5179177 w 5543211" name="connsiteX790"/>
                <a:gd fmla="*/ 3315866 h 3677172" name="connsiteY790"/>
                <a:gd fmla="*/ 1726276 w 5543211" name="connsiteX791"/>
                <a:gd fmla="*/ 3480579 h 3677172" name="connsiteY791"/>
                <a:gd fmla="*/ 2257389 w 5543211" name="connsiteX792"/>
                <a:gd fmla="*/ 3450470 h 3677172" name="connsiteY792"/>
                <a:gd fmla="*/ 3319616 w 5543211" name="connsiteX793"/>
                <a:gd fmla="*/ 3450470 h 3677172" name="connsiteY793"/>
                <a:gd fmla="*/ 3843648 w 5543211" name="connsiteX794"/>
                <a:gd fmla="*/ 3422132 h 3677172" name="connsiteY794"/>
                <a:gd fmla="*/ 4367680 w 5543211" name="connsiteX795"/>
                <a:gd fmla="*/ 3407963 h 3677172" name="connsiteY795"/>
                <a:gd fmla="*/ 4905875 w 5543211" name="connsiteX796"/>
                <a:gd fmla="*/ 3407963 h 3677172" name="connsiteY796"/>
                <a:gd fmla="*/ 5033342 w 5543211" name="connsiteX797"/>
                <a:gd fmla="*/ 3400879 h 3677172" name="connsiteY797"/>
                <a:gd fmla="*/ 5087886 w 5543211" name="connsiteX798"/>
                <a:gd fmla="*/ 3400121 h 3677172" name="connsiteY798"/>
                <a:gd fmla="*/ 5074061 w 5543211" name="connsiteX799"/>
                <a:gd fmla="*/ 3400879 h 3677172" name="connsiteY799"/>
                <a:gd fmla="*/ 4934201 w 5543211" name="connsiteX800"/>
                <a:gd fmla="*/ 3407964 h 3677172" name="connsiteY800"/>
                <a:gd fmla="*/ 4672185 w 5543211" name="connsiteX801"/>
                <a:gd fmla="*/ 3422133 h 3677172" name="connsiteY801"/>
                <a:gd fmla="*/ 4672185 w 5543211" name="connsiteX802"/>
                <a:gd fmla="*/ 3422133 h 3677172" name="connsiteY802"/>
                <a:gd fmla="*/ 4636778 w 5543211" name="connsiteX803"/>
                <a:gd fmla="*/ 3422133 h 3677172" name="connsiteY803"/>
                <a:gd fmla="*/ 4112746 w 5543211" name="connsiteX804"/>
                <a:gd fmla="*/ 3436301 h 3677172" name="connsiteY804"/>
                <a:gd fmla="*/ 3574551 w 5543211" name="connsiteX805"/>
                <a:gd fmla="*/ 3464639 h 3677172" name="connsiteY805"/>
                <a:gd fmla="*/ 2526487 w 5543211" name="connsiteX806"/>
                <a:gd fmla="*/ 3478808 h 3677172" name="connsiteY806"/>
                <a:gd fmla="*/ 1464259 w 5543211" name="connsiteX807"/>
                <a:gd fmla="*/ 3521314 h 3677172" name="connsiteY807"/>
                <a:gd fmla="*/ 940228 w 5543211" name="connsiteX808"/>
                <a:gd fmla="*/ 3549652 h 3677172" name="connsiteY808"/>
                <a:gd fmla="*/ 823383 w 5543211" name="connsiteX809"/>
                <a:gd fmla="*/ 3564707 h 3677172" name="connsiteY809"/>
                <a:gd fmla="*/ 755187 w 5543211" name="connsiteX810"/>
                <a:gd fmla="*/ 3576594 h 3677172" name="connsiteY810"/>
                <a:gd fmla="*/ 745707 w 5543211" name="connsiteX811"/>
                <a:gd fmla="*/ 3576440 h 3677172" name="connsiteY811"/>
                <a:gd fmla="*/ 665729 w 5543211" name="connsiteX812"/>
                <a:gd fmla="*/ 3576252 h 3677172" name="connsiteY812"/>
                <a:gd fmla="*/ 826923 w 5543211" name="connsiteX813"/>
                <a:gd fmla="*/ 3549652 h 3677172" name="connsiteY813"/>
                <a:gd fmla="*/ 1195162 w 5543211" name="connsiteX814"/>
                <a:gd fmla="*/ 3521315 h 3677172" name="connsiteY814"/>
                <a:gd fmla="*/ 1726276 w 5543211" name="connsiteX815"/>
                <a:gd fmla="*/ 3480579 h 3677172" name="connsiteY815"/>
                <a:gd fmla="*/ 5182841 w 5543211" name="connsiteX816"/>
                <a:gd fmla="*/ 3277295 h 3677172" name="connsiteY816"/>
                <a:gd fmla="*/ 5191570 w 5543211" name="connsiteX817"/>
                <a:gd fmla="*/ 3305239 h 3677172" name="connsiteY817"/>
                <a:gd fmla="*/ 5194465 w 5543211" name="connsiteX818"/>
                <a:gd fmla="*/ 3320686 h 3677172" name="connsiteY818"/>
                <a:gd fmla="*/ 5190906 w 5543211" name="connsiteX819"/>
                <a:gd fmla="*/ 3324721 h 3677172" name="connsiteY819"/>
                <a:gd fmla="*/ 5190442 w 5543211" name="connsiteX820"/>
                <a:gd fmla="*/ 3325495 h 3677172" name="connsiteY820"/>
                <a:gd fmla="*/ 5187913 w 5543211" name="connsiteX821"/>
                <a:gd fmla="*/ 3315813 h 3677172" name="connsiteY821"/>
                <a:gd fmla="*/ 5187365 w 5543211" name="connsiteX822"/>
                <a:gd fmla="*/ 3299926 h 3677172" name="connsiteY822"/>
                <a:gd fmla="*/ 5256826 w 5543211" name="connsiteX823"/>
                <a:gd fmla="*/ 3269064 h 3677172" name="connsiteY823"/>
                <a:gd fmla="*/ 5330766 w 5543211" name="connsiteX824"/>
                <a:gd fmla="*/ 3280444 h 3677172" name="connsiteY824"/>
                <a:gd fmla="*/ 5350265 w 5543211" name="connsiteX825"/>
                <a:gd fmla="*/ 3281802 h 3677172" name="connsiteY825"/>
                <a:gd fmla="*/ 5427953 w 5543211" name="connsiteX826"/>
                <a:gd fmla="*/ 3301586 h 3677172" name="connsiteY826"/>
                <a:gd fmla="*/ 5451152 w 5543211" name="connsiteX827"/>
                <a:gd fmla="*/ 3310553 h 3677172" name="connsiteY827"/>
                <a:gd fmla="*/ 5466672 w 5543211" name="connsiteX828"/>
                <a:gd fmla="*/ 3318668 h 3677172" name="connsiteY828"/>
                <a:gd fmla="*/ 5492573 w 5543211" name="connsiteX829"/>
                <a:gd fmla="*/ 3343482 h 3677172" name="connsiteY829"/>
                <a:gd fmla="*/ 5485495 w 5543211" name="connsiteX830"/>
                <a:gd fmla="*/ 3349009 h 3677172" name="connsiteY830"/>
                <a:gd fmla="*/ 5470183 w 5543211" name="connsiteX831"/>
                <a:gd fmla="*/ 3340440 h 3677172" name="connsiteY831"/>
                <a:gd fmla="*/ 5330766 w 5543211" name="connsiteX832"/>
                <a:gd fmla="*/ 3294612 h 3677172" name="connsiteY832"/>
                <a:gd fmla="*/ 5267065 w 5543211" name="connsiteX833"/>
                <a:gd fmla="*/ 3275104 h 3677172" name="connsiteY833"/>
                <a:gd fmla="*/ 5162781 w 5543211" name="connsiteX834"/>
                <a:gd fmla="*/ 3273947 h 3677172" name="connsiteY834"/>
                <a:gd fmla="*/ 5180455 w 5543211" name="connsiteX835"/>
                <a:gd fmla="*/ 3325814 h 3677172" name="connsiteY835"/>
                <a:gd fmla="*/ 5182183 w 5543211" name="connsiteX836"/>
                <a:gd fmla="*/ 3339267 h 3677172" name="connsiteY836"/>
                <a:gd fmla="*/ 5179085 w 5543211" name="connsiteX837"/>
                <a:gd fmla="*/ 3344432 h 3677172" name="connsiteY837"/>
                <a:gd fmla="*/ 5177186 w 5543211" name="connsiteX838"/>
                <a:gd fmla="*/ 3330034 h 3677172" name="connsiteY838"/>
                <a:gd fmla="*/ 5174973 w 5543211" name="connsiteX839"/>
                <a:gd fmla="*/ 3266274 h 3677172" name="connsiteY839"/>
                <a:gd fmla="*/ 5176223 w 5543211" name="connsiteX840"/>
                <a:gd fmla="*/ 3271059 h 3677172" name="connsiteY840"/>
                <a:gd fmla="*/ 5177100 w 5543211" name="connsiteX841"/>
                <a:gd fmla="*/ 3284363 h 3677172" name="connsiteY841"/>
                <a:gd fmla="*/ 5219438 w 5543211" name="connsiteX842"/>
                <a:gd fmla="*/ 3263309 h 3677172" name="connsiteY842"/>
                <a:gd fmla="*/ 5233166 w 5543211" name="connsiteX843"/>
                <a:gd fmla="*/ 3265422 h 3677172" name="connsiteY843"/>
                <a:gd fmla="*/ 5244017 w 5543211" name="connsiteX844"/>
                <a:gd fmla="*/ 3268046 h 3677172" name="connsiteY844"/>
                <a:gd fmla="*/ 5267065 w 5543211" name="connsiteX845"/>
                <a:gd fmla="*/ 3275104 h 3677172" name="connsiteY845"/>
                <a:gd fmla="*/ 5297129 w 5543211" name="connsiteX846"/>
                <a:gd fmla="*/ 3292841 h 3677172" name="connsiteY846"/>
                <a:gd fmla="*/ 5387418 w 5543211" name="connsiteX847"/>
                <a:gd fmla="*/ 3337119 h 3677172" name="connsiteY847"/>
                <a:gd fmla="*/ 5342937 w 5543211" name="connsiteX848"/>
                <a:gd fmla="*/ 3327821 h 3677172" name="connsiteY848"/>
                <a:gd fmla="*/ 5327227 w 5543211" name="connsiteX849"/>
                <a:gd fmla="*/ 3331009 h 3677172" name="connsiteY849"/>
                <a:gd fmla="*/ 5299147 w 5543211" name="connsiteX850"/>
                <a:gd fmla="*/ 3316897 h 3677172" name="connsiteY850"/>
                <a:gd fmla="*/ 5302440 w 5543211" name="connsiteX851"/>
                <a:gd fmla="*/ 3308781 h 3677172" name="connsiteY851"/>
                <a:gd fmla="*/ 5288277 w 5543211" name="connsiteX852"/>
                <a:gd fmla="*/ 3294612 h 3677172" name="connsiteY852"/>
                <a:gd fmla="*/ 5275377 w 5543211" name="connsiteX853"/>
                <a:gd fmla="*/ 3302140 h 3677172" name="connsiteY853"/>
                <a:gd fmla="*/ 5281869 w 5543211" name="connsiteX854"/>
                <a:gd fmla="*/ 3259428 h 3677172" name="connsiteY854"/>
                <a:gd fmla="*/ 5295358 w 5543211" name="connsiteX855"/>
                <a:gd fmla="*/ 3260961 h 3677172" name="connsiteY855"/>
                <a:gd fmla="*/ 5373255 w 5543211" name="connsiteX856"/>
                <a:gd fmla="*/ 3280443 h 3677172" name="connsiteY856"/>
                <a:gd fmla="*/ 5391328 w 5543211" name="connsiteX857"/>
                <a:gd fmla="*/ 3287429 h 3677172" name="connsiteY857"/>
                <a:gd fmla="*/ 5375246 w 5543211" name="connsiteX858"/>
                <a:gd fmla="*/ 3283543 h 3677172" name="connsiteY858"/>
                <a:gd fmla="*/ 5350265 w 5543211" name="connsiteX859"/>
                <a:gd fmla="*/ 3281802 h 3677172" name="connsiteY859"/>
                <a:gd fmla="*/ 5344929 w 5543211" name="connsiteX860"/>
                <a:gd fmla="*/ 3280444 h 3677172" name="connsiteY860"/>
                <a:gd fmla="*/ 5300005 w 5543211" name="connsiteX861"/>
                <a:gd fmla="*/ 3265832 h 3677172" name="connsiteY861"/>
                <a:gd fmla="*/ 5160810 w 5543211" name="connsiteX862"/>
                <a:gd fmla="*/ 3266275 h 3677172" name="connsiteY862"/>
                <a:gd fmla="*/ 5162781 w 5543211" name="connsiteX863"/>
                <a:gd fmla="*/ 3273947 h 3677172" name="connsiteY863"/>
                <a:gd fmla="*/ 5162580 w 5543211" name="connsiteX864"/>
                <a:gd fmla="*/ 3273359 h 3677172" name="connsiteY864"/>
                <a:gd fmla="*/ 5160847 w 5543211" name="connsiteX865"/>
                <a:gd fmla="*/ 3267578 h 3677172" name="connsiteY865"/>
                <a:gd fmla="*/ 5204637 w 5543211" name="connsiteX866"/>
                <a:gd fmla="*/ 3261031 h 3677172" name="connsiteY866"/>
                <a:gd fmla="*/ 5206096 w 5543211" name="connsiteX867"/>
                <a:gd fmla="*/ 3261256 h 3677172" name="connsiteY867"/>
                <a:gd fmla="*/ 5209937 w 5543211" name="connsiteX868"/>
                <a:gd fmla="*/ 3293284 h 3677172" name="connsiteY868"/>
                <a:gd fmla="*/ 5210330 w 5543211" name="connsiteX869"/>
                <a:gd fmla="*/ 3299004 h 3677172" name="connsiteY869"/>
                <a:gd fmla="*/ 5203028 w 5543211" name="connsiteX870"/>
                <a:gd fmla="*/ 3260784 h 3677172" name="connsiteY870"/>
                <a:gd fmla="*/ 5203299 w 5543211" name="connsiteX871"/>
                <a:gd fmla="*/ 3260825 h 3677172" name="connsiteY871"/>
                <a:gd fmla="*/ 5203299 w 5543211" name="connsiteX872"/>
                <a:gd fmla="*/ 3294612 h 3677172" name="connsiteY872"/>
                <a:gd fmla="*/ 5203299 w 5543211" name="connsiteX873"/>
                <a:gd fmla="*/ 3312749 h 3677172" name="connsiteY873"/>
                <a:gd fmla="*/ 5201388 w 5543211" name="connsiteX874"/>
                <a:gd fmla="*/ 3313284 h 3677172" name="connsiteY874"/>
                <a:gd fmla="*/ 5205802 w 5543211" name="connsiteX875"/>
                <a:gd fmla="*/ 3258805 h 3677172" name="connsiteY875"/>
                <a:gd fmla="*/ 5216771 w 5543211" name="connsiteX876"/>
                <a:gd fmla="*/ 3261457 h 3677172" name="connsiteY876"/>
                <a:gd fmla="*/ 5219438 w 5543211" name="connsiteX877"/>
                <a:gd fmla="*/ 3263309 h 3677172" name="connsiteY877"/>
                <a:gd fmla="*/ 5206096 w 5543211" name="connsiteX878"/>
                <a:gd fmla="*/ 3261256 h 3677172" name="connsiteY878"/>
                <a:gd fmla="*/ 5203299 w 5543211" name="connsiteX879"/>
                <a:gd fmla="*/ 3258200 h 3677172" name="connsiteY879"/>
                <a:gd fmla="*/ 5204247 w 5543211" name="connsiteX880"/>
                <a:gd fmla="*/ 3258429 h 3677172" name="connsiteY880"/>
                <a:gd fmla="*/ 5204637 w 5543211" name="connsiteX881"/>
                <a:gd fmla="*/ 3261031 h 3677172" name="connsiteY881"/>
                <a:gd fmla="*/ 5203299 w 5543211" name="connsiteX882"/>
                <a:gd fmla="*/ 3260825 h 3677172" name="connsiteY882"/>
                <a:gd fmla="*/ 5164793 w 5543211" name="connsiteX883"/>
                <a:gd fmla="*/ 3260297 h 3677172" name="connsiteY883"/>
                <a:gd fmla="*/ 5174973 w 5543211" name="connsiteX884"/>
                <a:gd fmla="*/ 3266274 h 3677172" name="connsiteY884"/>
                <a:gd fmla="*/ 5160810 w 5543211" name="connsiteX885"/>
                <a:gd fmla="*/ 3266275 h 3677172" name="connsiteY885"/>
                <a:gd fmla="*/ 5160414 w 5543211" name="connsiteX886"/>
                <a:gd fmla="*/ 3266138 h 3677172" name="connsiteY886"/>
                <a:gd fmla="*/ 5158821 w 5543211" name="connsiteX887"/>
                <a:gd fmla="*/ 3260824 h 3677172" name="connsiteY887"/>
                <a:gd fmla="*/ 5177760 w 5543211" name="connsiteX888"/>
                <a:gd fmla="*/ 3256895 h 3677172" name="connsiteY888"/>
                <a:gd fmla="*/ 5178795 w 5543211" name="connsiteX889"/>
                <a:gd fmla="*/ 3257054 h 3677172" name="connsiteY889"/>
                <a:gd fmla="*/ 5182841 w 5543211" name="connsiteX890"/>
                <a:gd fmla="*/ 3277295 h 3677172" name="connsiteY890"/>
                <a:gd fmla="*/ 5178907 w 5543211" name="connsiteX891"/>
                <a:gd fmla="*/ 3264700 h 3677172" name="connsiteY891"/>
                <a:gd fmla="*/ 5175263 w 5543211" name="connsiteX892"/>
                <a:gd fmla="*/ 3256510 h 3677172" name="connsiteY892"/>
                <a:gd fmla="*/ 5176403 w 5543211" name="connsiteX893"/>
                <a:gd fmla="*/ 3256686 h 3677172" name="connsiteY893"/>
                <a:gd fmla="*/ 5178907 w 5543211" name="connsiteX894"/>
                <a:gd fmla="*/ 3264700 h 3677172" name="connsiteY894"/>
                <a:gd fmla="*/ 5184500 w 5543211" name="connsiteX895"/>
                <a:gd fmla="*/ 3302745 h 3677172" name="connsiteY895"/>
                <a:gd fmla="*/ 5176223 w 5543211" name="connsiteX896"/>
                <a:gd fmla="*/ 3271059 h 3677172" name="connsiteY896"/>
                <a:gd fmla="*/ 5178388 w 5543211" name="connsiteX897"/>
                <a:gd fmla="*/ 3255018 h 3677172" name="connsiteY897"/>
                <a:gd fmla="*/ 5197324 w 5543211" name="connsiteX898"/>
                <a:gd fmla="*/ 3256755 h 3677172" name="connsiteY898"/>
                <a:gd fmla="*/ 5203110 w 5543211" name="connsiteX899"/>
                <a:gd fmla="*/ 3258154 h 3677172" name="connsiteY899"/>
                <a:gd fmla="*/ 5203028 w 5543211" name="connsiteX900"/>
                <a:gd fmla="*/ 3260784 h 3677172" name="connsiteY900"/>
                <a:gd fmla="*/ 5178795 w 5543211" name="connsiteX901"/>
                <a:gd fmla="*/ 3257054 h 3677172" name="connsiteY901"/>
                <a:gd fmla="*/ 5175809 w 5543211" name="connsiteX902"/>
                <a:gd fmla="*/ 3254782 h 3677172" name="connsiteY902"/>
                <a:gd fmla="*/ 5177472 w 5543211" name="connsiteX903"/>
                <a:gd fmla="*/ 3254934 h 3677172" name="connsiteY903"/>
                <a:gd fmla="*/ 5177760 w 5543211" name="connsiteX904"/>
                <a:gd fmla="*/ 3256895 h 3677172" name="connsiteY904"/>
                <a:gd fmla="*/ 5176403 w 5543211" name="connsiteX905"/>
                <a:gd fmla="*/ 3256686 h 3677172" name="connsiteY905"/>
                <a:gd fmla="*/ 5203299 w 5543211" name="connsiteX906"/>
                <a:gd fmla="*/ 3252106 h 3677172" name="connsiteY906"/>
                <a:gd fmla="*/ 5205152 w 5543211" name="connsiteX907"/>
                <a:gd fmla="*/ 3253392 h 3677172" name="connsiteY907"/>
                <a:gd fmla="*/ 5205802 w 5543211" name="connsiteX908"/>
                <a:gd fmla="*/ 3258805 h 3677172" name="connsiteY908"/>
                <a:gd fmla="*/ 5204247 w 5543211" name="connsiteX909"/>
                <a:gd fmla="*/ 3258429 h 3677172" name="connsiteY909"/>
                <a:gd fmla="*/ 5203299 w 5543211" name="connsiteX910"/>
                <a:gd fmla="*/ 3252107 h 3677172" name="connsiteY910"/>
                <a:gd fmla="*/ 5203299 w 5543211" name="connsiteX911"/>
                <a:gd fmla="*/ 3252106 h 3677172" name="connsiteY911"/>
                <a:gd fmla="*/ 5203299 w 5543211" name="connsiteX912"/>
                <a:gd fmla="*/ 3252107 h 3677172" name="connsiteY912"/>
                <a:gd fmla="*/ 5203299 w 5543211" name="connsiteX913"/>
                <a:gd fmla="*/ 3258200 h 3677172" name="connsiteY913"/>
                <a:gd fmla="*/ 5203110 w 5543211" name="connsiteX914"/>
                <a:gd fmla="*/ 3258154 h 3677172" name="connsiteY914"/>
                <a:gd fmla="*/ 5203299 w 5543211" name="connsiteX915"/>
                <a:gd fmla="*/ 3252105 h 3677172" name="connsiteY915"/>
                <a:gd fmla="*/ 5203299 w 5543211" name="connsiteX916"/>
                <a:gd fmla="*/ 3252106 h 3677172" name="connsiteY916"/>
                <a:gd fmla="*/ 5203299 w 5543211" name="connsiteX917"/>
                <a:gd fmla="*/ 3252106 h 3677172" name="connsiteY917"/>
                <a:gd fmla="*/ 5177056 w 5543211" name="connsiteX918"/>
                <a:gd fmla="*/ 3252106 h 3677172" name="connsiteY918"/>
                <a:gd fmla="*/ 5177806 w 5543211" name="connsiteX919"/>
                <a:gd fmla="*/ 3252106 h 3677172" name="connsiteY919"/>
                <a:gd fmla="*/ 5178388 w 5543211" name="connsiteX920"/>
                <a:gd fmla="*/ 3255018 h 3677172" name="connsiteY920"/>
                <a:gd fmla="*/ 5177472 w 5543211" name="connsiteX921"/>
                <a:gd fmla="*/ 3254934 h 3677172" name="connsiteY921"/>
                <a:gd fmla="*/ 5174973 w 5543211" name="connsiteX922"/>
                <a:gd fmla="*/ 3252106 h 3677172" name="connsiteY922"/>
                <a:gd fmla="*/ 5175809 w 5543211" name="connsiteX923"/>
                <a:gd fmla="*/ 3254782 h 3677172" name="connsiteY923"/>
                <a:gd fmla="*/ 5175146 w 5543211" name="connsiteX924"/>
                <a:gd fmla="*/ 3254721 h 3677172" name="connsiteY924"/>
                <a:gd fmla="*/ 5156477 w 5543211" name="connsiteX925"/>
                <a:gd fmla="*/ 3253008 h 3677172" name="connsiteY925"/>
                <a:gd fmla="*/ 5175146 w 5543211" name="connsiteX926"/>
                <a:gd fmla="*/ 3254721 h 3677172" name="connsiteY926"/>
                <a:gd fmla="*/ 5175263 w 5543211" name="connsiteX927"/>
                <a:gd fmla="*/ 3256510 h 3677172" name="connsiteY927"/>
                <a:gd fmla="*/ 5156669 w 5543211" name="connsiteX928"/>
                <a:gd fmla="*/ 3253649 h 3677172" name="connsiteY928"/>
                <a:gd fmla="*/ 5176743 w 5543211" name="connsiteX929"/>
                <a:gd fmla="*/ 3249980 h 3677172" name="connsiteY929"/>
                <a:gd fmla="*/ 5177056 w 5543211" name="connsiteX930"/>
                <a:gd fmla="*/ 3252106 h 3677172" name="connsiteY930"/>
                <a:gd fmla="*/ 5174973 w 5543211" name="connsiteX931"/>
                <a:gd fmla="*/ 3252106 h 3677172" name="connsiteY931"/>
                <a:gd fmla="*/ 5140001 w 5543211" name="connsiteX932"/>
                <a:gd fmla="*/ 3247674 h 3677172" name="connsiteY932"/>
                <a:gd fmla="*/ 5146647 w 5543211" name="connsiteX933"/>
                <a:gd fmla="*/ 3252106 h 3677172" name="connsiteY933"/>
                <a:gd fmla="*/ 5156669 w 5543211" name="connsiteX934"/>
                <a:gd fmla="*/ 3253649 h 3677172" name="connsiteY934"/>
                <a:gd fmla="*/ 5158821 w 5543211" name="connsiteX935"/>
                <a:gd fmla="*/ 3260824 h 3677172" name="connsiteY935"/>
                <a:gd fmla="*/ 5157269 w 5543211" name="connsiteX936"/>
                <a:gd fmla="*/ 3260961 h 3677172" name="connsiteY936"/>
                <a:gd fmla="*/ 5155056 w 5543211" name="connsiteX937"/>
                <a:gd fmla="*/ 3264282 h 3677172" name="connsiteY937"/>
                <a:gd fmla="*/ 5160414 w 5543211" name="connsiteX938"/>
                <a:gd fmla="*/ 3266138 h 3677172" name="connsiteY938"/>
                <a:gd fmla="*/ 5160847 w 5543211" name="connsiteX939"/>
                <a:gd fmla="*/ 3267578 h 3677172" name="connsiteY939"/>
                <a:gd fmla="*/ 5163690 w 5543211" name="connsiteX940"/>
                <a:gd fmla="*/ 3368580 h 3677172" name="connsiteY940"/>
                <a:gd fmla="*/ 5160810 w 5543211" name="connsiteX941"/>
                <a:gd fmla="*/ 3351288 h 3677172" name="connsiteY941"/>
                <a:gd fmla="*/ 5146647 w 5543211" name="connsiteX942"/>
                <a:gd fmla="*/ 3273359 h 3677172" name="connsiteY942"/>
                <a:gd fmla="*/ 5222383 w 5543211" name="connsiteX943"/>
                <a:gd fmla="*/ 3241906 h 3677172" name="connsiteY943"/>
                <a:gd fmla="*/ 5251099 w 5543211" name="connsiteX944"/>
                <a:gd fmla="*/ 3248564 h 3677172" name="connsiteY944"/>
                <a:gd fmla="*/ 5281869 w 5543211" name="connsiteX945"/>
                <a:gd fmla="*/ 3259428 h 3677172" name="connsiteY945"/>
                <a:gd fmla="*/ 5237916 w 5543211" name="connsiteX946"/>
                <a:gd fmla="*/ 3254432 h 3677172" name="connsiteY946"/>
                <a:gd fmla="*/ 5217462 w 5543211" name="connsiteX947"/>
                <a:gd fmla="*/ 3240467 h 3677172" name="connsiteY947"/>
                <a:gd fmla="*/ 5220745 w 5543211" name="connsiteX948"/>
                <a:gd fmla="*/ 3240585 h 3677172" name="connsiteY948"/>
                <a:gd fmla="*/ 5222383 w 5543211" name="connsiteX949"/>
                <a:gd fmla="*/ 3241906 h 3677172" name="connsiteY949"/>
                <a:gd fmla="*/ 5217462 w 5543211" name="connsiteX950"/>
                <a:gd fmla="*/ 3240765 h 3677172" name="connsiteY950"/>
                <a:gd fmla="*/ 5213296 w 5543211" name="connsiteX951"/>
                <a:gd fmla="*/ 3240318 h 3677172" name="connsiteY951"/>
                <a:gd fmla="*/ 5215945 w 5543211" name="connsiteX952"/>
                <a:gd fmla="*/ 3240413 h 3677172" name="connsiteY952"/>
                <a:gd fmla="*/ 5217462 w 5543211" name="connsiteX953"/>
                <a:gd fmla="*/ 3240765 h 3677172" name="connsiteY953"/>
                <a:gd fmla="*/ 5217462 w 5543211" name="connsiteX954"/>
                <a:gd fmla="*/ 3250335 h 3677172" name="connsiteY954"/>
                <a:gd fmla="*/ 5217462 w 5543211" name="connsiteX955"/>
                <a:gd fmla="*/ 3252106 h 3677172" name="connsiteY955"/>
                <a:gd fmla="*/ 5237916 w 5543211" name="connsiteX956"/>
                <a:gd fmla="*/ 3254432 h 3677172" name="connsiteY956"/>
                <a:gd fmla="*/ 5253976 w 5543211" name="connsiteX957"/>
                <a:gd fmla="*/ 3267382 h 3677172" name="connsiteY957"/>
                <a:gd fmla="*/ 5256826 w 5543211" name="connsiteX958"/>
                <a:gd fmla="*/ 3269064 h 3677172" name="connsiteY958"/>
                <a:gd fmla="*/ 5238706 w 5543211" name="connsiteX959"/>
                <a:gd fmla="*/ 3266275 h 3677172" name="connsiteY959"/>
                <a:gd fmla="*/ 5233166 w 5543211" name="connsiteX960"/>
                <a:gd fmla="*/ 3265422 h 3677172" name="connsiteY960"/>
                <a:gd fmla="*/ 5216771 w 5543211" name="connsiteX961"/>
                <a:gd fmla="*/ 3261457 h 3677172" name="connsiteY961"/>
                <a:gd fmla="*/ 5205152 w 5543211" name="connsiteX962"/>
                <a:gd fmla="*/ 3253392 h 3677172" name="connsiteY962"/>
                <a:gd fmla="*/ 5204447 w 5543211" name="connsiteX963"/>
                <a:gd fmla="*/ 3247510 h 3677172" name="connsiteY963"/>
                <a:gd fmla="*/ 5205069 w 5543211" name="connsiteX964"/>
                <a:gd fmla="*/ 3245021 h 3677172" name="connsiteY964"/>
                <a:gd fmla="*/ 5183824 w 5543211" name="connsiteX965"/>
                <a:gd fmla="*/ 3241479 h 3677172" name="connsiteY965"/>
                <a:gd fmla="*/ 5203299 w 5543211" name="connsiteX966"/>
                <a:gd fmla="*/ 3252106 h 3677172" name="connsiteY966"/>
                <a:gd fmla="*/ 5189136 w 5543211" name="connsiteX967"/>
                <a:gd fmla="*/ 3252106 h 3677172" name="connsiteY967"/>
                <a:gd fmla="*/ 5177806 w 5543211" name="connsiteX968"/>
                <a:gd fmla="*/ 3252106 h 3677172" name="connsiteY968"/>
                <a:gd fmla="*/ 5177257 w 5543211" name="connsiteX969"/>
                <a:gd fmla="*/ 3249364 h 3677172" name="connsiteY969"/>
                <a:gd fmla="*/ 5203299 w 5543211" name="connsiteX970"/>
                <a:gd fmla="*/ 3239961 h 3677172" name="connsiteY970"/>
                <a:gd fmla="*/ 5203542 w 5543211" name="connsiteX971"/>
                <a:gd fmla="*/ 3239970 h 3677172" name="connsiteY971"/>
                <a:gd fmla="*/ 5204447 w 5543211" name="connsiteX972"/>
                <a:gd fmla="*/ 3247510 h 3677172" name="connsiteY972"/>
                <a:gd fmla="*/ 5203299 w 5543211" name="connsiteX973"/>
                <a:gd fmla="*/ 3252105 h 3677172" name="connsiteY973"/>
                <a:gd fmla="*/ 5138831 w 5543211" name="connsiteX974"/>
                <a:gd fmla="*/ 3243149 h 3677172" name="connsiteY974"/>
                <a:gd fmla="*/ 5140001 w 5543211" name="connsiteX975"/>
                <a:gd fmla="*/ 3247674 h 3677172" name="connsiteY975"/>
                <a:gd fmla="*/ 5136024 w 5543211" name="connsiteX976"/>
                <a:gd fmla="*/ 3245021 h 3677172" name="connsiteY976"/>
                <a:gd fmla="*/ 5217462 w 5543211" name="connsiteX977"/>
                <a:gd fmla="*/ 3237937 h 3677172" name="connsiteY977"/>
                <a:gd fmla="*/ 5217462 w 5543211" name="connsiteX978"/>
                <a:gd fmla="*/ 3240467 h 3677172" name="connsiteY978"/>
                <a:gd fmla="*/ 5215945 w 5543211" name="connsiteX979"/>
                <a:gd fmla="*/ 3240413 h 3677172" name="connsiteY979"/>
                <a:gd fmla="*/ 5213943 w 5543211" name="connsiteX980"/>
                <a:gd fmla="*/ 3239949 h 3677172" name="connsiteY980"/>
                <a:gd fmla="*/ 5217462 w 5543211" name="connsiteX981"/>
                <a:gd fmla="*/ 3237937 h 3677172" name="connsiteY981"/>
                <a:gd fmla="*/ 5294652 w 5543211" name="connsiteX982"/>
                <a:gd fmla="*/ 3245981 h 3677172" name="connsiteY982"/>
                <a:gd fmla="*/ 5311734 w 5543211" name="connsiteX983"/>
                <a:gd fmla="*/ 3251442 h 3677172" name="connsiteY983"/>
                <a:gd fmla="*/ 5373255 w 5543211" name="connsiteX984"/>
                <a:gd fmla="*/ 3266275 h 3677172" name="connsiteY984"/>
                <a:gd fmla="*/ 5389086 w 5543211" name="connsiteX985"/>
                <a:gd fmla="*/ 3266935 h 3677172" name="connsiteY985"/>
                <a:gd fmla="*/ 5404433 w 5543211" name="connsiteX986"/>
                <a:gd fmla="*/ 3273004 h 3677172" name="connsiteY986"/>
                <a:gd fmla="*/ 5389409 w 5543211" name="connsiteX987"/>
                <a:gd fmla="*/ 3269374 h 3677172" name="connsiteY987"/>
                <a:gd fmla="*/ 5344929 w 5543211" name="connsiteX988"/>
                <a:gd fmla="*/ 3266275 h 3677172" name="connsiteY988"/>
                <a:gd fmla="*/ 5245788 w 5543211" name="connsiteX989"/>
                <a:gd fmla="*/ 3241479 h 3677172" name="connsiteY989"/>
                <a:gd fmla="*/ 5220745 w 5543211" name="connsiteX990"/>
                <a:gd fmla="*/ 3240585 h 3677172" name="connsiteY990"/>
                <a:gd fmla="*/ 5175122 w 5543211" name="connsiteX991"/>
                <a:gd fmla="*/ 3238954 h 3677172" name="connsiteY991"/>
                <a:gd fmla="*/ 5175177 w 5543211" name="connsiteX992"/>
                <a:gd fmla="*/ 3238956 h 3677172" name="connsiteY992"/>
                <a:gd fmla="*/ 5177257 w 5543211" name="connsiteX993"/>
                <a:gd fmla="*/ 3249364 h 3677172" name="connsiteY993"/>
                <a:gd fmla="*/ 5176743 w 5543211" name="connsiteX994"/>
                <a:gd fmla="*/ 3249980 h 3677172" name="connsiteY994"/>
                <a:gd fmla="*/ 5201844 w 5543211" name="connsiteX995"/>
                <a:gd fmla="*/ 3237144 h 3677172" name="connsiteY995"/>
                <a:gd fmla="*/ 5213943 w 5543211" name="connsiteX996"/>
                <a:gd fmla="*/ 3239949 h 3677172" name="connsiteY996"/>
                <a:gd fmla="*/ 5213296 w 5543211" name="connsiteX997"/>
                <a:gd fmla="*/ 3240318 h 3677172" name="connsiteY997"/>
                <a:gd fmla="*/ 5203542 w 5543211" name="connsiteX998"/>
                <a:gd fmla="*/ 3239970 h 3677172" name="connsiteY998"/>
                <a:gd fmla="*/ 5203299 w 5543211" name="connsiteX999"/>
                <a:gd fmla="*/ 3237937 h 3677172" name="connsiteY999"/>
                <a:gd fmla="*/ 5174973 w 5543211" name="connsiteX1000"/>
                <a:gd fmla="*/ 3237937 h 3677172" name="connsiteY1000"/>
                <a:gd fmla="*/ 5203299 w 5543211" name="connsiteX1001"/>
                <a:gd fmla="*/ 3237937 h 3677172" name="connsiteY1001"/>
                <a:gd fmla="*/ 5203299 w 5543211" name="connsiteX1002"/>
                <a:gd fmla="*/ 3239961 h 3677172" name="connsiteY1002"/>
                <a:gd fmla="*/ 5175177 w 5543211" name="connsiteX1003"/>
                <a:gd fmla="*/ 3238956 h 3677172" name="connsiteY1003"/>
                <a:gd fmla="*/ 5151918 w 5543211" name="connsiteX1004"/>
                <a:gd fmla="*/ 3237805 h 3677172" name="connsiteY1004"/>
                <a:gd fmla="*/ 5175578 w 5543211" name="connsiteX1005"/>
                <a:gd fmla="*/ 3237210 h 3677172" name="connsiteY1005"/>
                <a:gd fmla="*/ 5174973 w 5543211" name="connsiteX1006"/>
                <a:gd fmla="*/ 3237937 h 3677172" name="connsiteY1006"/>
                <a:gd fmla="*/ 5175122 w 5543211" name="connsiteX1007"/>
                <a:gd fmla="*/ 3238954 h 3677172" name="connsiteY1007"/>
                <a:gd fmla="*/ 5152017 w 5543211" name="connsiteX1008"/>
                <a:gd fmla="*/ 3238129 h 3677172" name="connsiteY1008"/>
                <a:gd fmla="*/ 5146647 w 5543211" name="connsiteX1009"/>
                <a:gd fmla="*/ 3237937 h 3677172" name="connsiteY1009"/>
                <a:gd fmla="*/ 5152017 w 5543211" name="connsiteX1010"/>
                <a:gd fmla="*/ 3238129 h 3677172" name="connsiteY1010"/>
                <a:gd fmla="*/ 5156477 w 5543211" name="connsiteX1011"/>
                <a:gd fmla="*/ 3253008 h 3677172" name="connsiteY1011"/>
                <a:gd fmla="*/ 5146647 w 5543211" name="connsiteX1012"/>
                <a:gd fmla="*/ 3252106 h 3677172" name="connsiteY1012"/>
                <a:gd fmla="*/ 5146647 w 5543211" name="connsiteX1013"/>
                <a:gd fmla="*/ 3237937 h 3677172" name="connsiteY1013"/>
                <a:gd fmla="*/ 5183825 w 5543211" name="connsiteX1014"/>
                <a:gd fmla="*/ 3227310 h 3677172" name="connsiteY1014"/>
                <a:gd fmla="*/ 5201844 w 5543211" name="connsiteX1015"/>
                <a:gd fmla="*/ 3237144 h 3677172" name="connsiteY1015"/>
                <a:gd fmla="*/ 5199537 w 5543211" name="connsiteX1016"/>
                <a:gd fmla="*/ 3236609 h 3677172" name="connsiteY1016"/>
                <a:gd fmla="*/ 5175578 w 5543211" name="connsiteX1017"/>
                <a:gd fmla="*/ 3237210 h 3677172" name="connsiteY1017"/>
                <a:gd fmla="*/ 5134059 w 5543211" name="connsiteX1018"/>
                <a:gd fmla="*/ 3209775 h 3677172" name="connsiteY1018"/>
                <a:gd fmla="*/ 5148486 w 5543211" name="connsiteX1019"/>
                <a:gd fmla="*/ 3211384 h 3677172" name="connsiteY1019"/>
                <a:gd fmla="*/ 5151294 w 5543211" name="connsiteX1020"/>
                <a:gd fmla="*/ 3235723 h 3677172" name="connsiteY1020"/>
                <a:gd fmla="*/ 5151918 w 5543211" name="connsiteX1021"/>
                <a:gd fmla="*/ 3237805 h 3677172" name="connsiteY1021"/>
                <a:gd fmla="*/ 5146647 w 5543211" name="connsiteX1022"/>
                <a:gd fmla="*/ 3237937 h 3677172" name="connsiteY1022"/>
                <a:gd fmla="*/ 5138831 w 5543211" name="connsiteX1023"/>
                <a:gd fmla="*/ 3243149 h 3677172" name="connsiteY1023"/>
                <a:gd fmla="*/ 5136910 w 5543211" name="connsiteX1024"/>
                <a:gd fmla="*/ 3235723 h 3677172" name="connsiteY1024"/>
                <a:gd fmla="*/ 5133886 w 5543211" name="connsiteX1025"/>
                <a:gd fmla="*/ 3208196 h 3677172" name="connsiteY1025"/>
                <a:gd fmla="*/ 5134059 w 5543211" name="connsiteX1026"/>
                <a:gd fmla="*/ 3209775 h 3677172" name="connsiteY1026"/>
                <a:gd fmla="*/ 5132483 w 5543211" name="connsiteX1027"/>
                <a:gd fmla="*/ 3209599 h 3677172" name="connsiteY1027"/>
                <a:gd fmla="*/ 5132483 w 5543211" name="connsiteX1028"/>
                <a:gd fmla="*/ 3181261 h 3677172" name="connsiteY1028"/>
                <a:gd fmla="*/ 5401581 w 5543211" name="connsiteX1029"/>
                <a:gd fmla="*/ 3252106 h 3677172" name="connsiteY1029"/>
                <a:gd fmla="*/ 5543211 w 5543211" name="connsiteX1030"/>
                <a:gd fmla="*/ 3308781 h 3677172" name="connsiteY1030"/>
                <a:gd fmla="*/ 5529048 w 5543211" name="connsiteX1031"/>
                <a:gd fmla="*/ 3337119 h 3677172" name="connsiteY1031"/>
                <a:gd fmla="*/ 5512296 w 5543211" name="connsiteX1032"/>
                <a:gd fmla="*/ 3326702 h 3677172" name="connsiteY1032"/>
                <a:gd fmla="*/ 5516213 w 5543211" name="connsiteX1033"/>
                <a:gd fmla="*/ 3321622 h 3677172" name="connsiteY1033"/>
                <a:gd fmla="*/ 5514885 w 5543211" name="connsiteX1034"/>
                <a:gd fmla="*/ 3308781 h 3677172" name="connsiteY1034"/>
                <a:gd fmla="*/ 5458233 w 5543211" name="connsiteX1035"/>
                <a:gd fmla="*/ 3280444 h 3677172" name="connsiteY1035"/>
                <a:gd fmla="*/ 5415744 w 5543211" name="connsiteX1036"/>
                <a:gd fmla="*/ 3268045 h 3677172" name="connsiteY1036"/>
                <a:gd fmla="*/ 5389086 w 5543211" name="connsiteX1037"/>
                <a:gd fmla="*/ 3266935 h 3677172" name="connsiteY1037"/>
                <a:gd fmla="*/ 5387418 w 5543211" name="connsiteX1038"/>
                <a:gd fmla="*/ 3266275 h 3677172" name="connsiteY1038"/>
                <a:gd fmla="*/ 5302440 w 5543211" name="connsiteX1039"/>
                <a:gd fmla="*/ 3246793 h 3677172" name="connsiteY1039"/>
                <a:gd fmla="*/ 5294652 w 5543211" name="connsiteX1040"/>
                <a:gd fmla="*/ 3245981 h 3677172" name="connsiteY1040"/>
                <a:gd fmla="*/ 5252869 w 5543211" name="connsiteX1041"/>
                <a:gd fmla="*/ 3232624 h 3677172" name="connsiteY1041"/>
                <a:gd fmla="*/ 5194004 w 5543211" name="connsiteX1042"/>
                <a:gd fmla="*/ 3216462 h 3677172" name="connsiteY1042"/>
                <a:gd fmla="*/ 5148486 w 5543211" name="connsiteX1043"/>
                <a:gd fmla="*/ 3211384 h 3677172" name="connsiteY1043"/>
                <a:gd fmla="*/ 5146647 w 5543211" name="connsiteX1044"/>
                <a:gd fmla="*/ 3195430 h 3677172" name="connsiteY1044"/>
                <a:gd fmla="*/ 5144876 w 5543211" name="connsiteX1045"/>
                <a:gd fmla="*/ 3197201 h 3677172" name="connsiteY1045"/>
                <a:gd fmla="*/ 5133886 w 5543211" name="connsiteX1046"/>
                <a:gd fmla="*/ 3208196 h 3677172" name="connsiteY1046"/>
                <a:gd fmla="*/ 5132484 w 5543211" name="connsiteX1047"/>
                <a:gd fmla="*/ 3195430 h 3677172" name="connsiteY1047"/>
                <a:gd fmla="*/ 5132483 w 5543211" name="connsiteX1048"/>
                <a:gd fmla="*/ 3181261 h 3677172" name="connsiteY1048"/>
                <a:gd fmla="*/ 362240 w 5543211" name="connsiteX1049"/>
                <a:gd fmla="*/ 3267650 h 3677172" name="connsiteY1049"/>
                <a:gd fmla="*/ 359543 w 5543211" name="connsiteX1050"/>
                <a:gd fmla="*/ 3365457 h 3677172" name="connsiteY1050"/>
                <a:gd fmla="*/ 361535 w 5543211" name="connsiteX1051"/>
                <a:gd fmla="*/ 3556737 h 3677172" name="connsiteY1051"/>
                <a:gd fmla="*/ 368103 w 5543211" name="connsiteX1052"/>
                <a:gd fmla="*/ 3591142 h 3677172" name="connsiteY1052"/>
                <a:gd fmla="*/ 372830 w 5543211" name="connsiteX1053"/>
                <a:gd fmla="*/ 3582863 h 3677172" name="connsiteY1053"/>
                <a:gd fmla="*/ 387170 w 5543211" name="connsiteX1054"/>
                <a:gd fmla="*/ 3540279 h 3677172" name="connsiteY1054"/>
                <a:gd fmla="*/ 387170 w 5543211" name="connsiteX1055"/>
                <a:gd fmla="*/ 3497696 h 3677172" name="connsiteY1055"/>
                <a:gd fmla="*/ 372830 w 5543211" name="connsiteX1056"/>
                <a:gd fmla="*/ 3412530 h 3677172" name="connsiteY1056"/>
                <a:gd fmla="*/ 371038 w 5543211" name="connsiteX1057"/>
                <a:gd fmla="*/ 3327363 h 3677172" name="connsiteY1057"/>
                <a:gd fmla="*/ 349346 w 5543211" name="connsiteX1058"/>
                <a:gd fmla="*/ 2919632 h 3677172" name="connsiteY1058"/>
                <a:gd fmla="*/ 348893 w 5543211" name="connsiteX1059"/>
                <a:gd fmla="*/ 2919664 h 3677172" name="connsiteY1059"/>
                <a:gd fmla="*/ 330602 w 5543211" name="connsiteX1060"/>
                <a:gd fmla="*/ 2920812 h 3677172" name="connsiteY1060"/>
                <a:gd fmla="*/ 346293 w 5543211" name="connsiteX1061"/>
                <a:gd fmla="*/ 3021775 h 3677172" name="connsiteY1061"/>
                <a:gd fmla="*/ 349364 w 5543211" name="connsiteX1062"/>
                <a:gd fmla="*/ 2920244 h 3677172" name="connsiteY1062"/>
                <a:gd fmla="*/ 285725 w 5543211" name="connsiteX1063"/>
                <a:gd fmla="*/ 2914005 h 3677172" name="connsiteY1063"/>
                <a:gd fmla="*/ 285251 w 5543211" name="connsiteX1064"/>
                <a:gd fmla="*/ 2914608 h 3677172" name="connsiteY1064"/>
                <a:gd fmla="*/ 279718 w 5543211" name="connsiteX1065"/>
                <a:gd fmla="*/ 2915194 h 3677172" name="connsiteY1065"/>
                <a:gd fmla="*/ 348953 w 5543211" name="connsiteX1066"/>
                <a:gd fmla="*/ 2906261 h 3677172" name="connsiteY1066"/>
                <a:gd fmla="*/ 330108 w 5543211" name="connsiteX1067"/>
                <a:gd fmla="*/ 2907784 h 3677172" name="connsiteY1067"/>
                <a:gd fmla="*/ 330031 w 5543211" name="connsiteX1068"/>
                <a:gd fmla="*/ 2909864 h 3677172" name="connsiteY1068"/>
                <a:gd fmla="*/ 349000 w 5543211" name="connsiteX1069"/>
                <a:gd fmla="*/ 2907855 h 3677172" name="connsiteY1069"/>
                <a:gd fmla="*/ 211002 w 5543211" name="connsiteX1070"/>
                <a:gd fmla="*/ 2913260 h 3677172" name="connsiteY1070"/>
                <a:gd fmla="*/ 214537 w 5543211" name="connsiteX1071"/>
                <a:gd fmla="*/ 2914608 h 3677172" name="connsiteY1071"/>
                <a:gd fmla="*/ 214537 w 5543211" name="connsiteX1072"/>
                <a:gd fmla="*/ 2922099 h 3677172" name="connsiteY1072"/>
                <a:gd fmla="*/ 214537 w 5543211" name="connsiteX1073"/>
                <a:gd fmla="*/ 2928092 h 3677172" name="connsiteY1073"/>
                <a:gd fmla="*/ 205327 w 5543211" name="connsiteX1074"/>
                <a:gd fmla="*/ 2923075 h 3677172" name="connsiteY1074"/>
                <a:gd fmla="*/ 202162 w 5543211" name="connsiteX1075"/>
                <a:gd fmla="*/ 2921350 h 3677172" name="connsiteY1075"/>
                <a:gd fmla="*/ 200394 w 5543211" name="connsiteX1076"/>
                <a:gd fmla="*/ 2914608 h 3677172" name="connsiteY1076"/>
                <a:gd fmla="*/ 214537 w 5543211" name="connsiteX1077"/>
                <a:gd fmla="*/ 2912810 h 3677172" name="connsiteY1077"/>
                <a:gd fmla="*/ 214537 w 5543211" name="connsiteX1078"/>
                <a:gd fmla="*/ 2914608 h 3677172" name="connsiteY1078"/>
                <a:gd fmla="*/ 213252 w 5543211" name="connsiteX1079"/>
                <a:gd fmla="*/ 2912974 h 3677172" name="connsiteY1079"/>
                <a:gd fmla="*/ 290285 w 5543211" name="connsiteX1080"/>
                <a:gd fmla="*/ 2908209 h 3677172" name="connsiteY1080"/>
                <a:gd fmla="*/ 289965 w 5543211" name="connsiteX1081"/>
                <a:gd fmla="*/ 2908615 h 3677172" name="connsiteY1081"/>
                <a:gd fmla="*/ 214537 w 5543211" name="connsiteX1082"/>
                <a:gd fmla="*/ 2914608 h 3677172" name="connsiteY1082"/>
                <a:gd fmla="*/ 412536 w 5543211" name="connsiteX1083"/>
                <a:gd fmla="*/ 2901124 h 3677172" name="connsiteY1083"/>
                <a:gd fmla="*/ 402592 w 5543211" name="connsiteX1084"/>
                <a:gd fmla="*/ 2902178 h 3677172" name="connsiteY1084"/>
                <a:gd fmla="*/ 398902 w 5543211" name="connsiteX1085"/>
                <a:gd fmla="*/ 2902226 h 3677172" name="connsiteY1085"/>
                <a:gd fmla="*/ 290499 w 5543211" name="connsiteX1086"/>
                <a:gd fmla="*/ 2907936 h 3677172" name="connsiteY1086"/>
                <a:gd fmla="*/ 294090 w 5543211" name="connsiteX1087"/>
                <a:gd fmla="*/ 2907866 h 3677172" name="connsiteY1087"/>
                <a:gd fmla="*/ 296276 w 5543211" name="connsiteX1088"/>
                <a:gd fmla="*/ 2907702 h 3677172" name="connsiteY1088"/>
                <a:gd fmla="*/ 290285 w 5543211" name="connsiteX1089"/>
                <a:gd fmla="*/ 2908209 h 3677172" name="connsiteY1089"/>
                <a:gd fmla="*/ 348880 w 5543211" name="connsiteX1090"/>
                <a:gd fmla="*/ 2903769 h 3677172" name="connsiteY1090"/>
                <a:gd fmla="*/ 330207 w 5543211" name="connsiteX1091"/>
                <a:gd fmla="*/ 2905165 h 3677172" name="connsiteY1091"/>
                <a:gd fmla="*/ 330197 w 5543211" name="connsiteX1092"/>
                <a:gd fmla="*/ 2905419 h 3677172" name="connsiteY1092"/>
                <a:gd fmla="*/ 348885 w 5543211" name="connsiteX1093"/>
                <a:gd fmla="*/ 2903934 h 3677172" name="connsiteY1093"/>
                <a:gd fmla="*/ 157966 w 5543211" name="connsiteX1094"/>
                <a:gd fmla="*/ 2914608 h 3677172" name="connsiteY1094"/>
                <a:gd fmla="*/ 157966 w 5543211" name="connsiteX1095"/>
                <a:gd fmla="*/ 2928092 h 3677172" name="connsiteY1095"/>
                <a:gd fmla="*/ 157966 w 5543211" name="connsiteX1096"/>
                <a:gd fmla="*/ 2914608 h 3677172" name="connsiteY1096"/>
                <a:gd fmla="*/ 291312 w 5543211" name="connsiteX1097"/>
                <a:gd fmla="*/ 2906903 h 3677172" name="connsiteY1097"/>
                <a:gd fmla="*/ 290499 w 5543211" name="connsiteX1098"/>
                <a:gd fmla="*/ 2907936 h 3677172" name="connsiteY1098"/>
                <a:gd fmla="*/ 278718 w 5543211" name="connsiteX1099"/>
                <a:gd fmla="*/ 2908166 h 3677172" name="connsiteY1099"/>
                <a:gd fmla="*/ 250999 w 5543211" name="connsiteX1100"/>
                <a:gd fmla="*/ 2908709 h 3677172" name="connsiteY1100"/>
                <a:gd fmla="*/ 278718 w 5543211" name="connsiteX1101"/>
                <a:gd fmla="*/ 2908166 h 3677172" name="connsiteY1101"/>
                <a:gd fmla="*/ 214537 w 5543211" name="connsiteX1102"/>
                <a:gd fmla="*/ 2914608 h 3677172" name="connsiteY1102"/>
                <a:gd fmla="*/ 250999 w 5543211" name="connsiteX1103"/>
                <a:gd fmla="*/ 2908709 h 3677172" name="connsiteY1103"/>
                <a:gd fmla="*/ 348803 w 5543211" name="connsiteX1104"/>
                <a:gd fmla="*/ 2901133 h 3677172" name="connsiteY1104"/>
                <a:gd fmla="*/ 330288 w 5543211" name="connsiteX1105"/>
                <a:gd fmla="*/ 2902991 h 3677172" name="connsiteY1105"/>
                <a:gd fmla="*/ 330219 w 5543211" name="connsiteX1106"/>
                <a:gd fmla="*/ 2904835 h 3677172" name="connsiteY1106"/>
                <a:gd fmla="*/ 348865 w 5543211" name="connsiteX1107"/>
                <a:gd fmla="*/ 2903260 h 3677172" name="connsiteY1107"/>
                <a:gd fmla="*/ 210185 w 5543211" name="connsiteX1108"/>
                <a:gd fmla="*/ 2909076 h 3677172" name="connsiteY1108"/>
                <a:gd fmla="*/ 213252 w 5543211" name="connsiteX1109"/>
                <a:gd fmla="*/ 2912974 h 3677172" name="connsiteY1109"/>
                <a:gd fmla="*/ 211002 w 5543211" name="connsiteX1110"/>
                <a:gd fmla="*/ 2913260 h 3677172" name="connsiteY1110"/>
                <a:gd fmla="*/ 202239 w 5543211" name="connsiteX1111"/>
                <a:gd fmla="*/ 2909918 h 3677172" name="connsiteY1111"/>
                <a:gd fmla="*/ 389962 w 5543211" name="connsiteX1112"/>
                <a:gd fmla="*/ 2897002 h 3677172" name="connsiteY1112"/>
                <a:gd fmla="*/ 389996 w 5543211" name="connsiteX1113"/>
                <a:gd fmla="*/ 2897121 h 3677172" name="connsiteY1113"/>
                <a:gd fmla="*/ 384250 w 5543211" name="connsiteX1114"/>
                <a:gd fmla="*/ 2901124 h 3677172" name="connsiteY1114"/>
                <a:gd fmla="*/ 383726 w 5543211" name="connsiteX1115"/>
                <a:gd fmla="*/ 2897628 h 3677172" name="connsiteY1115"/>
                <a:gd fmla="*/ 418847 w 5543211" name="connsiteX1116"/>
                <a:gd fmla="*/ 2894104 h 3677172" name="connsiteY1116"/>
                <a:gd fmla="*/ 412536 w 5543211" name="connsiteX1117"/>
                <a:gd fmla="*/ 2901124 h 3677172" name="connsiteY1117"/>
                <a:gd fmla="*/ 412536 w 5543211" name="connsiteX1118"/>
                <a:gd fmla="*/ 2894737 h 3677172" name="connsiteY1118"/>
                <a:gd fmla="*/ 196210 w 5543211" name="connsiteX1119"/>
                <a:gd fmla="*/ 2906505 h 3677172" name="connsiteY1119"/>
                <a:gd fmla="*/ 196859 w 5543211" name="connsiteX1120"/>
                <a:gd fmla="*/ 2907866 h 3677172" name="connsiteY1120"/>
                <a:gd fmla="*/ 202239 w 5543211" name="connsiteX1121"/>
                <a:gd fmla="*/ 2909918 h 3677172" name="connsiteY1121"/>
                <a:gd fmla="*/ 157966 w 5543211" name="connsiteX1122"/>
                <a:gd fmla="*/ 2914608 h 3677172" name="connsiteY1122"/>
                <a:gd fmla="*/ 295042 w 5543211" name="connsiteX1123"/>
                <a:gd fmla="*/ 2900087 h 3677172" name="connsiteY1123"/>
                <a:gd fmla="*/ 295858 w 5543211" name="connsiteX1124"/>
                <a:gd fmla="*/ 2901124 h 3677172" name="connsiteY1124"/>
                <a:gd fmla="*/ 294679 w 5543211" name="connsiteX1125"/>
                <a:gd fmla="*/ 2902622 h 3677172" name="connsiteY1125"/>
                <a:gd fmla="*/ 214537 w 5543211" name="connsiteX1126"/>
                <a:gd fmla="*/ 2912810 h 3677172" name="connsiteY1126"/>
                <a:gd fmla="*/ 214537 w 5543211" name="connsiteX1127"/>
                <a:gd fmla="*/ 2908615 h 3677172" name="connsiteY1127"/>
                <a:gd fmla="*/ 483249 w 5543211" name="connsiteX1128"/>
                <a:gd fmla="*/ 2887640 h 3677172" name="connsiteY1128"/>
                <a:gd fmla="*/ 483249 w 5543211" name="connsiteX1129"/>
                <a:gd fmla="*/ 2901124 h 3677172" name="connsiteY1129"/>
                <a:gd fmla="*/ 483249 w 5543211" name="connsiteX1130"/>
                <a:gd fmla="*/ 2887640 h 3677172" name="connsiteY1130"/>
                <a:gd fmla="*/ 214537 w 5543211" name="connsiteX1131"/>
                <a:gd fmla="*/ 2902622 h 3677172" name="connsiteY1131"/>
                <a:gd fmla="*/ 214537 w 5543211" name="connsiteX1132"/>
                <a:gd fmla="*/ 2908615 h 3677172" name="connsiteY1132"/>
                <a:gd fmla="*/ 210185 w 5543211" name="connsiteX1133"/>
                <a:gd fmla="*/ 2909076 h 3677172" name="connsiteY1133"/>
                <a:gd fmla="*/ 209233 w 5543211" name="connsiteX1134"/>
                <a:gd fmla="*/ 2907866 h 3677172" name="connsiteY1134"/>
                <a:gd fmla="*/ 208661 w 5543211" name="connsiteX1135"/>
                <a:gd fmla="*/ 2903867 h 3677172" name="connsiteY1135"/>
                <a:gd fmla="*/ 348605 w 5543211" name="connsiteX1136"/>
                <a:gd fmla="*/ 2894413 h 3677172" name="connsiteY1136"/>
                <a:gd fmla="*/ 330537 w 5543211" name="connsiteX1137"/>
                <a:gd fmla="*/ 2896326 h 3677172" name="connsiteY1137"/>
                <a:gd fmla="*/ 330472 w 5543211" name="connsiteX1138"/>
                <a:gd fmla="*/ 2898072 h 3677172" name="connsiteY1138"/>
                <a:gd fmla="*/ 348645 w 5543211" name="connsiteX1139"/>
                <a:gd fmla="*/ 2895762 h 3677172" name="connsiteY1139"/>
                <a:gd fmla="*/ 388043 w 5543211" name="connsiteX1140"/>
                <a:gd fmla="*/ 2890235 h 3677172" name="connsiteY1140"/>
                <a:gd fmla="*/ 388185 w 5543211" name="connsiteX1141"/>
                <a:gd fmla="*/ 2890736 h 3677172" name="connsiteY1141"/>
                <a:gd fmla="*/ 382796 w 5543211" name="connsiteX1142"/>
                <a:gd fmla="*/ 2891421 h 3677172" name="connsiteY1142"/>
                <a:gd fmla="*/ 382703 w 5543211" name="connsiteX1143"/>
                <a:gd fmla="*/ 2890801 h 3677172" name="connsiteY1143"/>
                <a:gd fmla="*/ 230971 w 5543211" name="connsiteX1144"/>
                <a:gd fmla="*/ 2899140 h 3677172" name="connsiteY1144"/>
                <a:gd fmla="*/ 214537 w 5543211" name="connsiteX1145"/>
                <a:gd fmla="*/ 2902622 h 3677172" name="connsiteY1145"/>
                <a:gd fmla="*/ 214537 w 5543211" name="connsiteX1146"/>
                <a:gd fmla="*/ 2901124 h 3677172" name="connsiteY1146"/>
                <a:gd fmla="*/ 232502 w 5543211" name="connsiteX1147"/>
                <a:gd fmla="*/ 2898573 h 3677172" name="connsiteY1147"/>
                <a:gd fmla="*/ 214537 w 5543211" name="connsiteX1148"/>
                <a:gd fmla="*/ 2901124 h 3677172" name="connsiteY1148"/>
                <a:gd fmla="*/ 208570 w 5543211" name="connsiteX1149"/>
                <a:gd fmla="*/ 2903231 h 3677172" name="connsiteY1149"/>
                <a:gd fmla="*/ 208661 w 5543211" name="connsiteX1150"/>
                <a:gd fmla="*/ 2903867 h 3677172" name="connsiteY1150"/>
                <a:gd fmla="*/ 196210 w 5543211" name="connsiteX1151"/>
                <a:gd fmla="*/ 2906505 h 3677172" name="connsiteY1151"/>
                <a:gd fmla="*/ 194649 w 5543211" name="connsiteX1152"/>
                <a:gd fmla="*/ 2903231 h 3677172" name="connsiteY1152"/>
                <a:gd fmla="*/ 200394 w 5543211" name="connsiteX1153"/>
                <a:gd fmla="*/ 2901124 h 3677172" name="connsiteY1153"/>
                <a:gd fmla="*/ 241788 w 5543211" name="connsiteX1154"/>
                <a:gd fmla="*/ 2897835 h 3677172" name="connsiteY1154"/>
                <a:gd fmla="*/ 230971 w 5543211" name="connsiteX1155"/>
                <a:gd fmla="*/ 2899140 h 3677172" name="connsiteY1155"/>
                <a:gd fmla="*/ 234339 w 5543211" name="connsiteX1156"/>
                <a:gd fmla="*/ 2898427 h 3677172" name="connsiteY1156"/>
                <a:gd fmla="*/ 235983 w 5543211" name="connsiteX1157"/>
                <a:gd fmla="*/ 2898079 h 3677172" name="connsiteY1157"/>
                <a:gd fmla="*/ 234339 w 5543211" name="connsiteX1158"/>
                <a:gd fmla="*/ 2898427 h 3677172" name="connsiteY1158"/>
                <a:gd fmla="*/ 232502 w 5543211" name="connsiteX1159"/>
                <a:gd fmla="*/ 2898573 h 3677172" name="connsiteY1159"/>
                <a:gd fmla="*/ 412536 w 5543211" name="connsiteX1160"/>
                <a:gd fmla="*/ 2887640 h 3677172" name="connsiteY1160"/>
                <a:gd fmla="*/ 412536 w 5543211" name="connsiteX1161"/>
                <a:gd fmla="*/ 2894737 h 3677172" name="connsiteY1161"/>
                <a:gd fmla="*/ 389962 w 5543211" name="connsiteX1162"/>
                <a:gd fmla="*/ 2897002 h 3677172" name="connsiteY1162"/>
                <a:gd fmla="*/ 388185 w 5543211" name="connsiteX1163"/>
                <a:gd fmla="*/ 2890736 h 3677172" name="connsiteY1163"/>
                <a:gd fmla="*/ 288807 w 5543211" name="connsiteX1164"/>
                <a:gd fmla="*/ 2892161 h 3677172" name="connsiteY1164"/>
                <a:gd fmla="*/ 290242 w 5543211" name="connsiteX1165"/>
                <a:gd fmla="*/ 2893985 h 3677172" name="connsiteY1165"/>
                <a:gd fmla="*/ 241788 w 5543211" name="connsiteX1166"/>
                <a:gd fmla="*/ 2897835 h 3677172" name="connsiteY1166"/>
                <a:gd fmla="*/ 330828 w 5543211" name="connsiteX1167"/>
                <a:gd fmla="*/ 2888553 h 3677172" name="connsiteY1167"/>
                <a:gd fmla="*/ 330745 w 5543211" name="connsiteX1168"/>
                <a:gd fmla="*/ 2890767 h 3677172" name="connsiteY1168"/>
                <a:gd fmla="*/ 348457 w 5543211" name="connsiteX1169"/>
                <a:gd fmla="*/ 2889360 h 3677172" name="connsiteY1169"/>
                <a:gd fmla="*/ 348422 w 5543211" name="connsiteX1170"/>
                <a:gd fmla="*/ 2888144 h 3677172" name="connsiteY1170"/>
                <a:gd fmla="*/ 297626 w 5543211" name="connsiteX1171"/>
                <a:gd fmla="*/ 2889325 h 3677172" name="connsiteY1171"/>
                <a:gd fmla="*/ 315800 w 5543211" name="connsiteX1172"/>
                <a:gd fmla="*/ 2888903 h 3677172" name="connsiteY1172"/>
                <a:gd fmla="*/ 288807 w 5543211" name="connsiteX1173"/>
                <a:gd fmla="*/ 2892161 h 3677172" name="connsiteY1173"/>
                <a:gd fmla="*/ 287687 w 5543211" name="connsiteX1174"/>
                <a:gd fmla="*/ 2890737 h 3677172" name="connsiteY1174"/>
                <a:gd fmla="*/ 285251 w 5543211" name="connsiteX1175"/>
                <a:gd fmla="*/ 2887640 h 3677172" name="connsiteY1175"/>
                <a:gd fmla="*/ 287687 w 5543211" name="connsiteX1176"/>
                <a:gd fmla="*/ 2890737 h 3677172" name="connsiteY1176"/>
                <a:gd fmla="*/ 235983 w 5543211" name="connsiteX1177"/>
                <a:gd fmla="*/ 2898079 h 3677172" name="connsiteY1177"/>
                <a:gd fmla="*/ 338454 w 5543211" name="connsiteX1178"/>
                <a:gd fmla="*/ 2684748 h 3677172" name="connsiteY1178"/>
                <a:gd fmla="*/ 336981 w 5543211" name="connsiteX1179"/>
                <a:gd fmla="*/ 2724103 h 3677172" name="connsiteY1179"/>
                <a:gd fmla="*/ 330883 w 5543211" name="connsiteX1180"/>
                <a:gd fmla="*/ 2887083 h 3677172" name="connsiteY1180"/>
                <a:gd fmla="*/ 348329 w 5543211" name="connsiteX1181"/>
                <a:gd fmla="*/ 2884977 h 3677172" name="connsiteY1181"/>
                <a:gd fmla="*/ 345380 w 5543211" name="connsiteX1182"/>
                <a:gd fmla="*/ 2784533 h 3677172" name="connsiteY1182"/>
                <a:gd fmla="*/ 324715 w 5543211" name="connsiteX1183"/>
                <a:gd fmla="*/ 2367877 h 3677172" name="connsiteY1183"/>
                <a:gd fmla="*/ 319626 w 5543211" name="connsiteX1184"/>
                <a:gd fmla="*/ 2368173 h 3677172" name="connsiteY1184"/>
                <a:gd fmla="*/ 325906 w 5543211" name="connsiteX1185"/>
                <a:gd fmla="*/ 2458648 h 3677172" name="connsiteY1185"/>
                <a:gd fmla="*/ 328827 w 5543211" name="connsiteX1186"/>
                <a:gd fmla="*/ 2477771 h 3677172" name="connsiteY1186"/>
                <a:gd fmla="*/ 318452 w 5543211" name="connsiteX1187"/>
                <a:gd fmla="*/ 2351269 h 3677172" name="connsiteY1187"/>
                <a:gd fmla="*/ 319393 w 5543211" name="connsiteX1188"/>
                <a:gd fmla="*/ 2364816 h 3677172" name="connsiteY1188"/>
                <a:gd fmla="*/ 324595 w 5543211" name="connsiteX1189"/>
                <a:gd fmla="*/ 2364672 h 3677172" name="connsiteY1189"/>
                <a:gd fmla="*/ 324084 w 5543211" name="connsiteX1190"/>
                <a:gd fmla="*/ 2351008 h 3677172" name="connsiteY1190"/>
                <a:gd fmla="*/ 267653 w 5543211" name="connsiteX1191"/>
                <a:gd fmla="*/ 2351214 h 3677172" name="connsiteY1191"/>
                <a:gd fmla="*/ 293444 w 5543211" name="connsiteX1192"/>
                <a:gd fmla="*/ 2352409 h 3677172" name="connsiteY1192"/>
                <a:gd fmla="*/ 248999 w 5543211" name="connsiteX1193"/>
                <a:gd fmla="*/ 2359360 h 3677172" name="connsiteY1193"/>
                <a:gd fmla="*/ 223416 w 5543211" name="connsiteX1194"/>
                <a:gd fmla="*/ 2355825 h 3677172" name="connsiteY1194"/>
                <a:gd fmla="*/ 255449 w 5543211" name="connsiteX1195"/>
                <a:gd fmla="*/ 2352088 h 3677172" name="connsiteY1195"/>
                <a:gd fmla="*/ 323941 w 5543211" name="connsiteX1196"/>
                <a:gd fmla="*/ 2347184 h 3677172" name="connsiteY1196"/>
                <a:gd fmla="*/ 318197 w 5543211" name="connsiteX1197"/>
                <a:gd fmla="*/ 2347596 h 3677172" name="connsiteY1197"/>
                <a:gd fmla="*/ 318262 w 5543211" name="connsiteX1198"/>
                <a:gd fmla="*/ 2348528 h 3677172" name="connsiteY1198"/>
                <a:gd fmla="*/ 323957 w 5543211" name="connsiteX1199"/>
                <a:gd fmla="*/ 2347637 h 3677172" name="connsiteY1199"/>
                <a:gd fmla="*/ 323826 w 5543211" name="connsiteX1200"/>
                <a:gd fmla="*/ 2344111 h 3677172" name="connsiteY1200"/>
                <a:gd fmla="*/ 318003 w 5543211" name="connsiteX1201"/>
                <a:gd fmla="*/ 2344790 h 3677172" name="connsiteY1201"/>
                <a:gd fmla="*/ 318142 w 5543211" name="connsiteX1202"/>
                <a:gd fmla="*/ 2346800 h 3677172" name="connsiteY1202"/>
                <a:gd fmla="*/ 323926 w 5543211" name="connsiteX1203"/>
                <a:gd fmla="*/ 2346800 h 3677172" name="connsiteY1203"/>
                <a:gd fmla="*/ 425298 w 5543211" name="connsiteX1204"/>
                <a:gd fmla="*/ 2332272 h 3677172" name="connsiteY1204"/>
                <a:gd fmla="*/ 414920 w 5543211" name="connsiteX1205"/>
                <a:gd fmla="*/ 2346800 h 3677172" name="connsiteY1205"/>
                <a:gd fmla="*/ 414921 w 5543211" name="connsiteX1206"/>
                <a:gd fmla="*/ 2333483 h 3677172" name="connsiteY1206"/>
                <a:gd fmla="*/ 172363 w 5543211" name="connsiteX1207"/>
                <a:gd fmla="*/ 2346800 h 3677172" name="connsiteY1207"/>
                <a:gd fmla="*/ 172364 w 5543211" name="connsiteX1208"/>
                <a:gd fmla="*/ 2346800 h 3677172" name="connsiteY1208"/>
                <a:gd fmla="*/ 264278 w 5543211" name="connsiteX1209"/>
                <a:gd fmla="*/ 2351058 h 3677172" name="connsiteY1209"/>
                <a:gd fmla="*/ 255449 w 5543211" name="connsiteX1210"/>
                <a:gd fmla="*/ 2352088 h 3677172" name="connsiteY1210"/>
                <a:gd fmla="*/ 250836 w 5543211" name="connsiteX1211"/>
                <a:gd fmla="*/ 2352419 h 3677172" name="connsiteY1211"/>
                <a:gd fmla="*/ 429189 w 5543211" name="connsiteX1212"/>
                <a:gd fmla="*/ 2331818 h 3677172" name="connsiteY1212"/>
                <a:gd fmla="*/ 425298 w 5543211" name="connsiteX1213"/>
                <a:gd fmla="*/ 2332272 h 3677172" name="connsiteY1213"/>
                <a:gd fmla="*/ 425388 w 5543211" name="connsiteX1214"/>
                <a:gd fmla="*/ 2332146 h 3677172" name="connsiteY1214"/>
                <a:gd fmla="*/ 429189 w 5543211" name="connsiteX1215"/>
                <a:gd fmla="*/ 2331818 h 3677172" name="connsiteY1215"/>
                <a:gd fmla="*/ 429189 w 5543211" name="connsiteX1216"/>
                <a:gd fmla="*/ 2361782 h 3677172" name="connsiteY1216"/>
                <a:gd fmla="*/ 429189 w 5543211" name="connsiteX1217"/>
                <a:gd fmla="*/ 2331818 h 3677172" name="connsiteY1217"/>
                <a:gd fmla="*/ 158092 w 5543211" name="connsiteX1218"/>
                <a:gd fmla="*/ 2346800 h 3677172" name="connsiteY1218"/>
                <a:gd fmla="*/ 223416 w 5543211" name="connsiteX1219"/>
                <a:gd fmla="*/ 2355825 h 3677172" name="connsiteY1219"/>
                <a:gd fmla="*/ 172360 w 5543211" name="connsiteX1220"/>
                <a:gd fmla="*/ 2361782 h 3677172" name="connsiteY1220"/>
                <a:gd fmla="*/ 158092 w 5543211" name="connsiteX1221"/>
                <a:gd fmla="*/ 2346800 h 3677172" name="connsiteY1221"/>
                <a:gd fmla="*/ 170775 w 5543211" name="connsiteX1222"/>
                <a:gd fmla="*/ 2345690 h 3677172" name="connsiteY1222"/>
                <a:gd fmla="*/ 172360 w 5543211" name="connsiteX1223"/>
                <a:gd fmla="*/ 2346800 h 3677172" name="connsiteY1223"/>
                <a:gd fmla="*/ 172363 w 5543211" name="connsiteX1224"/>
                <a:gd fmla="*/ 2346800 h 3677172" name="connsiteY1224"/>
                <a:gd fmla="*/ 158092 w 5543211" name="connsiteX1225"/>
                <a:gd fmla="*/ 2346800 h 3677172" name="connsiteY1225"/>
                <a:gd fmla="*/ 323385 w 5543211" name="connsiteX1226"/>
                <a:gd fmla="*/ 2332337 h 3677172" name="connsiteY1226"/>
                <a:gd fmla="*/ 317176 w 5543211" name="connsiteX1227"/>
                <a:gd fmla="*/ 2332880 h 3677172" name="connsiteY1227"/>
                <a:gd fmla="*/ 317770 w 5543211" name="connsiteX1228"/>
                <a:gd fmla="*/ 2341434 h 3677172" name="connsiteY1228"/>
                <a:gd fmla="*/ 323706 w 5543211" name="connsiteX1229"/>
                <a:gd fmla="*/ 2340922 h 3677172" name="connsiteY1229"/>
                <a:gd fmla="*/ 170901 w 5543211" name="connsiteX1230"/>
                <a:gd fmla="*/ 2332840 h 3677172" name="connsiteY1230"/>
                <a:gd fmla="*/ 172360 w 5543211" name="connsiteX1231"/>
                <a:gd fmla="*/ 2332956 h 3677172" name="connsiteY1231"/>
                <a:gd fmla="*/ 172360 w 5543211" name="connsiteX1232"/>
                <a:gd fmla="*/ 2345552 h 3677172" name="connsiteY1232"/>
                <a:gd fmla="*/ 170775 w 5543211" name="connsiteX1233"/>
                <a:gd fmla="*/ 2345690 h 3677172" name="connsiteY1233"/>
                <a:gd fmla="*/ 161659 w 5543211" name="connsiteX1234"/>
                <a:gd fmla="*/ 2339309 h 3677172" name="connsiteY1234"/>
                <a:gd fmla="*/ 323018 w 5543211" name="connsiteX1235"/>
                <a:gd fmla="*/ 2322513 h 3677172" name="connsiteY1235"/>
                <a:gd fmla="*/ 316371 w 5543211" name="connsiteX1236"/>
                <a:gd fmla="*/ 2322923 h 3677172" name="connsiteY1236"/>
                <a:gd fmla="*/ 317054 w 5543211" name="connsiteX1237"/>
                <a:gd fmla="*/ 2331129 h 3677172" name="connsiteY1237"/>
                <a:gd fmla="*/ 317102 w 5543211" name="connsiteX1238"/>
                <a:gd fmla="*/ 2331818 h 3677172" name="connsiteY1238"/>
                <a:gd fmla="*/ 323366 w 5543211" name="connsiteX1239"/>
                <a:gd fmla="*/ 2331818 h 3677172" name="connsiteY1239"/>
                <a:gd fmla="*/ 158092 w 5543211" name="connsiteX1240"/>
                <a:gd fmla="*/ 2331818 h 3677172" name="connsiteY1240"/>
                <a:gd fmla="*/ 158092 w 5543211" name="connsiteX1241"/>
                <a:gd fmla="*/ 2346800 h 3677172" name="connsiteY1241"/>
                <a:gd fmla="*/ 158092 w 5543211" name="connsiteX1242"/>
                <a:gd fmla="*/ 2331818 h 3677172" name="connsiteY1242"/>
                <a:gd fmla="*/ 414921 w 5543211" name="connsiteX1243"/>
                <a:gd fmla="*/ 2316837 h 3677172" name="connsiteY1243"/>
                <a:gd fmla="*/ 425622 w 5543211" name="connsiteX1244"/>
                <a:gd fmla="*/ 2331818 h 3677172" name="connsiteY1244"/>
                <a:gd fmla="*/ 425388 w 5543211" name="connsiteX1245"/>
                <a:gd fmla="*/ 2332146 h 3677172" name="connsiteY1245"/>
                <a:gd fmla="*/ 414921 w 5543211" name="connsiteX1246"/>
                <a:gd fmla="*/ 2333049 h 3677172" name="connsiteY1246"/>
                <a:gd fmla="*/ 267321 w 5543211" name="connsiteX1247"/>
                <a:gd fmla="*/ 1721560 h 3677172" name="connsiteY1247"/>
                <a:gd fmla="*/ 274565 w 5543211" name="connsiteX1248"/>
                <a:gd fmla="*/ 1821049 h 3677172" name="connsiteY1248"/>
                <a:gd fmla="*/ 316343 w 5543211" name="connsiteX1249"/>
                <a:gd fmla="*/ 2322587 h 3677172" name="connsiteY1249"/>
                <a:gd fmla="*/ 323006 w 5543211" name="connsiteX1250"/>
                <a:gd fmla="*/ 2322198 h 3677172" name="connsiteY1250"/>
                <a:gd fmla="*/ 322641 w 5543211" name="connsiteX1251"/>
                <a:gd fmla="*/ 2312466 h 3677172" name="connsiteY1251"/>
                <a:gd fmla="*/ 315472 w 5543211" name="connsiteX1252"/>
                <a:gd fmla="*/ 2120842 h 3677172" name="connsiteY1252"/>
                <a:gd fmla="*/ 286793 w 5543211" name="connsiteX1253"/>
                <a:gd fmla="*/ 1737593 h 3677172" name="connsiteY1253"/>
                <a:gd fmla="*/ 284956 w 5543211" name="connsiteX1254"/>
                <a:gd fmla="*/ 1721235 h 3677172" name="connsiteY1254"/>
                <a:gd fmla="*/ 118274 w 5543211" name="connsiteX1255"/>
                <a:gd fmla="*/ 1706786 h 3677172" name="connsiteY1255"/>
                <a:gd fmla="*/ 118274 w 5543211" name="connsiteX1256"/>
                <a:gd fmla="*/ 1706786 h 3677172" name="connsiteY1256"/>
                <a:gd fmla="*/ 118274 w 5543211" name="connsiteX1257"/>
                <a:gd fmla="*/ 1718771 h 3677172" name="connsiteY1257"/>
                <a:gd fmla="*/ 115436 w 5543211" name="connsiteX1258"/>
                <a:gd fmla="*/ 1719251 h 3677172" name="connsiteY1258"/>
                <a:gd fmla="*/ 107629 w 5543211" name="connsiteX1259"/>
                <a:gd fmla="*/ 1713977 h 3677172" name="connsiteY1259"/>
                <a:gd fmla="*/ 118274 w 5543211" name="connsiteX1260"/>
                <a:gd fmla="*/ 1706786 h 3677172" name="connsiteY1260"/>
                <a:gd fmla="*/ 149483 w 5543211" name="connsiteX1261"/>
                <a:gd fmla="*/ 1706067 h 3677172" name="connsiteY1261"/>
                <a:gd fmla="*/ 177932 w 5543211" name="connsiteX1262"/>
                <a:gd fmla="*/ 1705616 h 3677172" name="connsiteY1262"/>
                <a:gd fmla="*/ 175047 w 5543211" name="connsiteX1263"/>
                <a:gd fmla="*/ 1706786 h 3677172" name="connsiteY1263"/>
                <a:gd fmla="*/ 139564 w 5543211" name="connsiteX1264"/>
                <a:gd fmla="*/ 1706786 h 3677172" name="connsiteY1264"/>
                <a:gd fmla="*/ 118274 w 5543211" name="connsiteX1265"/>
                <a:gd fmla="*/ 1706786 h 3677172" name="connsiteY1265"/>
                <a:gd fmla="*/ 104081 w 5543211" name="connsiteX1266"/>
                <a:gd fmla="*/ 1706786 h 3677172" name="connsiteY1266"/>
                <a:gd fmla="*/ 120177 w 5543211" name="connsiteX1267"/>
                <a:gd fmla="*/ 1706531 h 3677172" name="connsiteY1267"/>
                <a:gd fmla="*/ 118274 w 5543211" name="connsiteX1268"/>
                <a:gd fmla="*/ 1706786 h 3677172" name="connsiteY1268"/>
                <a:gd fmla="*/ 118274 w 5543211" name="connsiteX1269"/>
                <a:gd fmla="*/ 1706786 h 3677172" name="connsiteY1269"/>
                <a:gd fmla="*/ 187950 w 5543211" name="connsiteX1270"/>
                <a:gd fmla="*/ 1701556 h 3677172" name="connsiteY1270"/>
                <a:gd fmla="*/ 178467 w 5543211" name="connsiteX1271"/>
                <a:gd fmla="*/ 1705399 h 3677172" name="connsiteY1271"/>
                <a:gd fmla="*/ 149483 w 5543211" name="connsiteX1272"/>
                <a:gd fmla="*/ 1706067 h 3677172" name="connsiteY1272"/>
                <a:gd fmla="*/ 120177 w 5543211" name="connsiteX1273"/>
                <a:gd fmla="*/ 1706531 h 3677172" name="connsiteY1273"/>
                <a:gd fmla="*/ 130438 w 5543211" name="connsiteX1274"/>
                <a:gd fmla="*/ 1705142 h 3677172" name="connsiteY1274"/>
                <a:gd fmla="*/ 235490 w 5543211" name="connsiteX1275"/>
                <a:gd fmla="*/ 1698676 h 3677172" name="connsiteY1275"/>
                <a:gd fmla="*/ 238162 w 5543211" name="connsiteX1276"/>
                <a:gd fmla="*/ 1698524 h 3677172" name="connsiteY1276"/>
                <a:gd fmla="*/ 198050 w 5543211" name="connsiteX1277"/>
                <a:gd fmla="*/ 1705298 h 3677172" name="connsiteY1277"/>
                <a:gd fmla="*/ 177932 w 5543211" name="connsiteX1278"/>
                <a:gd fmla="*/ 1705616 h 3677172" name="connsiteY1278"/>
                <a:gd fmla="*/ 178467 w 5543211" name="connsiteX1279"/>
                <a:gd fmla="*/ 1705399 h 3677172" name="connsiteY1279"/>
                <a:gd fmla="*/ 196337 w 5543211" name="connsiteX1280"/>
                <a:gd fmla="*/ 1704988 h 3677172" name="connsiteY1280"/>
                <a:gd fmla="*/ 183067 w 5543211" name="connsiteX1281"/>
                <a:gd fmla="*/ 1698032 h 3677172" name="connsiteY1281"/>
                <a:gd fmla="*/ 130438 w 5543211" name="connsiteX1282"/>
                <a:gd fmla="*/ 1705142 h 3677172" name="connsiteY1282"/>
                <a:gd fmla="*/ 104081 w 5543211" name="connsiteX1283"/>
                <a:gd fmla="*/ 1706786 h 3677172" name="connsiteY1283"/>
                <a:gd fmla="*/ 274400 w 5543211" name="connsiteX1284"/>
                <a:gd fmla="*/ 1692403 h 3677172" name="connsiteY1284"/>
                <a:gd fmla="*/ 268527 w 5543211" name="connsiteX1285"/>
                <a:gd fmla="*/ 1693395 h 3677172" name="connsiteY1285"/>
                <a:gd fmla="*/ 268217 w 5543211" name="connsiteX1286"/>
                <a:gd fmla="*/ 1693400 h 3677172" name="connsiteY1286"/>
                <a:gd fmla="*/ 274400 w 5543211" name="connsiteX1287"/>
                <a:gd fmla="*/ 1692403 h 3677172" name="connsiteY1287"/>
                <a:gd fmla="*/ 276120 w 5543211" name="connsiteX1288"/>
                <a:gd fmla="*/ 1693275 h 3677172" name="connsiteY1288"/>
                <a:gd fmla="*/ 274840 w 5543211" name="connsiteX1289"/>
                <a:gd fmla="*/ 1693295 h 3677172" name="connsiteY1289"/>
                <a:gd fmla="*/ 194162 w 5543211" name="connsiteX1290"/>
                <a:gd fmla="*/ 1696533 h 3677172" name="connsiteY1290"/>
                <a:gd fmla="*/ 194035 w 5543211" name="connsiteX1291"/>
                <a:gd fmla="*/ 1696816 h 3677172" name="connsiteY1291"/>
                <a:gd fmla="*/ 183067 w 5543211" name="connsiteX1292"/>
                <a:gd fmla="*/ 1698032 h 3677172" name="connsiteY1292"/>
                <a:gd fmla="*/ 94619 w 5543211" name="connsiteX1293"/>
                <a:gd fmla="*/ 1698796 h 3677172" name="connsiteY1293"/>
                <a:gd fmla="*/ 104081 w 5543211" name="connsiteX1294"/>
                <a:gd fmla="*/ 1706786 h 3677172" name="connsiteY1294"/>
                <a:gd fmla="*/ 93436 w 5543211" name="connsiteX1295"/>
                <a:gd fmla="*/ 1699595 h 3677172" name="connsiteY1295"/>
                <a:gd fmla="*/ 280868 w 5543211" name="connsiteX1296"/>
                <a:gd fmla="*/ 1684818 h 3677172" name="connsiteY1296"/>
                <a:gd fmla="*/ 264803 w 5543211" name="connsiteX1297"/>
                <a:gd fmla="*/ 1686988 h 3677172" name="connsiteY1297"/>
                <a:gd fmla="*/ 265274 w 5543211" name="connsiteX1298"/>
                <a:gd fmla="*/ 1693447 h 3677172" name="connsiteY1298"/>
                <a:gd fmla="*/ 268217 w 5543211" name="connsiteX1299"/>
                <a:gd fmla="*/ 1693400 h 3677172" name="connsiteY1299"/>
                <a:gd fmla="*/ 265304 w 5543211" name="connsiteX1300"/>
                <a:gd fmla="*/ 1693870 h 3677172" name="connsiteY1300"/>
                <a:gd fmla="*/ 265309 w 5543211" name="connsiteX1301"/>
                <a:gd fmla="*/ 1693939 h 3677172" name="connsiteY1301"/>
                <a:gd fmla="*/ 268527 w 5543211" name="connsiteX1302"/>
                <a:gd fmla="*/ 1693395 h 3677172" name="connsiteY1302"/>
                <a:gd fmla="*/ 274840 w 5543211" name="connsiteX1303"/>
                <a:gd fmla="*/ 1693295 h 3677172" name="connsiteY1303"/>
                <a:gd fmla="*/ 276344 w 5543211" name="connsiteX1304"/>
                <a:gd fmla="*/ 1696344 h 3677172" name="connsiteY1304"/>
                <a:gd fmla="*/ 265530 w 5543211" name="connsiteX1305"/>
                <a:gd fmla="*/ 1696961 h 3677172" name="connsiteY1305"/>
                <a:gd fmla="*/ 265726 w 5543211" name="connsiteX1306"/>
                <a:gd fmla="*/ 1699657 h 3677172" name="connsiteY1306"/>
                <a:gd fmla="*/ 277344 w 5543211" name="connsiteX1307"/>
                <a:gd fmla="*/ 1698370 h 3677172" name="connsiteY1307"/>
                <a:gd fmla="*/ 278575 w 5543211" name="connsiteX1308"/>
                <a:gd fmla="*/ 1700864 h 3677172" name="connsiteY1308"/>
                <a:gd fmla="*/ 265930 w 5543211" name="connsiteX1309"/>
                <a:gd fmla="*/ 1702465 h 3677172" name="connsiteY1309"/>
                <a:gd fmla="*/ 267292 w 5543211" name="connsiteX1310"/>
                <a:gd fmla="*/ 1721168 h 3677172" name="connsiteY1310"/>
                <a:gd fmla="*/ 284949 w 5543211" name="connsiteX1311"/>
                <a:gd fmla="*/ 1721168 h 3677172" name="connsiteY1311"/>
                <a:gd fmla="*/ 283876 w 5543211" name="connsiteX1312"/>
                <a:gd fmla="*/ 1711607 h 3677172" name="connsiteY1312"/>
                <a:gd fmla="*/ 281497 w 5543211" name="connsiteX1313"/>
                <a:gd fmla="*/ 1706786 h 3677172" name="connsiteY1313"/>
                <a:gd fmla="*/ 278575 w 5543211" name="connsiteX1314"/>
                <a:gd fmla="*/ 1700864 h 3677172" name="connsiteY1314"/>
                <a:gd fmla="*/ 282612 w 5543211" name="connsiteX1315"/>
                <a:gd fmla="*/ 1700352 h 3677172" name="connsiteY1315"/>
                <a:gd fmla="*/ 282328 w 5543211" name="connsiteX1316"/>
                <a:gd fmla="*/ 1697817 h 3677172" name="connsiteY1316"/>
                <a:gd fmla="*/ 277344 w 5543211" name="connsiteX1317"/>
                <a:gd fmla="*/ 1698370 h 3677172" name="connsiteY1317"/>
                <a:gd fmla="*/ 276344 w 5543211" name="connsiteX1318"/>
                <a:gd fmla="*/ 1696344 h 3677172" name="connsiteY1318"/>
                <a:gd fmla="*/ 281587 w 5543211" name="connsiteX1319"/>
                <a:gd fmla="*/ 1696045 h 3677172" name="connsiteY1319"/>
                <a:gd fmla="*/ 282161 w 5543211" name="connsiteX1320"/>
                <a:gd fmla="*/ 1696336 h 3677172" name="connsiteY1320"/>
                <a:gd fmla="*/ 282125 w 5543211" name="connsiteX1321"/>
                <a:gd fmla="*/ 1696014 h 3677172" name="connsiteY1321"/>
                <a:gd fmla="*/ 281587 w 5543211" name="connsiteX1322"/>
                <a:gd fmla="*/ 1696045 h 3677172" name="connsiteY1322"/>
                <a:gd fmla="*/ 276120 w 5543211" name="connsiteX1323"/>
                <a:gd fmla="*/ 1693275 h 3677172" name="connsiteY1323"/>
                <a:gd fmla="*/ 281808 w 5543211" name="connsiteX1324"/>
                <a:gd fmla="*/ 1693185 h 3677172" name="connsiteY1324"/>
                <a:gd fmla="*/ 166277 w 5543211" name="connsiteX1325"/>
                <a:gd fmla="*/ 1688525 h 3677172" name="connsiteY1325"/>
                <a:gd fmla="*/ 175795 w 5543211" name="connsiteX1326"/>
                <a:gd fmla="*/ 1690132 h 3677172" name="connsiteY1326"/>
                <a:gd fmla="*/ 104081 w 5543211" name="connsiteX1327"/>
                <a:gd fmla="*/ 1692403 h 3677172" name="connsiteY1327"/>
                <a:gd fmla="*/ 331173 w 5543211" name="connsiteX1328"/>
                <a:gd fmla="*/ 1678831 h 3677172" name="connsiteY1328"/>
                <a:gd fmla="*/ 333783 w 5543211" name="connsiteX1329"/>
                <a:gd fmla="*/ 1678682 h 3677172" name="connsiteY1329"/>
                <a:gd fmla="*/ 338270 w 5543211" name="connsiteX1330"/>
                <a:gd fmla="*/ 1679819 h 3677172" name="connsiteY1330"/>
                <a:gd fmla="*/ 339229 w 5543211" name="connsiteX1331"/>
                <a:gd fmla="*/ 1681519 h 3677172" name="connsiteY1331"/>
                <a:gd fmla="*/ 331173 w 5543211" name="connsiteX1332"/>
                <a:gd fmla="*/ 1692403 h 3677172" name="connsiteY1332"/>
                <a:gd fmla="*/ 331173 w 5543211" name="connsiteX1333"/>
                <a:gd fmla="*/ 1678021 h 3677172" name="connsiteY1333"/>
                <a:gd fmla="*/ 331173 w 5543211" name="connsiteX1334"/>
                <a:gd fmla="*/ 1678831 h 3677172" name="connsiteY1334"/>
                <a:gd fmla="*/ 320789 w 5543211" name="connsiteX1335"/>
                <a:gd fmla="*/ 1679424 h 3677172" name="connsiteY1335"/>
                <a:gd fmla="*/ 347362 w 5543211" name="connsiteX1336"/>
                <a:gd fmla="*/ 1674201 h 3677172" name="connsiteY1336"/>
                <a:gd fmla="*/ 345366 w 5543211" name="connsiteX1337"/>
                <a:gd fmla="*/ 1692403 h 3677172" name="connsiteY1337"/>
                <a:gd fmla="*/ 339229 w 5543211" name="connsiteX1338"/>
                <a:gd fmla="*/ 1681519 h 3677172" name="connsiteY1338"/>
                <a:gd fmla="*/ 341661 w 5543211" name="connsiteX1339"/>
                <a:gd fmla="*/ 1678232 h 3677172" name="connsiteY1339"/>
                <a:gd fmla="*/ 345366 w 5543211" name="connsiteX1340"/>
                <a:gd fmla="*/ 1678021 h 3677172" name="connsiteY1340"/>
                <a:gd fmla="*/ 347362 w 5543211" name="connsiteX1341"/>
                <a:gd fmla="*/ 1674201 h 3677172" name="connsiteY1341"/>
                <a:gd fmla="*/ 279770 w 5543211" name="connsiteX1342"/>
                <a:gd fmla="*/ 1675033 h 3677172" name="connsiteY1342"/>
                <a:gd fmla="*/ 264184 w 5543211" name="connsiteX1343"/>
                <a:gd fmla="*/ 1678488 h 3677172" name="connsiteY1343"/>
                <a:gd fmla="*/ 264487 w 5543211" name="connsiteX1344"/>
                <a:gd fmla="*/ 1682638 h 3677172" name="connsiteY1344"/>
                <a:gd fmla="*/ 280521 w 5543211" name="connsiteX1345"/>
                <a:gd fmla="*/ 1681723 h 3677172" name="connsiteY1345"/>
                <a:gd fmla="*/ 104081 w 5543211" name="connsiteX1346"/>
                <a:gd fmla="*/ 1678021 h 3677172" name="connsiteY1346"/>
                <a:gd fmla="*/ 104081 w 5543211" name="connsiteX1347"/>
                <a:gd fmla="*/ 1692403 h 3677172" name="connsiteY1347"/>
                <a:gd fmla="*/ 94619 w 5543211" name="connsiteX1348"/>
                <a:gd fmla="*/ 1698796 h 3677172" name="connsiteY1348"/>
                <a:gd fmla="*/ 93436 w 5543211" name="connsiteX1349"/>
                <a:gd fmla="*/ 1697797 h 3677172" name="connsiteY1349"/>
                <a:gd fmla="*/ 104081 w 5543211" name="connsiteX1350"/>
                <a:gd fmla="*/ 1678021 h 3677172" name="connsiteY1350"/>
                <a:gd fmla="*/ 331173 w 5543211" name="connsiteX1351"/>
                <a:gd fmla="*/ 1663639 h 3677172" name="connsiteY1351"/>
                <a:gd fmla="*/ 341818 w 5543211" name="connsiteX1352"/>
                <a:gd fmla="*/ 1678021 h 3677172" name="connsiteY1352"/>
                <a:gd fmla="*/ 341661 w 5543211" name="connsiteX1353"/>
                <a:gd fmla="*/ 1678232 h 3677172" name="connsiteY1353"/>
                <a:gd fmla="*/ 333783 w 5543211" name="connsiteX1354"/>
                <a:gd fmla="*/ 1678682 h 3677172" name="connsiteY1354"/>
                <a:gd fmla="*/ 331173 w 5543211" name="connsiteX1355"/>
                <a:gd fmla="*/ 1678021 h 3677172" name="connsiteY1355"/>
                <a:gd fmla="*/ 250194 w 5543211" name="connsiteX1356"/>
                <a:gd fmla="*/ 1411547 h 3677172" name="connsiteY1356"/>
                <a:gd fmla="*/ 255091 w 5543211" name="connsiteX1357"/>
                <a:gd fmla="*/ 1553612 h 3677172" name="connsiteY1357"/>
                <a:gd fmla="*/ 263648 w 5543211" name="connsiteX1358"/>
                <a:gd fmla="*/ 1671123 h 3677172" name="connsiteY1358"/>
                <a:gd fmla="*/ 279138 w 5543211" name="connsiteX1359"/>
                <a:gd fmla="*/ 1669406 h 3677172" name="connsiteY1359"/>
                <a:gd fmla="*/ 142553 w 5543211" name="connsiteX1360"/>
                <a:gd fmla="*/ 1264233 h 3677172" name="connsiteY1360"/>
                <a:gd fmla="*/ 140623 w 5543211" name="connsiteX1361"/>
                <a:gd fmla="*/ 1267666 h 3677172" name="connsiteY1361"/>
                <a:gd fmla="*/ 127083 w 5543211" name="connsiteX1362"/>
                <a:gd fmla="*/ 1269919 h 3677172" name="connsiteY1362"/>
                <a:gd fmla="*/ 62011 w 5543211" name="connsiteX1363"/>
                <a:gd fmla="*/ 1271717 h 3677172" name="connsiteY1363"/>
                <a:gd fmla="*/ 193480 w 5543211" name="connsiteX1364"/>
                <a:gd fmla="*/ 1259500 h 3677172" name="connsiteY1364"/>
                <a:gd fmla="*/ 199013 w 5543211" name="connsiteX1365"/>
                <a:gd fmla="*/ 1259659 h 3677172" name="connsiteY1365"/>
                <a:gd fmla="*/ 179845 w 5543211" name="connsiteX1366"/>
                <a:gd fmla="*/ 1271717 h 3677172" name="connsiteY1366"/>
                <a:gd fmla="*/ 146429 w 5543211" name="connsiteX1367"/>
                <a:gd fmla="*/ 1286100 h 3677172" name="connsiteY1367"/>
                <a:gd fmla="*/ 140494 w 5543211" name="connsiteX1368"/>
                <a:gd fmla="*/ 1267897 h 3677172" name="connsiteY1368"/>
                <a:gd fmla="*/ 140623 w 5543211" name="connsiteX1369"/>
                <a:gd fmla="*/ 1267666 h 3677172" name="connsiteY1369"/>
                <a:gd fmla="*/ 184913 w 5543211" name="connsiteX1370"/>
                <a:gd fmla="*/ 1260296 h 3677172" name="connsiteY1370"/>
                <a:gd fmla="*/ 202708 w 5543211" name="connsiteX1371"/>
                <a:gd fmla="*/ 1257335 h 3677172" name="connsiteY1371"/>
                <a:gd fmla="*/ 199899 w 5543211" name="connsiteX1372"/>
                <a:gd fmla="*/ 1259102 h 3677172" name="connsiteY1372"/>
                <a:gd fmla="*/ 197432 w 5543211" name="connsiteX1373"/>
                <a:gd fmla="*/ 1259133 h 3677172" name="connsiteY1373"/>
                <a:gd fmla="*/ 193480 w 5543211" name="connsiteX1374"/>
                <a:gd fmla="*/ 1259500 h 3677172" name="connsiteY1374"/>
                <a:gd fmla="*/ 190255 w 5543211" name="connsiteX1375"/>
                <a:gd fmla="*/ 1259407 h 3677172" name="connsiteY1375"/>
                <a:gd fmla="*/ 145981 w 5543211" name="connsiteX1376"/>
                <a:gd fmla="*/ 1258132 h 3677172" name="connsiteY1376"/>
                <a:gd fmla="*/ 190255 w 5543211" name="connsiteX1377"/>
                <a:gd fmla="*/ 1259407 h 3677172" name="connsiteY1377"/>
                <a:gd fmla="*/ 184913 w 5543211" name="connsiteX1378"/>
                <a:gd fmla="*/ 1260296 h 3677172" name="connsiteY1378"/>
                <a:gd fmla="*/ 142553 w 5543211" name="connsiteX1379"/>
                <a:gd fmla="*/ 1264233 h 3677172" name="connsiteY1379"/>
                <a:gd fmla="*/ 208412 w 5543211" name="connsiteX1380"/>
                <a:gd fmla="*/ 1253351 h 3677172" name="connsiteY1380"/>
                <a:gd fmla="*/ 208644 w 5543211" name="connsiteX1381"/>
                <a:gd fmla="*/ 1255087 h 3677172" name="connsiteY1381"/>
                <a:gd fmla="*/ 202708 w 5543211" name="connsiteX1382"/>
                <a:gd fmla="*/ 1257335 h 3677172" name="connsiteY1382"/>
                <a:gd fmla="*/ 201835 w 5543211" name="connsiteX1383"/>
                <a:gd fmla="*/ 1253765 h 3677172" name="connsiteY1383"/>
                <a:gd fmla="*/ 350494 w 5543211" name="connsiteX1384"/>
                <a:gd fmla="*/ 1244050 h 3677172" name="connsiteY1384"/>
                <a:gd fmla="*/ 343406 w 5543211" name="connsiteX1385"/>
                <a:gd fmla="*/ 1257335 h 3677172" name="connsiteY1385"/>
                <a:gd fmla="*/ 343406 w 5543211" name="connsiteX1386"/>
                <a:gd fmla="*/ 1245165 h 3677172" name="connsiteY1386"/>
                <a:gd fmla="*/ 118290 w 5543211" name="connsiteX1387"/>
                <a:gd fmla="*/ 1257335 h 3677172" name="connsiteY1387"/>
                <a:gd fmla="*/ 149582 w 5543211" name="connsiteX1388"/>
                <a:gd fmla="*/ 1256261 h 3677172" name="connsiteY1388"/>
                <a:gd fmla="*/ 146429 w 5543211" name="connsiteX1389"/>
                <a:gd fmla="*/ 1257335 h 3677172" name="connsiteY1389"/>
                <a:gd fmla="*/ 145981 w 5543211" name="connsiteX1390"/>
                <a:gd fmla="*/ 1258132 h 3677172" name="connsiteY1390"/>
                <a:gd fmla="*/ 351080 w 5543211" name="connsiteX1391"/>
                <a:gd fmla="*/ 1242952 h 3677172" name="connsiteY1391"/>
                <a:gd fmla="*/ 357476 w 5543211" name="connsiteX1392"/>
                <a:gd fmla="*/ 1242952 h 3677172" name="connsiteY1392"/>
                <a:gd fmla="*/ 350494 w 5543211" name="connsiteX1393"/>
                <a:gd fmla="*/ 1244050 h 3677172" name="connsiteY1393"/>
                <a:gd fmla="*/ 62011 w 5543211" name="connsiteX1394"/>
                <a:gd fmla="*/ 1257335 h 3677172" name="connsiteY1394"/>
                <a:gd fmla="*/ 62011 w 5543211" name="connsiteX1395"/>
                <a:gd fmla="*/ 1271717 h 3677172" name="connsiteY1395"/>
                <a:gd fmla="*/ 62011 w 5543211" name="connsiteX1396"/>
                <a:gd fmla="*/ 1257335 h 3677172" name="connsiteY1396"/>
                <a:gd fmla="*/ 130685 w 5543211" name="connsiteX1397"/>
                <a:gd fmla="*/ 1249801 h 3677172" name="connsiteY1397"/>
                <a:gd fmla="*/ 130601 w 5543211" name="connsiteX1398"/>
                <a:gd fmla="*/ 1250144 h 3677172" name="connsiteY1398"/>
                <a:gd fmla="*/ 118290 w 5543211" name="connsiteX1399"/>
                <a:gd fmla="*/ 1257335 h 3677172" name="connsiteY1399"/>
                <a:gd fmla="*/ 119853 w 5543211" name="connsiteX1400"/>
                <a:gd fmla="*/ 1250943 h 3677172" name="connsiteY1400"/>
                <a:gd fmla="*/ 127083 w 5543211" name="connsiteX1401"/>
                <a:gd fmla="*/ 1250144 h 3677172" name="connsiteY1401"/>
                <a:gd fmla="*/ 122980 w 5543211" name="connsiteX1402"/>
                <a:gd fmla="*/ 1248431 h 3677172" name="connsiteY1402"/>
                <a:gd fmla="*/ 120049 w 5543211" name="connsiteX1403"/>
                <a:gd fmla="*/ 1250144 h 3677172" name="connsiteY1403"/>
                <a:gd fmla="*/ 119853 w 5543211" name="connsiteX1404"/>
                <a:gd fmla="*/ 1250943 h 3677172" name="connsiteY1404"/>
                <a:gd fmla="*/ 62011 w 5543211" name="connsiteX1405"/>
                <a:gd fmla="*/ 1257335 h 3677172" name="connsiteY1405"/>
                <a:gd fmla="*/ 190609 w 5543211" name="connsiteX1406"/>
                <a:gd fmla="*/ 1244103 h 3677172" name="connsiteY1406"/>
                <a:gd fmla="*/ 200950 w 5543211" name="connsiteX1407"/>
                <a:gd fmla="*/ 1250144 h 3677172" name="connsiteY1407"/>
                <a:gd fmla="*/ 201835 w 5543211" name="connsiteX1408"/>
                <a:gd fmla="*/ 1253765 h 3677172" name="connsiteY1408"/>
                <a:gd fmla="*/ 177207 w 5543211" name="connsiteX1409"/>
                <a:gd fmla="*/ 1255312 h 3677172" name="connsiteY1409"/>
                <a:gd fmla="*/ 149582 w 5543211" name="connsiteX1410"/>
                <a:gd fmla="*/ 1256261 h 3677172" name="connsiteY1410"/>
                <a:gd fmla="*/ 183192 w 5543211" name="connsiteX1411"/>
                <a:gd fmla="*/ 1244808 h 3677172" name="connsiteY1411"/>
                <a:gd fmla="*/ 132360 w 5543211" name="connsiteX1412"/>
                <a:gd fmla="*/ 1242952 h 3677172" name="connsiteY1412"/>
                <a:gd fmla="*/ 131317 w 5543211" name="connsiteX1413"/>
                <a:gd fmla="*/ 1247214 h 3677172" name="connsiteY1413"/>
                <a:gd fmla="*/ 122980 w 5543211" name="connsiteX1414"/>
                <a:gd fmla="*/ 1248431 h 3677172" name="connsiteY1414"/>
                <a:gd fmla="*/ 345038 w 5543211" name="connsiteX1415"/>
                <a:gd fmla="*/ 1229961 h 3677172" name="connsiteY1415"/>
                <a:gd fmla="*/ 353958 w 5543211" name="connsiteX1416"/>
                <a:gd fmla="*/ 1237559 h 3677172" name="connsiteY1416"/>
                <a:gd fmla="*/ 351080 w 5543211" name="connsiteX1417"/>
                <a:gd fmla="*/ 1242952 h 3677172" name="connsiteY1417"/>
                <a:gd fmla="*/ 343406 w 5543211" name="connsiteX1418"/>
                <a:gd fmla="*/ 1242952 h 3677172" name="connsiteY1418"/>
                <a:gd fmla="*/ 343406 w 5543211" name="connsiteX1419"/>
                <a:gd fmla="*/ 1230143 h 3677172" name="connsiteY1419"/>
                <a:gd fmla="*/ 357475 w 5543211" name="connsiteX1420"/>
                <a:gd fmla="*/ 1228570 h 3677172" name="connsiteY1420"/>
                <a:gd fmla="*/ 357476 w 5543211" name="connsiteX1421"/>
                <a:gd fmla="*/ 1242952 h 3677172" name="connsiteY1421"/>
                <a:gd fmla="*/ 357475 w 5543211" name="connsiteX1422"/>
                <a:gd fmla="*/ 1228570 h 3677172" name="connsiteY1422"/>
                <a:gd fmla="*/ 216778 w 5543211" name="connsiteX1423"/>
                <a:gd fmla="*/ 1232355 h 3677172" name="connsiteY1423"/>
                <a:gd fmla="*/ 216778 w 5543211" name="connsiteX1424"/>
                <a:gd fmla="*/ 1236368 h 3677172" name="connsiteY1424"/>
                <a:gd fmla="*/ 197432 w 5543211" name="connsiteX1425"/>
                <a:gd fmla="*/ 1237559 h 3677172" name="connsiteY1425"/>
                <a:gd fmla="*/ 163955 w 5543211" name="connsiteX1426"/>
                <a:gd fmla="*/ 1242448 h 3677172" name="connsiteY1426"/>
                <a:gd fmla="*/ 132360 w 5543211" name="connsiteX1427"/>
                <a:gd fmla="*/ 1242952 h 3677172" name="connsiteY1427"/>
                <a:gd fmla="*/ 88634 w 5543211" name="connsiteX1428"/>
                <a:gd fmla="*/ 685970 h 3677172" name="connsiteY1428"/>
                <a:gd fmla="*/ 60469 w 5543211" name="connsiteX1429"/>
                <a:gd fmla="*/ 688832 h 3677172" name="connsiteY1429"/>
                <a:gd fmla="*/ 60469 w 5543211" name="connsiteX1430"/>
                <a:gd fmla="*/ 687874 h 3677172" name="connsiteY1430"/>
                <a:gd fmla="*/ 94553 w 5543211" name="connsiteX1431"/>
                <a:gd fmla="*/ 685368 h 3677172" name="connsiteY1431"/>
                <a:gd fmla="*/ 95405 w 5543211" name="connsiteX1432"/>
                <a:gd fmla="*/ 685512 h 3677172" name="connsiteY1432"/>
                <a:gd fmla="*/ 88634 w 5543211" name="connsiteX1433"/>
                <a:gd fmla="*/ 685970 h 3677172" name="connsiteY1433"/>
                <a:gd fmla="*/ 125844 w 5543211" name="connsiteX1434"/>
                <a:gd fmla="*/ 683454 h 3677172" name="connsiteY1434"/>
                <a:gd fmla="*/ 97184 w 5543211" name="connsiteX1435"/>
                <a:gd fmla="*/ 685812 h 3677172" name="connsiteY1435"/>
                <a:gd fmla="*/ 95405 w 5543211" name="connsiteX1436"/>
                <a:gd fmla="*/ 685512 h 3677172" name="connsiteY1436"/>
                <a:gd fmla="*/ 187950 w 5543211" name="connsiteX1437"/>
                <a:gd fmla="*/ 678345 h 3677172" name="connsiteY1437"/>
                <a:gd fmla="*/ 188151 w 5543211" name="connsiteX1438"/>
                <a:gd fmla="*/ 678361 h 3677172" name="connsiteY1438"/>
                <a:gd fmla="*/ 175556 w 5543211" name="connsiteX1439"/>
                <a:gd fmla="*/ 680093 h 3677172" name="connsiteY1439"/>
                <a:gd fmla="*/ 125844 w 5543211" name="connsiteX1440"/>
                <a:gd fmla="*/ 683454 h 3677172" name="connsiteY1440"/>
                <a:gd fmla="*/ 217229 w 5543211" name="connsiteX1441"/>
                <a:gd fmla="*/ 676069 h 3677172" name="connsiteY1441"/>
                <a:gd fmla="*/ 217449 w 5543211" name="connsiteX1442"/>
                <a:gd fmla="*/ 680772 h 3677172" name="connsiteY1442"/>
                <a:gd fmla="*/ 217913 w 5543211" name="connsiteX1443"/>
                <a:gd fmla="*/ 680810 h 3677172" name="connsiteY1443"/>
                <a:gd fmla="*/ 217913 w 5543211" name="connsiteX1444"/>
                <a:gd fmla="*/ 676059 h 3677172" name="connsiteY1444"/>
                <a:gd fmla="*/ 196809 w 5543211" name="connsiteX1445"/>
                <a:gd fmla="*/ 677172 h 3677172" name="connsiteY1445"/>
                <a:gd fmla="*/ 195448 w 5543211" name="connsiteX1446"/>
                <a:gd fmla="*/ 678962 h 3677172" name="connsiteY1446"/>
                <a:gd fmla="*/ 188151 w 5543211" name="connsiteX1447"/>
                <a:gd fmla="*/ 678361 h 3677172" name="connsiteY1447"/>
                <a:gd fmla="*/ 216876 w 5543211" name="connsiteX1448"/>
                <a:gd fmla="*/ 668522 h 3677172" name="connsiteY1448"/>
                <a:gd fmla="*/ 217149 w 5543211" name="connsiteX1449"/>
                <a:gd fmla="*/ 674376 h 3677172" name="connsiteY1449"/>
                <a:gd fmla="*/ 217913 w 5543211" name="connsiteX1450"/>
                <a:gd fmla="*/ 674271 h 3677172" name="connsiteY1450"/>
                <a:gd fmla="*/ 217913 w 5543211" name="connsiteX1451"/>
                <a:gd fmla="*/ 668600 h 3677172" name="connsiteY1451"/>
                <a:gd fmla="*/ 50988 w 5543211" name="connsiteX1452"/>
                <a:gd fmla="*/ 678026 h 3677172" name="connsiteY1452"/>
                <a:gd fmla="*/ 60469 w 5543211" name="connsiteX1453"/>
                <a:gd fmla="*/ 679624 h 3677172" name="connsiteY1453"/>
                <a:gd fmla="*/ 60469 w 5543211" name="connsiteX1454"/>
                <a:gd fmla="*/ 687874 h 3677172" name="connsiteY1454"/>
                <a:gd fmla="*/ 59394 w 5543211" name="connsiteX1455"/>
                <a:gd fmla="*/ 687947 h 3677172" name="connsiteY1455"/>
                <a:gd fmla="*/ 49846 w 5543211" name="connsiteX1456"/>
                <a:gd fmla="*/ 680093 h 3677172" name="connsiteY1456"/>
                <a:gd fmla="*/ 315430 w 5543211" name="connsiteX1457"/>
                <a:gd fmla="*/ 660867 h 3677172" name="connsiteY1457"/>
                <a:gd fmla="*/ 315429 w 5543211" name="connsiteX1458"/>
                <a:gd fmla="*/ 688832 h 3677172" name="connsiteY1458"/>
                <a:gd fmla="*/ 315430 w 5543211" name="connsiteX1459"/>
                <a:gd fmla="*/ 660867 h 3677172" name="connsiteY1459"/>
                <a:gd fmla="*/ 53710 w 5543211" name="connsiteX1460"/>
                <a:gd fmla="*/ 673099 h 3677172" name="connsiteY1460"/>
                <a:gd fmla="*/ 50988 w 5543211" name="connsiteX1461"/>
                <a:gd fmla="*/ 678026 h 3677172" name="connsiteY1461"/>
                <a:gd fmla="*/ 32141 w 5543211" name="connsiteX1462"/>
                <a:gd fmla="*/ 674849 h 3677172" name="connsiteY1462"/>
                <a:gd fmla="*/ 161391 w 5543211" name="connsiteX1463"/>
                <a:gd fmla="*/ 664362 h 3677172" name="connsiteY1463"/>
                <a:gd fmla="*/ 192370 w 5543211" name="connsiteX1464"/>
                <a:gd fmla="*/ 666685 h 3677172" name="connsiteY1464"/>
                <a:gd fmla="*/ 198573 w 5543211" name="connsiteX1465"/>
                <a:gd fmla="*/ 674849 h 3677172" name="connsiteY1465"/>
                <a:gd fmla="*/ 197428 w 5543211" name="connsiteX1466"/>
                <a:gd fmla="*/ 676357 h 3677172" name="connsiteY1466"/>
                <a:gd fmla="*/ 180867 w 5543211" name="connsiteX1467"/>
                <a:gd fmla="*/ 676597 h 3677172" name="connsiteY1467"/>
                <a:gd fmla="*/ 94553 w 5543211" name="connsiteX1468"/>
                <a:gd fmla="*/ 685368 h 3677172" name="connsiteY1468"/>
                <a:gd fmla="*/ 60469 w 5543211" name="connsiteX1469"/>
                <a:gd fmla="*/ 679624 h 3677172" name="connsiteY1469"/>
                <a:gd fmla="*/ 60469 w 5543211" name="connsiteX1470"/>
                <a:gd fmla="*/ 672551 h 3677172" name="connsiteY1470"/>
                <a:gd fmla="*/ 216352 w 5543211" name="connsiteX1471"/>
                <a:gd fmla="*/ 657324 h 3677172" name="connsiteY1471"/>
                <a:gd fmla="*/ 216518 w 5543211" name="connsiteX1472"/>
                <a:gd fmla="*/ 660867 h 3677172" name="connsiteY1472"/>
                <a:gd fmla="*/ 217913 w 5543211" name="connsiteX1473"/>
                <a:gd fmla="*/ 660867 h 3677172" name="connsiteY1473"/>
                <a:gd fmla="*/ 217913 w 5543211" name="connsiteX1474"/>
                <a:gd fmla="*/ 657390 h 3677172" name="connsiteY1474"/>
                <a:gd fmla="*/ 107319 w 5543211" name="connsiteX1475"/>
                <a:gd fmla="*/ 660867 h 3677172" name="connsiteY1475"/>
                <a:gd fmla="*/ 187950 w 5543211" name="connsiteX1476"/>
                <a:gd fmla="*/ 660866 h 3677172" name="connsiteY1476"/>
                <a:gd fmla="*/ 187950 w 5543211" name="connsiteX1477"/>
                <a:gd fmla="*/ 660867 h 3677172" name="connsiteY1477"/>
                <a:gd fmla="*/ 85611 w 5543211" name="connsiteX1478"/>
                <a:gd fmla="*/ 660866 h 3677172" name="connsiteY1478"/>
                <a:gd fmla="*/ 104733 w 5543211" name="connsiteX1479"/>
                <a:gd fmla="*/ 660866 h 3677172" name="connsiteY1479"/>
                <a:gd fmla="*/ 107319 w 5543211" name="connsiteX1480"/>
                <a:gd fmla="*/ 660867 h 3677172" name="connsiteY1480"/>
                <a:gd fmla="*/ 60469 w 5543211" name="connsiteX1481"/>
                <a:gd fmla="*/ 660867 h 3677172" name="connsiteY1481"/>
                <a:gd fmla="*/ 60469 w 5543211" name="connsiteX1482"/>
                <a:gd fmla="*/ 672551 h 3677172" name="connsiteY1482"/>
                <a:gd fmla="*/ 53710 w 5543211" name="connsiteX1483"/>
                <a:gd fmla="*/ 673099 h 3677172" name="connsiteY1483"/>
                <a:gd fmla="*/ 57358 w 5543211" name="connsiteX1484"/>
                <a:gd fmla="*/ 360416 h 3677172" name="connsiteY1484"/>
                <a:gd fmla="*/ 58432 w 5543211" name="connsiteX1485"/>
                <a:gd fmla="*/ 360392 h 3677172" name="connsiteY1485"/>
                <a:gd fmla="*/ 57358 w 5543211" name="connsiteX1486"/>
                <a:gd fmla="*/ 360739 h 3677172" name="connsiteY1486"/>
                <a:gd fmla="*/ 160593 w 5543211" name="connsiteX1487"/>
                <a:gd fmla="*/ 335124 h 3677172" name="connsiteY1487"/>
                <a:gd fmla="*/ 163503 w 5543211" name="connsiteX1488"/>
                <a:gd fmla="*/ 352411 h 3677172" name="connsiteY1488"/>
                <a:gd fmla="*/ 121887 w 5543211" name="connsiteX1489"/>
                <a:gd fmla="*/ 358965 h 3677172" name="connsiteY1489"/>
                <a:gd fmla="*/ 58432 w 5543211" name="connsiteX1490"/>
                <a:gd fmla="*/ 360392 h 3677172" name="connsiteY1490"/>
                <a:gd fmla="*/ 130090 w 5543211" name="connsiteX1491"/>
                <a:gd fmla="*/ 337230 h 3677172" name="connsiteY1491"/>
                <a:gd fmla="*/ 179606 w 5543211" name="connsiteX1492"/>
                <a:gd fmla="*/ 322439 h 3677172" name="connsiteY1492"/>
                <a:gd fmla="*/ 180558 w 5543211" name="connsiteX1493"/>
                <a:gd fmla="*/ 333745 h 3677172" name="connsiteY1493"/>
                <a:gd fmla="*/ 160593 w 5543211" name="connsiteX1494"/>
                <a:gd fmla="*/ 335124 h 3677172" name="connsiteY1494"/>
                <a:gd fmla="*/ 159435 w 5543211" name="connsiteX1495"/>
                <a:gd fmla="*/ 328248 h 3677172" name="connsiteY1495"/>
                <a:gd fmla="*/ 155955 w 5543211" name="connsiteX1496"/>
                <a:gd fmla="*/ 307580 h 3677172" name="connsiteY1496"/>
                <a:gd fmla="*/ 157736 w 5543211" name="connsiteX1497"/>
                <a:gd fmla="*/ 318156 h 3677172" name="connsiteY1497"/>
                <a:gd fmla="*/ 159435 w 5543211" name="connsiteX1498"/>
                <a:gd fmla="*/ 328248 h 3677172" name="connsiteY1498"/>
                <a:gd fmla="*/ 145189 w 5543211" name="connsiteX1499"/>
                <a:gd fmla="*/ 332350 h 3677172" name="connsiteY1499"/>
                <a:gd fmla="*/ 130090 w 5543211" name="connsiteX1500"/>
                <a:gd fmla="*/ 337230 h 3677172" name="connsiteY1500"/>
                <a:gd fmla="*/ 123679 w 5543211" name="connsiteX1501"/>
                <a:gd fmla="*/ 337673 h 3677172" name="connsiteY1501"/>
                <a:gd fmla="*/ 57358 w 5543211" name="connsiteX1502"/>
                <a:gd fmla="*/ 332350 h 3677172" name="connsiteY1502"/>
                <a:gd fmla="*/ 57358 w 5543211" name="connsiteX1503"/>
                <a:gd fmla="*/ 360416 h 3677172" name="connsiteY1503"/>
                <a:gd fmla="*/ 43018 w 5543211" name="connsiteX1504"/>
                <a:gd fmla="*/ 360739 h 3677172" name="connsiteY1504"/>
                <a:gd fmla="*/ 43019 w 5543211" name="connsiteX1505"/>
                <a:gd fmla="*/ 332350 h 3677172" name="connsiteY1505"/>
                <a:gd fmla="*/ 141604 w 5543211" name="connsiteX1506"/>
                <a:gd fmla="*/ 311059 h 3677172" name="connsiteY1506"/>
                <a:gd fmla="*/ 44460 w 5543211" name="connsiteX1507"/>
                <a:gd fmla="*/ 313950 h 3677172" name="connsiteY1507"/>
                <a:gd fmla="*/ 44811 w 5543211" name="connsiteX1508"/>
                <a:gd fmla="*/ 316381 h 3677172" name="connsiteY1508"/>
                <a:gd fmla="*/ 57358 w 5543211" name="connsiteX1509"/>
                <a:gd fmla="*/ 318156 h 3677172" name="connsiteY1509"/>
                <a:gd fmla="*/ 43019 w 5543211" name="connsiteX1510"/>
                <a:gd fmla="*/ 318156 h 3677172" name="connsiteY1510"/>
                <a:gd fmla="*/ 44151 w 5543211" name="connsiteX1511"/>
                <a:gd fmla="*/ 311805 h 3677172" name="connsiteY1511"/>
                <a:gd fmla="*/ 44453 w 5543211" name="connsiteX1512"/>
                <a:gd fmla="*/ 313897 h 3677172" name="connsiteY1512"/>
                <a:gd fmla="*/ 43019 w 5543211" name="connsiteX1513"/>
                <a:gd fmla="*/ 318156 h 3677172" name="connsiteY1513"/>
                <a:gd fmla="*/ 154384 w 5543211" name="connsiteX1514"/>
                <a:gd fmla="*/ 298247 h 3677172" name="connsiteY1514"/>
                <a:gd fmla="*/ 177719 w 5543211" name="connsiteX1515"/>
                <a:gd fmla="*/ 300024 h 3677172" name="connsiteY1515"/>
                <a:gd fmla="*/ 177907 w 5543211" name="connsiteX1516"/>
                <a:gd fmla="*/ 302258 h 3677172" name="connsiteY1516"/>
                <a:gd fmla="*/ 155955 w 5543211" name="connsiteX1517"/>
                <a:gd fmla="*/ 307580 h 3677172" name="connsiteY1517"/>
                <a:gd fmla="*/ 14339 w 5543211" name="connsiteX1518"/>
                <a:gd fmla="*/ 303961 h 3677172" name="connsiteY1518"/>
                <a:gd fmla="*/ 43019 w 5543211" name="connsiteX1519"/>
                <a:gd fmla="*/ 318156 h 3677172" name="connsiteY1519"/>
                <a:gd fmla="*/ 14339 w 5543211" name="connsiteX1520"/>
                <a:gd fmla="*/ 303961 h 3677172" name="connsiteY1520"/>
                <a:gd fmla="*/ 229434 w 5543211" name="connsiteX1521"/>
                <a:gd fmla="*/ 289767 h 3677172" name="connsiteY1521"/>
                <a:gd fmla="*/ 223329 w 5543211" name="connsiteX1522"/>
                <a:gd fmla="*/ 291247 h 3677172" name="connsiteY1522"/>
                <a:gd fmla="*/ 223915 w 5543211" name="connsiteX1523"/>
                <a:gd fmla="*/ 303541 h 3677172" name="connsiteY1523"/>
                <a:gd fmla="*/ 229434 w 5543211" name="connsiteX1524"/>
                <a:gd fmla="*/ 303961 h 3677172" name="connsiteY1524"/>
                <a:gd fmla="*/ 229434 w 5543211" name="connsiteX1525"/>
                <a:gd fmla="*/ 289767 h 3677172" name="connsiteY1525"/>
                <a:gd fmla="*/ 63383 w 5543211" name="connsiteX1526"/>
                <a:gd fmla="*/ 291317 h 3677172" name="connsiteY1526"/>
                <a:gd fmla="*/ 69094 w 5543211" name="connsiteX1527"/>
                <a:gd fmla="*/ 291752 h 3677172" name="connsiteY1527"/>
                <a:gd fmla="*/ 57358 w 5543211" name="connsiteX1528"/>
                <a:gd fmla="*/ 318156 h 3677172" name="connsiteY1528"/>
                <a:gd fmla="*/ 52339 w 5543211" name="connsiteX1529"/>
                <a:gd fmla="*/ 290477 h 3677172" name="connsiteY1529"/>
                <a:gd fmla="*/ 52502 w 5543211" name="connsiteX1530"/>
                <a:gd fmla="*/ 290489 h 3677172" name="connsiteY1530"/>
                <a:gd fmla="*/ 44460 w 5543211" name="connsiteX1531"/>
                <a:gd fmla="*/ 313950 h 3677172" name="connsiteY1531"/>
                <a:gd fmla="*/ 44453 w 5543211" name="connsiteX1532"/>
                <a:gd fmla="*/ 313897 h 3677172" name="connsiteY1532"/>
                <a:gd fmla="*/ 47679 w 5543211" name="connsiteX1533"/>
                <a:gd fmla="*/ 290122 h 3677172" name="connsiteY1533"/>
                <a:gd fmla="*/ 48012 w 5543211" name="connsiteX1534"/>
                <a:gd fmla="*/ 290147 h 3677172" name="connsiteY1534"/>
                <a:gd fmla="*/ 44151 w 5543211" name="connsiteX1535"/>
                <a:gd fmla="*/ 311805 h 3677172" name="connsiteY1535"/>
                <a:gd fmla="*/ 43019 w 5543211" name="connsiteX1536"/>
                <a:gd fmla="*/ 303961 h 3677172" name="connsiteY1536"/>
                <a:gd fmla="*/ 48593 w 5543211" name="connsiteX1537"/>
                <a:gd fmla="*/ 286888 h 3677172" name="connsiteY1537"/>
                <a:gd fmla="*/ 48396 w 5543211" name="connsiteX1538"/>
                <a:gd fmla="*/ 287992 h 3677172" name="connsiteY1538"/>
                <a:gd fmla="*/ 47679 w 5543211" name="connsiteX1539"/>
                <a:gd fmla="*/ 290122 h 3677172" name="connsiteY1539"/>
                <a:gd fmla="*/ 43019 w 5543211" name="connsiteX1540"/>
                <a:gd fmla="*/ 289767 h 3677172" name="connsiteY1540"/>
                <a:gd fmla="*/ 54591 w 5543211" name="connsiteX1541"/>
                <a:gd fmla="*/ 283790 h 3677172" name="connsiteY1541"/>
                <a:gd fmla="*/ 52339 w 5543211" name="connsiteX1542"/>
                <a:gd fmla="*/ 290477 h 3677172" name="connsiteY1542"/>
                <a:gd fmla="*/ 48012 w 5543211" name="connsiteX1543"/>
                <a:gd fmla="*/ 290147 h 3677172" name="connsiteY1543"/>
                <a:gd fmla="*/ 48396 w 5543211" name="connsiteX1544"/>
                <a:gd fmla="*/ 287992 h 3677172" name="connsiteY1544"/>
                <a:gd fmla="*/ 48805 w 5543211" name="connsiteX1545"/>
                <a:gd fmla="*/ 286779 h 3677172" name="connsiteY1545"/>
                <a:gd fmla="*/ 57358 w 5543211" name="connsiteX1546"/>
                <a:gd fmla="*/ 282361 h 3677172" name="connsiteY1546"/>
                <a:gd fmla="*/ 57358 w 5543211" name="connsiteX1547"/>
                <a:gd fmla="*/ 289767 h 3677172" name="connsiteY1547"/>
                <a:gd fmla="*/ 64629 w 5543211" name="connsiteX1548"/>
                <a:gd fmla="*/ 285768 h 3677172" name="connsiteY1548"/>
                <a:gd fmla="*/ 63383 w 5543211" name="connsiteX1549"/>
                <a:gd fmla="*/ 291317 h 3677172" name="connsiteY1549"/>
                <a:gd fmla="*/ 52502 w 5543211" name="connsiteX1550"/>
                <a:gd fmla="*/ 290489 h 3677172" name="connsiteY1550"/>
                <a:gd fmla="*/ 54842 w 5543211" name="connsiteX1551"/>
                <a:gd fmla="*/ 283661 h 3677172" name="connsiteY1551"/>
                <a:gd fmla="*/ 78996 w 5543211" name="connsiteX1552"/>
                <a:gd fmla="*/ 277867 h 3677172" name="connsiteY1552"/>
                <a:gd fmla="*/ 107547 w 5543211" name="connsiteX1553"/>
                <a:gd fmla="*/ 280895 h 3677172" name="connsiteY1553"/>
                <a:gd fmla="*/ 150692 w 5543211" name="connsiteX1554"/>
                <a:gd fmla="*/ 276320 h 3677172" name="connsiteY1554"/>
                <a:gd fmla="*/ 154384 w 5543211" name="connsiteX1555"/>
                <a:gd fmla="*/ 298247 h 3677172" name="connsiteY1555"/>
                <a:gd fmla="*/ 136226 w 5543211" name="connsiteX1556"/>
                <a:gd fmla="*/ 296864 h 3677172" name="connsiteY1556"/>
                <a:gd fmla="*/ 69094 w 5543211" name="connsiteX1557"/>
                <a:gd fmla="*/ 291752 h 3677172" name="connsiteY1557"/>
                <a:gd fmla="*/ 74060 w 5543211" name="connsiteX1558"/>
                <a:gd fmla="*/ 280582 h 3677172" name="connsiteY1558"/>
                <a:gd fmla="*/ 68263 w 5543211" name="connsiteX1559"/>
                <a:gd fmla="*/ 276729 h 3677172" name="connsiteY1559"/>
                <a:gd fmla="*/ 75434 w 5543211" name="connsiteX1560"/>
                <a:gd fmla="*/ 277490 h 3677172" name="connsiteY1560"/>
                <a:gd fmla="*/ 74060 w 5543211" name="connsiteX1561"/>
                <a:gd fmla="*/ 280582 h 3677172" name="connsiteY1561"/>
                <a:gd fmla="*/ 64629 w 5543211" name="connsiteX1562"/>
                <a:gd fmla="*/ 285768 h 3677172" name="connsiteY1562"/>
                <a:gd fmla="*/ 66448 w 5543211" name="connsiteX1563"/>
                <a:gd fmla="*/ 277667 h 3677172" name="connsiteY1563"/>
                <a:gd fmla="*/ 57605 w 5543211" name="connsiteX1564"/>
                <a:gd fmla="*/ 275599 h 3677172" name="connsiteY1564"/>
                <a:gd fmla="*/ 66696 w 5543211" name="connsiteX1565"/>
                <a:gd fmla="*/ 276563 h 3677172" name="connsiteY1565"/>
                <a:gd fmla="*/ 66448 w 5543211" name="connsiteX1566"/>
                <a:gd fmla="*/ 277667 h 3677172" name="connsiteY1566"/>
                <a:gd fmla="*/ 57358 w 5543211" name="connsiteX1567"/>
                <a:gd fmla="*/ 282361 h 3677172" name="connsiteY1567"/>
                <a:gd fmla="*/ 57358 w 5543211" name="connsiteX1568"/>
                <a:gd fmla="*/ 276320 h 3677172" name="connsiteY1568"/>
                <a:gd fmla="*/ 57358 w 5543211" name="connsiteX1569"/>
                <a:gd fmla="*/ 275573 h 3677172" name="connsiteY1569"/>
                <a:gd fmla="*/ 57358 w 5543211" name="connsiteX1570"/>
                <a:gd fmla="*/ 276320 h 3677172" name="connsiteY1570"/>
                <a:gd fmla="*/ 54842 w 5543211" name="connsiteX1571"/>
                <a:gd fmla="*/ 283661 h 3677172" name="connsiteY1571"/>
                <a:gd fmla="*/ 54591 w 5543211" name="connsiteX1572"/>
                <a:gd fmla="*/ 283790 h 3677172" name="connsiteY1572"/>
                <a:gd fmla="*/ 25408 w 5543211" name="connsiteX1573"/>
                <a:gd fmla="*/ 276569 h 3677172" name="connsiteY1573"/>
                <a:gd fmla="*/ 27014 w 5543211" name="connsiteX1574"/>
                <a:gd fmla="*/ 283050 h 3677172" name="connsiteY1574"/>
                <a:gd fmla="*/ 14339 w 5543211" name="connsiteX1575"/>
                <a:gd fmla="*/ 303961 h 3677172" name="connsiteY1575"/>
                <a:gd fmla="*/ 31547 w 5543211" name="connsiteX1576"/>
                <a:gd fmla="*/ 275573 h 3677172" name="connsiteY1576"/>
                <a:gd fmla="*/ 41226 w 5543211" name="connsiteX1577"/>
                <a:gd fmla="*/ 275573 h 3677172" name="connsiteY1577"/>
                <a:gd fmla="*/ 43019 w 5543211" name="connsiteX1578"/>
                <a:gd fmla="*/ 275572 h 3677172" name="connsiteY1578"/>
                <a:gd fmla="*/ 43019 w 5543211" name="connsiteX1579"/>
                <a:gd fmla="*/ 289767 h 3677172" name="connsiteY1579"/>
                <a:gd fmla="*/ 28679 w 5543211" name="connsiteX1580"/>
                <a:gd fmla="*/ 289767 h 3677172" name="connsiteY1580"/>
                <a:gd fmla="*/ 27014 w 5543211" name="connsiteX1581"/>
                <a:gd fmla="*/ 283050 h 3677172" name="connsiteY1581"/>
                <a:gd fmla="*/ 32854 w 5543211" name="connsiteX1582"/>
                <a:gd fmla="*/ 273416 h 3677172" name="connsiteY1582"/>
                <a:gd fmla="*/ 31547 w 5543211" name="connsiteX1583"/>
                <a:gd fmla="*/ 275573 h 3677172" name="connsiteY1583"/>
                <a:gd fmla="*/ 28679 w 5543211" name="connsiteX1584"/>
                <a:gd fmla="*/ 275573 h 3677172" name="connsiteY1584"/>
                <a:gd fmla="*/ 54751 w 5543211" name="connsiteX1585"/>
                <a:gd fmla="*/ 269121 h 3677172" name="connsiteY1585"/>
                <a:gd fmla="*/ 48805 w 5543211" name="connsiteX1586"/>
                <a:gd fmla="*/ 286779 h 3677172" name="connsiteY1586"/>
                <a:gd fmla="*/ 48593 w 5543211" name="connsiteX1587"/>
                <a:gd fmla="*/ 286888 h 3677172" name="connsiteY1587"/>
                <a:gd fmla="*/ 51435 w 5543211" name="connsiteX1588"/>
                <a:gd fmla="*/ 270944 h 3677172" name="connsiteY1588"/>
                <a:gd fmla="*/ 61004 w 5543211" name="connsiteX1589"/>
                <a:gd fmla="*/ 265681 h 3677172" name="connsiteY1589"/>
                <a:gd fmla="*/ 57605 w 5543211" name="connsiteX1590"/>
                <a:gd fmla="*/ 275599 h 3677172" name="connsiteY1590"/>
                <a:gd fmla="*/ 57358 w 5543211" name="connsiteX1591"/>
                <a:gd fmla="*/ 275572 h 3677172" name="connsiteY1591"/>
                <a:gd fmla="*/ 60617 w 5543211" name="connsiteX1592"/>
                <a:gd fmla="*/ 265894 h 3677172" name="connsiteY1592"/>
                <a:gd fmla="*/ 52834 w 5543211" name="connsiteX1593"/>
                <a:gd fmla="*/ 263098 h 3677172" name="connsiteY1593"/>
                <a:gd fmla="*/ 51435 w 5543211" name="connsiteX1594"/>
                <a:gd fmla="*/ 270944 h 3677172" name="connsiteY1594"/>
                <a:gd fmla="*/ 43019 w 5543211" name="connsiteX1595"/>
                <a:gd fmla="*/ 275572 h 3677172" name="connsiteY1595"/>
                <a:gd fmla="*/ 43473 w 5543211" name="connsiteX1596"/>
                <a:gd fmla="*/ 267932 h 3677172" name="connsiteY1596"/>
                <a:gd fmla="*/ 63396 w 5543211" name="connsiteX1597"/>
                <a:gd fmla="*/ 257643 h 3677172" name="connsiteY1597"/>
                <a:gd fmla="*/ 60617 w 5543211" name="connsiteX1598"/>
                <a:gd fmla="*/ 265894 h 3677172" name="connsiteY1598"/>
                <a:gd fmla="*/ 54751 w 5543211" name="connsiteX1599"/>
                <a:gd fmla="*/ 269121 h 3677172" name="connsiteY1599"/>
                <a:gd fmla="*/ 57358 w 5543211" name="connsiteX1600"/>
                <a:gd fmla="*/ 261378 h 3677172" name="connsiteY1600"/>
                <a:gd fmla="*/ 57610 w 5543211" name="connsiteX1601"/>
                <a:gd fmla="*/ 260631 h 3677172" name="connsiteY1601"/>
                <a:gd fmla="*/ 79865 w 5543211" name="connsiteX1602"/>
                <a:gd fmla="*/ 256678 h 3677172" name="connsiteY1602"/>
                <a:gd fmla="*/ 77363 w 5543211" name="connsiteX1603"/>
                <a:gd fmla="*/ 272029 h 3677172" name="connsiteY1603"/>
                <a:gd fmla="*/ 68263 w 5543211" name="connsiteX1604"/>
                <a:gd fmla="*/ 276729 h 3677172" name="connsiteY1604"/>
                <a:gd fmla="*/ 66696 w 5543211" name="connsiteX1605"/>
                <a:gd fmla="*/ 276563 h 3677172" name="connsiteY1605"/>
                <a:gd fmla="*/ 68113 w 5543211" name="connsiteX1606"/>
                <a:gd fmla="*/ 270250 h 3677172" name="connsiteY1606"/>
                <a:gd fmla="*/ 173525 w 5543211" name="connsiteX1607"/>
                <a:gd fmla="*/ 250214 h 3677172" name="connsiteY1607"/>
                <a:gd fmla="*/ 186415 w 5543211" name="connsiteX1608"/>
                <a:gd fmla="*/ 261378 h 3677172" name="connsiteY1608"/>
                <a:gd fmla="*/ 174124 w 5543211" name="connsiteX1609"/>
                <a:gd fmla="*/ 257323 h 3677172" name="connsiteY1609"/>
                <a:gd fmla="*/ 82127 w 5543211" name="connsiteX1610"/>
                <a:gd fmla="*/ 254066 h 3677172" name="connsiteY1610"/>
                <a:gd fmla="*/ 79865 w 5543211" name="connsiteX1611"/>
                <a:gd fmla="*/ 256678 h 3677172" name="connsiteY1611"/>
                <a:gd fmla="*/ 80110 w 5543211" name="connsiteX1612"/>
                <a:gd fmla="*/ 255175 h 3677172" name="connsiteY1612"/>
                <a:gd fmla="*/ 200755 w 5543211" name="connsiteX1613"/>
                <a:gd fmla="*/ 247184 h 3677172" name="connsiteY1613"/>
                <a:gd fmla="*/ 186415 w 5543211" name="connsiteX1614"/>
                <a:gd fmla="*/ 261378 h 3677172" name="connsiteY1614"/>
                <a:gd fmla="*/ 200755 w 5543211" name="connsiteX1615"/>
                <a:gd fmla="*/ 247184 h 3677172" name="connsiteY1615"/>
                <a:gd fmla="*/ 44265 w 5543211" name="connsiteX1616"/>
                <a:gd fmla="*/ 254589 h 3677172" name="connsiteY1616"/>
                <a:gd fmla="*/ 43473 w 5543211" name="connsiteX1617"/>
                <a:gd fmla="*/ 267932 h 3677172" name="connsiteY1617"/>
                <a:gd fmla="*/ 32854 w 5543211" name="connsiteX1618"/>
                <a:gd fmla="*/ 273416 h 3677172" name="connsiteY1618"/>
                <a:gd fmla="*/ 145927 w 5543211" name="connsiteX1619"/>
                <a:gd fmla="*/ 248019 h 3677172" name="connsiteY1619"/>
                <a:gd fmla="*/ 174124 w 5543211" name="connsiteX1620"/>
                <a:gd fmla="*/ 257323 h 3677172" name="connsiteY1620"/>
                <a:gd fmla="*/ 175913 w 5543211" name="connsiteX1621"/>
                <a:gd fmla="*/ 278572 h 3677172" name="connsiteY1621"/>
                <a:gd fmla="*/ 157736 w 5543211" name="connsiteX1622"/>
                <a:gd fmla="*/ 275573 h 3677172" name="connsiteY1622"/>
                <a:gd fmla="*/ 150692 w 5543211" name="connsiteX1623"/>
                <a:gd fmla="*/ 276320 h 3677172" name="connsiteY1623"/>
                <a:gd fmla="*/ 61839 w 5543211" name="connsiteX1624"/>
                <a:gd fmla="*/ 248071 h 3677172" name="connsiteY1624"/>
                <a:gd fmla="*/ 57610 w 5543211" name="connsiteX1625"/>
                <a:gd fmla="*/ 260631 h 3677172" name="connsiteY1625"/>
                <a:gd fmla="*/ 52834 w 5543211" name="connsiteX1626"/>
                <a:gd fmla="*/ 263098 h 3677172" name="connsiteY1626"/>
                <a:gd fmla="*/ 53773 w 5543211" name="connsiteX1627"/>
                <a:gd fmla="*/ 257830 h 3677172" name="connsiteY1627"/>
                <a:gd fmla="*/ 81585 w 5543211" name="connsiteX1628"/>
                <a:gd fmla="*/ 246120 h 3677172" name="connsiteY1628"/>
                <a:gd fmla="*/ 80110 w 5543211" name="connsiteX1629"/>
                <a:gd fmla="*/ 255175 h 3677172" name="connsiteY1629"/>
                <a:gd fmla="*/ 61004 w 5543211" name="connsiteX1630"/>
                <a:gd fmla="*/ 265681 h 3677172" name="connsiteY1630"/>
                <a:gd fmla="*/ 63838 w 5543211" name="connsiteX1631"/>
                <a:gd fmla="*/ 257415 h 3677172" name="connsiteY1631"/>
                <a:gd fmla="*/ 69905 w 5543211" name="connsiteX1632"/>
                <a:gd fmla="*/ 254281 h 3677172" name="connsiteY1632"/>
                <a:gd fmla="*/ 144854 w 5543211" name="connsiteX1633"/>
                <a:gd fmla="*/ 241650 h 3677172" name="connsiteY1633"/>
                <a:gd fmla="*/ 145927 w 5543211" name="connsiteX1634"/>
                <a:gd fmla="*/ 248019 h 3677172" name="connsiteY1634"/>
                <a:gd fmla="*/ 138019 w 5543211" name="connsiteX1635"/>
                <a:gd fmla="*/ 245410 h 3677172" name="connsiteY1635"/>
                <a:gd fmla="*/ 125060 w 5543211" name="connsiteX1636"/>
                <a:gd fmla="*/ 241134 h 3677172" name="connsiteY1636"/>
                <a:gd fmla="*/ 138019 w 5543211" name="connsiteX1637"/>
                <a:gd fmla="*/ 245410 h 3677172" name="connsiteY1637"/>
                <a:gd fmla="*/ 78996 w 5543211" name="connsiteX1638"/>
                <a:gd fmla="*/ 277867 h 3677172" name="connsiteY1638"/>
                <a:gd fmla="*/ 75434 w 5543211" name="connsiteX1639"/>
                <a:gd fmla="*/ 277490 h 3677172" name="connsiteY1639"/>
                <a:gd fmla="*/ 77075 w 5543211" name="connsiteX1640"/>
                <a:gd fmla="*/ 273798 h 3677172" name="connsiteY1640"/>
                <a:gd fmla="*/ 77363 w 5543211" name="connsiteX1641"/>
                <a:gd fmla="*/ 272029 h 3677172" name="connsiteY1641"/>
                <a:gd fmla="*/ 84245 w 5543211" name="connsiteX1642"/>
                <a:gd fmla="*/ 268475 h 3677172" name="connsiteY1642"/>
                <a:gd fmla="*/ 114717 w 5543211" name="connsiteX1643"/>
                <a:gd fmla="*/ 247184 h 3677172" name="connsiteY1643"/>
                <a:gd fmla="*/ 171401 w 5543211" name="connsiteX1644"/>
                <a:gd fmla="*/ 233156 h 3677172" name="connsiteY1644"/>
                <a:gd fmla="*/ 172118 w 5543211" name="connsiteX1645"/>
                <a:gd fmla="*/ 233499 h 3677172" name="connsiteY1645"/>
                <a:gd fmla="*/ 173525 w 5543211" name="connsiteX1646"/>
                <a:gd fmla="*/ 250214 h 3677172" name="connsiteY1646"/>
                <a:gd fmla="*/ 172075 w 5543211" name="connsiteX1647"/>
                <a:gd fmla="*/ 248958 h 3677172" name="connsiteY1647"/>
                <a:gd fmla="*/ 157736 w 5543211" name="connsiteX1648"/>
                <a:gd fmla="*/ 247184 h 3677172" name="connsiteY1648"/>
                <a:gd fmla="*/ 164906 w 5543211" name="connsiteX1649"/>
                <a:gd fmla="*/ 234764 h 3677172" name="connsiteY1649"/>
                <a:gd fmla="*/ 172075 w 5543211" name="connsiteX1650"/>
                <a:gd fmla="*/ 232989 h 3677172" name="connsiteY1650"/>
                <a:gd fmla="*/ 200755 w 5543211" name="connsiteX1651"/>
                <a:gd fmla="*/ 247184 h 3677172" name="connsiteY1651"/>
                <a:gd fmla="*/ 172118 w 5543211" name="connsiteX1652"/>
                <a:gd fmla="*/ 233499 h 3677172" name="connsiteY1652"/>
                <a:gd fmla="*/ 170845 w 5543211" name="connsiteX1653"/>
                <a:gd fmla="*/ 232891 h 3677172" name="connsiteY1653"/>
                <a:gd fmla="*/ 172075 w 5543211" name="connsiteX1654"/>
                <a:gd fmla="*/ 232989 h 3677172" name="connsiteY1654"/>
                <a:gd fmla="*/ 171401 w 5543211" name="connsiteX1655"/>
                <a:gd fmla="*/ 233156 h 3677172" name="connsiteY1655"/>
                <a:gd fmla="*/ 70726 w 5543211" name="connsiteX1656"/>
                <a:gd fmla="*/ 237320 h 3677172" name="connsiteY1656"/>
                <a:gd fmla="*/ 63838 w 5543211" name="connsiteX1657"/>
                <a:gd fmla="*/ 257415 h 3677172" name="connsiteY1657"/>
                <a:gd fmla="*/ 63396 w 5543211" name="connsiteX1658"/>
                <a:gd fmla="*/ 257643 h 3677172" name="connsiteY1658"/>
                <a:gd fmla="*/ 69905 w 5543211" name="connsiteX1659"/>
                <a:gd fmla="*/ 238312 h 3677172" name="connsiteY1659"/>
                <a:gd fmla="*/ 164381 w 5543211" name="connsiteX1660"/>
                <a:gd fmla="*/ 230912 h 3677172" name="connsiteY1660"/>
                <a:gd fmla="*/ 169721 w 5543211" name="connsiteX1661"/>
                <a:gd fmla="*/ 232354 h 3677172" name="connsiteY1661"/>
                <a:gd fmla="*/ 170845 w 5543211" name="connsiteX1662"/>
                <a:gd fmla="*/ 232891 h 3677172" name="connsiteY1662"/>
                <a:gd fmla="*/ 162065 w 5543211" name="connsiteX1663"/>
                <a:gd fmla="*/ 232186 h 3677172" name="connsiteY1663"/>
                <a:gd fmla="*/ 146810 w 5543211" name="connsiteX1664"/>
                <a:gd fmla="*/ 230962 h 3677172" name="connsiteY1664"/>
                <a:gd fmla="*/ 162065 w 5543211" name="connsiteX1665"/>
                <a:gd fmla="*/ 232186 h 3677172" name="connsiteY1665"/>
                <a:gd fmla="*/ 144854 w 5543211" name="connsiteX1666"/>
                <a:gd fmla="*/ 241650 h 3677172" name="connsiteY1666"/>
                <a:gd fmla="*/ 143396 w 5543211" name="connsiteX1667"/>
                <a:gd fmla="*/ 232989 h 3677172" name="connsiteY1667"/>
                <a:gd fmla="*/ 100377 w 5543211" name="connsiteX1668"/>
                <a:gd fmla="*/ 232989 h 3677172" name="connsiteY1668"/>
                <a:gd fmla="*/ 112924 w 5543211" name="connsiteX1669"/>
                <a:gd fmla="*/ 237129 h 3677172" name="connsiteY1669"/>
                <a:gd fmla="*/ 82127 w 5543211" name="connsiteX1670"/>
                <a:gd fmla="*/ 254066 h 3677172" name="connsiteY1670"/>
                <a:gd fmla="*/ 127027 w 5543211" name="connsiteX1671"/>
                <a:gd fmla="*/ 229374 h 3677172" name="connsiteY1671"/>
                <a:gd fmla="*/ 142977 w 5543211" name="connsiteX1672"/>
                <a:gd fmla="*/ 230654 h 3677172" name="connsiteY1672"/>
                <a:gd fmla="*/ 125060 w 5543211" name="connsiteX1673"/>
                <a:gd fmla="*/ 241134 h 3677172" name="connsiteY1673"/>
                <a:gd fmla="*/ 112924 w 5543211" name="connsiteX1674"/>
                <a:gd fmla="*/ 237129 h 3677172" name="connsiteY1674"/>
                <a:gd fmla="*/ 172075 w 5543211" name="connsiteX1675"/>
                <a:gd fmla="*/ 226681 h 3677172" name="connsiteY1675"/>
                <a:gd fmla="*/ 172075 w 5543211" name="connsiteX1676"/>
                <a:gd fmla="*/ 232989 h 3677172" name="connsiteY1676"/>
                <a:gd fmla="*/ 169721 w 5543211" name="connsiteX1677"/>
                <a:gd fmla="*/ 232354 h 3677172" name="connsiteY1677"/>
                <a:gd fmla="*/ 165461 w 5543211" name="connsiteX1678"/>
                <a:gd fmla="*/ 230318 h 3677172" name="connsiteY1678"/>
                <a:gd fmla="*/ 44686 w 5543211" name="connsiteX1679"/>
                <a:gd fmla="*/ 231884 h 3677172" name="connsiteY1679"/>
                <a:gd fmla="*/ 43019 w 5543211" name="connsiteX1680"/>
                <a:gd fmla="*/ 232989 h 3677172" name="connsiteY1680"/>
                <a:gd fmla="*/ 43430 w 5543211" name="connsiteX1681"/>
                <a:gd fmla="*/ 231971 h 3677172" name="connsiteY1681"/>
                <a:gd fmla="*/ 49370 w 5543211" name="connsiteX1682"/>
                <a:gd fmla="*/ 231561 h 3677172" name="connsiteY1682"/>
                <a:gd fmla="*/ 46603 w 5543211" name="connsiteX1683"/>
                <a:gd fmla="*/ 250732 h 3677172" name="connsiteY1683"/>
                <a:gd fmla="*/ 44265 w 5543211" name="connsiteX1684"/>
                <a:gd fmla="*/ 254589 h 3677172" name="connsiteY1684"/>
                <a:gd fmla="*/ 44811 w 5543211" name="connsiteX1685"/>
                <a:gd fmla="*/ 245409 h 3677172" name="connsiteY1685"/>
                <a:gd fmla="*/ 49063 w 5543211" name="connsiteX1686"/>
                <a:gd fmla="*/ 231582 h 3677172" name="connsiteY1686"/>
                <a:gd fmla="*/ 27764 w 5543211" name="connsiteX1687"/>
                <a:gd fmla="*/ 232687 h 3677172" name="connsiteY1687"/>
                <a:gd fmla="*/ 28679 w 5543211" name="connsiteX1688"/>
                <a:gd fmla="*/ 232989 h 3677172" name="connsiteY1688"/>
                <a:gd fmla="*/ 42083 w 5543211" name="connsiteX1689"/>
                <a:gd fmla="*/ 232064 h 3677172" name="connsiteY1689"/>
                <a:gd fmla="*/ 43019 w 5543211" name="connsiteX1690"/>
                <a:gd fmla="*/ 232989 h 3677172" name="connsiteY1690"/>
                <a:gd fmla="*/ 25408 w 5543211" name="connsiteX1691"/>
                <a:gd fmla="*/ 276569 h 3677172" name="connsiteY1691"/>
                <a:gd fmla="*/ 22853 w 5543211" name="connsiteX1692"/>
                <a:gd fmla="*/ 266257 h 3677172" name="connsiteY1692"/>
                <a:gd fmla="*/ 25094 w 5543211" name="connsiteX1693"/>
                <a:gd fmla="*/ 240087 h 3677172" name="connsiteY1693"/>
                <a:gd fmla="*/ 72722 w 5543211" name="connsiteX1694"/>
                <a:gd fmla="*/ 229948 h 3677172" name="connsiteY1694"/>
                <a:gd fmla="*/ 69905 w 5543211" name="connsiteX1695"/>
                <a:gd fmla="*/ 238312 h 3677172" name="connsiteY1695"/>
                <a:gd fmla="*/ 61839 w 5543211" name="connsiteX1696"/>
                <a:gd fmla="*/ 248071 h 3677172" name="connsiteY1696"/>
                <a:gd fmla="*/ 67828 w 5543211" name="connsiteX1697"/>
                <a:gd fmla="*/ 230286 h 3677172" name="connsiteY1697"/>
                <a:gd fmla="*/ 77067 w 5543211" name="connsiteX1698"/>
                <a:gd fmla="*/ 229648 h 3677172" name="connsiteY1698"/>
                <a:gd fmla="*/ 70726 w 5543211" name="connsiteX1699"/>
                <a:gd fmla="*/ 237320 h 3677172" name="connsiteY1699"/>
                <a:gd fmla="*/ 73265 w 5543211" name="connsiteX1700"/>
                <a:gd fmla="*/ 229910 h 3677172" name="connsiteY1700"/>
                <a:gd fmla="*/ 105755 w 5543211" name="connsiteX1701"/>
                <a:gd fmla="*/ 227667 h 3677172" name="connsiteY1701"/>
                <a:gd fmla="*/ 109410 w 5543211" name="connsiteX1702"/>
                <a:gd fmla="*/ 227960 h 3677172" name="connsiteY1702"/>
                <a:gd fmla="*/ 100377 w 5543211" name="connsiteX1703"/>
                <a:gd fmla="*/ 232989 h 3677172" name="connsiteY1703"/>
                <a:gd fmla="*/ 81585 w 5543211" name="connsiteX1704"/>
                <a:gd fmla="*/ 246120 h 3677172" name="connsiteY1704"/>
                <a:gd fmla="*/ 84351 w 5543211" name="connsiteX1705"/>
                <a:gd fmla="*/ 229145 h 3677172" name="connsiteY1705"/>
                <a:gd fmla="*/ 153402 w 5543211" name="connsiteX1706"/>
                <a:gd fmla="*/ 224556 h 3677172" name="connsiteY1706"/>
                <a:gd fmla="*/ 165461 w 5543211" name="connsiteX1707"/>
                <a:gd fmla="*/ 230318 h 3677172" name="connsiteY1707"/>
                <a:gd fmla="*/ 164381 w 5543211" name="connsiteX1708"/>
                <a:gd fmla="*/ 230912 h 3677172" name="connsiteY1708"/>
                <a:gd fmla="*/ 152358 w 5543211" name="connsiteX1709"/>
                <a:gd fmla="*/ 227666 h 3677172" name="connsiteY1709"/>
                <a:gd fmla="*/ 146810 w 5543211" name="connsiteX1710"/>
                <a:gd fmla="*/ 230962 h 3677172" name="connsiteY1710"/>
                <a:gd fmla="*/ 142977 w 5543211" name="connsiteX1711"/>
                <a:gd fmla="*/ 230654 h 3677172" name="connsiteY1711"/>
                <a:gd fmla="*/ 49814 w 5543211" name="connsiteX1712"/>
                <a:gd fmla="*/ 228485 h 3677172" name="connsiteY1712"/>
                <a:gd fmla="*/ 49637 w 5543211" name="connsiteX1713"/>
                <a:gd fmla="*/ 229714 h 3677172" name="connsiteY1713"/>
                <a:gd fmla="*/ 49063 w 5543211" name="connsiteX1714"/>
                <a:gd fmla="*/ 231582 h 3677172" name="connsiteY1714"/>
                <a:gd fmla="*/ 44686 w 5543211" name="connsiteX1715"/>
                <a:gd fmla="*/ 231884 h 3677172" name="connsiteY1715"/>
                <a:gd fmla="*/ 122197 w 5543211" name="connsiteX1716"/>
                <a:gd fmla="*/ 220840 h 3677172" name="connsiteY1716"/>
                <a:gd fmla="*/ 140647 w 5543211" name="connsiteX1717"/>
                <a:gd fmla="*/ 221884 h 3677172" name="connsiteY1717"/>
                <a:gd fmla="*/ 127027 w 5543211" name="connsiteX1718"/>
                <a:gd fmla="*/ 229374 h 3677172" name="connsiteY1718"/>
                <a:gd fmla="*/ 109410 w 5543211" name="connsiteX1719"/>
                <a:gd fmla="*/ 227960 h 3677172" name="connsiteY1719"/>
                <a:gd fmla="*/ 86037 w 5543211" name="connsiteX1720"/>
                <a:gd fmla="*/ 218795 h 3677172" name="connsiteY1720"/>
                <a:gd fmla="*/ 84351 w 5543211" name="connsiteX1721"/>
                <a:gd fmla="*/ 229145 h 3677172" name="connsiteY1721"/>
                <a:gd fmla="*/ 77067 w 5543211" name="connsiteX1722"/>
                <a:gd fmla="*/ 229648 h 3677172" name="connsiteY1722"/>
                <a:gd fmla="*/ 28679 w 5543211" name="connsiteX1723"/>
                <a:gd fmla="*/ 218795 h 3677172" name="connsiteY1723"/>
                <a:gd fmla="*/ 31698 w 5543211" name="connsiteX1724"/>
                <a:gd fmla="*/ 221783 h 3677172" name="connsiteY1724"/>
                <a:gd fmla="*/ 27764 w 5543211" name="connsiteX1725"/>
                <a:gd fmla="*/ 232687 h 3677172" name="connsiteY1725"/>
                <a:gd fmla="*/ 23301 w 5543211" name="connsiteX1726"/>
                <a:gd fmla="*/ 231215 h 3677172" name="connsiteY1726"/>
                <a:gd fmla="*/ 28679 w 5543211" name="connsiteX1727"/>
                <a:gd fmla="*/ 218795 h 3677172" name="connsiteY1727"/>
                <a:gd fmla="*/ 49530 w 5543211" name="connsiteX1728"/>
                <a:gd fmla="*/ 216875 h 3677172" name="connsiteY1728"/>
                <a:gd fmla="*/ 43430 w 5543211" name="connsiteX1729"/>
                <a:gd fmla="*/ 231971 h 3677172" name="connsiteY1729"/>
                <a:gd fmla="*/ 42083 w 5543211" name="connsiteX1730"/>
                <a:gd fmla="*/ 232064 h 3677172" name="connsiteY1730"/>
                <a:gd fmla="*/ 41226 w 5543211" name="connsiteX1731"/>
                <a:gd fmla="*/ 231215 h 3677172" name="connsiteY1731"/>
                <a:gd fmla="*/ 31698 w 5543211" name="connsiteX1732"/>
                <a:gd fmla="*/ 221783 h 3677172" name="connsiteY1732"/>
                <a:gd fmla="*/ 32917 w 5543211" name="connsiteX1733"/>
                <a:gd fmla="*/ 218405 h 3677172" name="connsiteY1733"/>
                <a:gd fmla="*/ 53702 w 5543211" name="connsiteX1734"/>
                <a:gd fmla="*/ 216491 h 3677172" name="connsiteY1734"/>
                <a:gd fmla="*/ 50066 w 5543211" name="connsiteX1735"/>
                <a:gd fmla="*/ 228319 h 3677172" name="connsiteY1735"/>
                <a:gd fmla="*/ 49814 w 5543211" name="connsiteX1736"/>
                <a:gd fmla="*/ 228485 h 3677172" name="connsiteY1736"/>
                <a:gd fmla="*/ 51516 w 5543211" name="connsiteX1737"/>
                <a:gd fmla="*/ 216692 h 3677172" name="connsiteY1737"/>
                <a:gd fmla="*/ 72131 w 5543211" name="connsiteX1738"/>
                <a:gd fmla="*/ 214794 h 3677172" name="connsiteY1738"/>
                <a:gd fmla="*/ 71698 w 5543211" name="connsiteX1739"/>
                <a:gd fmla="*/ 218795 h 3677172" name="connsiteY1739"/>
                <a:gd fmla="*/ 67828 w 5543211" name="connsiteX1740"/>
                <a:gd fmla="*/ 230286 h 3677172" name="connsiteY1740"/>
                <a:gd fmla="*/ 49370 w 5543211" name="connsiteX1741"/>
                <a:gd fmla="*/ 231561 h 3677172" name="connsiteY1741"/>
                <a:gd fmla="*/ 49637 w 5543211" name="connsiteX1742"/>
                <a:gd fmla="*/ 229714 h 3677172" name="connsiteY1742"/>
                <a:gd fmla="*/ 50066 w 5543211" name="connsiteX1743"/>
                <a:gd fmla="*/ 228319 h 3677172" name="connsiteY1743"/>
                <a:gd fmla="*/ 68785 w 5543211" name="connsiteX1744"/>
                <a:gd fmla="*/ 215912 h 3677172" name="connsiteY1744"/>
                <a:gd fmla="*/ 71118 w 5543211" name="connsiteX1745"/>
                <a:gd fmla="*/ 214887 h 3677172" name="connsiteY1745"/>
                <a:gd fmla="*/ 78143 w 5543211" name="connsiteX1746"/>
                <a:gd fmla="*/ 214240 h 3677172" name="connsiteY1746"/>
                <a:gd fmla="*/ 77075 w 5543211" name="connsiteX1747"/>
                <a:gd fmla="*/ 218795 h 3677172" name="connsiteY1747"/>
                <a:gd fmla="*/ 73265 w 5543211" name="connsiteX1748"/>
                <a:gd fmla="*/ 229910 h 3677172" name="connsiteY1748"/>
                <a:gd fmla="*/ 72722 w 5543211" name="connsiteX1749"/>
                <a:gd fmla="*/ 229948 h 3677172" name="connsiteY1749"/>
                <a:gd fmla="*/ 78007 w 5543211" name="connsiteX1750"/>
                <a:gd fmla="*/ 214253 h 3677172" name="connsiteY1750"/>
                <a:gd fmla="*/ 34064 w 5543211" name="connsiteX1751"/>
                <a:gd fmla="*/ 215226 h 3677172" name="connsiteY1751"/>
                <a:gd fmla="*/ 32917 w 5543211" name="connsiteX1752"/>
                <a:gd fmla="*/ 218405 h 3677172" name="connsiteY1752"/>
                <a:gd fmla="*/ 28679 w 5543211" name="connsiteX1753"/>
                <a:gd fmla="*/ 218795 h 3677172" name="connsiteY1753"/>
                <a:gd fmla="*/ 167741 w 5543211" name="connsiteX1754"/>
                <a:gd fmla="*/ 206984 h 3677172" name="connsiteY1754"/>
                <a:gd fmla="*/ 167146 w 5543211" name="connsiteX1755"/>
                <a:gd fmla="*/ 209258 h 3677172" name="connsiteY1755"/>
                <a:gd fmla="*/ 154151 w 5543211" name="connsiteX1756"/>
                <a:gd fmla="*/ 224118 h 3677172" name="connsiteY1756"/>
                <a:gd fmla="*/ 153402 w 5543211" name="connsiteX1757"/>
                <a:gd fmla="*/ 224556 h 3677172" name="connsiteY1757"/>
                <a:gd fmla="*/ 148773 w 5543211" name="connsiteX1758"/>
                <a:gd fmla="*/ 222344 h 3677172" name="connsiteY1758"/>
                <a:gd fmla="*/ 140647 w 5543211" name="connsiteX1759"/>
                <a:gd fmla="*/ 221884 h 3677172" name="connsiteY1759"/>
                <a:gd fmla="*/ 138577 w 5543211" name="connsiteX1760"/>
                <a:gd fmla="*/ 208185 h 3677172" name="connsiteY1760"/>
                <a:gd fmla="*/ 129056 w 5543211" name="connsiteX1761"/>
                <a:gd fmla="*/ 217021 h 3677172" name="connsiteY1761"/>
                <a:gd fmla="*/ 122197 w 5543211" name="connsiteX1762"/>
                <a:gd fmla="*/ 220840 h 3677172" name="connsiteY1762"/>
                <a:gd fmla="*/ 86037 w 5543211" name="connsiteX1763"/>
                <a:gd fmla="*/ 218795 h 3677172" name="connsiteY1763"/>
                <a:gd fmla="*/ 87403 w 5543211" name="connsiteX1764"/>
                <a:gd fmla="*/ 213388 h 3677172" name="connsiteY1764"/>
                <a:gd fmla="*/ 105754 w 5543211" name="connsiteX1765"/>
                <a:gd fmla="*/ 211698 h 3677172" name="connsiteY1765"/>
                <a:gd fmla="*/ 78781 w 5543211" name="connsiteX1766"/>
                <a:gd fmla="*/ 211522 h 3677172" name="connsiteY1766"/>
                <a:gd fmla="*/ 78446 w 5543211" name="connsiteX1767"/>
                <a:gd fmla="*/ 212950 h 3677172" name="connsiteY1767"/>
                <a:gd fmla="*/ 78007 w 5543211" name="connsiteX1768"/>
                <a:gd fmla="*/ 214253 h 3677172" name="connsiteY1768"/>
                <a:gd fmla="*/ 72131 w 5543211" name="connsiteX1769"/>
                <a:gd fmla="*/ 214794 h 3677172" name="connsiteY1769"/>
                <a:gd fmla="*/ 72171 w 5543211" name="connsiteX1770"/>
                <a:gd fmla="*/ 214425 h 3677172" name="connsiteY1770"/>
                <a:gd fmla="*/ 168302 w 5543211" name="connsiteX1771"/>
                <a:gd fmla="*/ 204839 h 3677172" name="connsiteY1771"/>
                <a:gd fmla="*/ 168257 w 5543211" name="connsiteX1772"/>
                <a:gd fmla="*/ 205009 h 3677172" name="connsiteY1772"/>
                <a:gd fmla="*/ 138577 w 5543211" name="connsiteX1773"/>
                <a:gd fmla="*/ 208185 h 3677172" name="connsiteY1773"/>
                <a:gd fmla="*/ 140275 w 5543211" name="connsiteX1774"/>
                <a:gd fmla="*/ 206610 h 3677172" name="connsiteY1774"/>
                <a:gd fmla="*/ 172075 w 5543211" name="connsiteX1775"/>
                <a:gd fmla="*/ 204600 h 3677172" name="connsiteY1775"/>
                <a:gd fmla="*/ 167741 w 5543211" name="connsiteX1776"/>
                <a:gd fmla="*/ 206984 h 3677172" name="connsiteY1776"/>
                <a:gd fmla="*/ 168257 w 5543211" name="connsiteX1777"/>
                <a:gd fmla="*/ 205009 h 3677172" name="connsiteY1777"/>
                <a:gd fmla="*/ 172075 w 5543211" name="connsiteX1778"/>
                <a:gd fmla="*/ 204600 h 3677172" name="connsiteY1778"/>
                <a:gd fmla="*/ 186415 w 5543211" name="connsiteX1779"/>
                <a:gd fmla="*/ 218795 h 3677172" name="connsiteY1779"/>
                <a:gd fmla="*/ 172075 w 5543211" name="connsiteX1780"/>
                <a:gd fmla="*/ 226681 h 3677172" name="connsiteY1780"/>
                <a:gd fmla="*/ 83188 w 5543211" name="connsiteX1781"/>
                <a:gd fmla="*/ 209587 h 3677172" name="connsiteY1781"/>
                <a:gd fmla="*/ 87830 w 5543211" name="connsiteX1782"/>
                <a:gd fmla="*/ 209924 h 3677172" name="connsiteY1782"/>
                <a:gd fmla="*/ 88285 w 5543211" name="connsiteX1783"/>
                <a:gd fmla="*/ 209895 h 3677172" name="connsiteY1783"/>
                <a:gd fmla="*/ 87403 w 5543211" name="connsiteX1784"/>
                <a:gd fmla="*/ 213388 h 3677172" name="connsiteY1784"/>
                <a:gd fmla="*/ 78143 w 5543211" name="connsiteX1785"/>
                <a:gd fmla="*/ 214240 h 3677172" name="connsiteY1785"/>
                <a:gd fmla="*/ 78446 w 5543211" name="connsiteX1786"/>
                <a:gd fmla="*/ 212950 h 3677172" name="connsiteY1786"/>
                <a:gd fmla="*/ 78868 w 5543211" name="connsiteX1787"/>
                <a:gd fmla="*/ 211698 h 3677172" name="connsiteY1787"/>
                <a:gd fmla="*/ 78952 w 5543211" name="connsiteX1788"/>
                <a:gd fmla="*/ 211447 h 3677172" name="connsiteY1788"/>
                <a:gd fmla="*/ 79301 w 5543211" name="connsiteX1789"/>
                <a:gd fmla="*/ 209306 h 3677172" name="connsiteY1789"/>
                <a:gd fmla="*/ 79664 w 5543211" name="connsiteX1790"/>
                <a:gd fmla="*/ 209332 h 3677172" name="connsiteY1790"/>
                <a:gd fmla="*/ 78952 w 5543211" name="connsiteX1791"/>
                <a:gd fmla="*/ 211447 h 3677172" name="connsiteY1791"/>
                <a:gd fmla="*/ 78781 w 5543211" name="connsiteX1792"/>
                <a:gd fmla="*/ 211522 h 3677172" name="connsiteY1792"/>
                <a:gd fmla="*/ 52578 w 5543211" name="connsiteX1793"/>
                <a:gd fmla="*/ 209332 h 3677172" name="connsiteY1793"/>
                <a:gd fmla="*/ 51516 w 5543211" name="connsiteX1794"/>
                <a:gd fmla="*/ 216692 h 3677172" name="connsiteY1794"/>
                <a:gd fmla="*/ 49530 w 5543211" name="connsiteX1795"/>
                <a:gd fmla="*/ 216875 h 3677172" name="connsiteY1795"/>
                <a:gd fmla="*/ 56421 w 5543211" name="connsiteX1796"/>
                <a:gd fmla="*/ 207648 h 3677172" name="connsiteY1796"/>
                <a:gd fmla="*/ 72776 w 5543211" name="connsiteX1797"/>
                <a:gd fmla="*/ 208833 h 3677172" name="connsiteY1797"/>
                <a:gd fmla="*/ 72171 w 5543211" name="connsiteX1798"/>
                <a:gd fmla="*/ 214425 h 3677172" name="connsiteY1798"/>
                <a:gd fmla="*/ 71118 w 5543211" name="connsiteX1799"/>
                <a:gd fmla="*/ 214887 h 3677172" name="connsiteY1799"/>
                <a:gd fmla="*/ 53702 w 5543211" name="connsiteX1800"/>
                <a:gd fmla="*/ 216491 h 3677172" name="connsiteY1800"/>
                <a:gd fmla="*/ 52858 w 5543211" name="connsiteX1801"/>
                <a:gd fmla="*/ 207390 h 3677172" name="connsiteY1801"/>
                <a:gd fmla="*/ 53349 w 5543211" name="connsiteX1802"/>
                <a:gd fmla="*/ 207426 h 3677172" name="connsiteY1802"/>
                <a:gd fmla="*/ 52578 w 5543211" name="connsiteX1803"/>
                <a:gd fmla="*/ 209332 h 3677172" name="connsiteY1803"/>
                <a:gd fmla="*/ 169521 w 5543211" name="connsiteX1804"/>
                <a:gd fmla="*/ 200176 h 3677172" name="connsiteY1804"/>
                <a:gd fmla="*/ 172075 w 5543211" name="connsiteX1805"/>
                <a:gd fmla="*/ 204600 h 3677172" name="connsiteY1805"/>
                <a:gd fmla="*/ 168302 w 5543211" name="connsiteX1806"/>
                <a:gd fmla="*/ 204839 h 3677172" name="connsiteY1806"/>
                <a:gd fmla="*/ 37297 w 5543211" name="connsiteX1807"/>
                <a:gd fmla="*/ 206263 h 3677172" name="connsiteY1807"/>
                <a:gd fmla="*/ 46573 w 5543211" name="connsiteX1808"/>
                <a:gd fmla="*/ 206935 h 3677172" name="connsiteY1808"/>
                <a:gd fmla="*/ 34064 w 5543211" name="connsiteX1809"/>
                <a:gd fmla="*/ 215226 h 3677172" name="connsiteY1809"/>
                <a:gd fmla="*/ 53596 w 5543211" name="connsiteX1810"/>
                <a:gd fmla="*/ 202280 h 3677172" name="connsiteY1810"/>
                <a:gd fmla="*/ 52858 w 5543211" name="connsiteX1811"/>
                <a:gd fmla="*/ 207390 h 3677172" name="connsiteY1811"/>
                <a:gd fmla="*/ 46573 w 5543211" name="connsiteX1812"/>
                <a:gd fmla="*/ 206935 h 3677172" name="connsiteY1812"/>
                <a:gd fmla="*/ 58323 w 5543211" name="connsiteX1813"/>
                <a:gd fmla="*/ 200015 h 3677172" name="connsiteY1813"/>
                <a:gd fmla="*/ 57358 w 5543211" name="connsiteX1814"/>
                <a:gd fmla="*/ 204601 h 3677172" name="connsiteY1814"/>
                <a:gd fmla="*/ 56421 w 5543211" name="connsiteX1815"/>
                <a:gd fmla="*/ 207648 h 3677172" name="connsiteY1815"/>
                <a:gd fmla="*/ 53349 w 5543211" name="connsiteX1816"/>
                <a:gd fmla="*/ 207426 h 3677172" name="connsiteY1816"/>
                <a:gd fmla="*/ 55916 w 5543211" name="connsiteX1817"/>
                <a:gd fmla="*/ 201072 h 3677172" name="connsiteY1817"/>
                <a:gd fmla="*/ 92563 w 5543211" name="connsiteX1818"/>
                <a:gd fmla="*/ 192958 h 3677172" name="connsiteY1818"/>
                <a:gd fmla="*/ 89008 w 5543211" name="connsiteX1819"/>
                <a:gd fmla="*/ 207032 h 3677172" name="connsiteY1819"/>
                <a:gd fmla="*/ 83188 w 5543211" name="connsiteX1820"/>
                <a:gd fmla="*/ 209587 h 3677172" name="connsiteY1820"/>
                <a:gd fmla="*/ 79664 w 5543211" name="connsiteX1821"/>
                <a:gd fmla="*/ 209332 h 3677172" name="connsiteY1821"/>
                <a:gd fmla="*/ 84890 w 5543211" name="connsiteX1822"/>
                <a:gd fmla="*/ 193813 h 3677172" name="connsiteY1822"/>
                <a:gd fmla="*/ 87830 w 5543211" name="connsiteX1823"/>
                <a:gd fmla="*/ 193955 h 3677172" name="connsiteY1823"/>
                <a:gd fmla="*/ 41081 w 5543211" name="connsiteX1824"/>
                <a:gd fmla="*/ 195777 h 3677172" name="connsiteY1824"/>
                <a:gd fmla="*/ 37297 w 5543211" name="connsiteX1825"/>
                <a:gd fmla="*/ 206263 h 3677172" name="connsiteY1825"/>
                <a:gd fmla="*/ 14339 w 5543211" name="connsiteX1826"/>
                <a:gd fmla="*/ 204601 h 3677172" name="connsiteY1826"/>
                <a:gd fmla="*/ 74456 w 5543211" name="connsiteX1827"/>
                <a:gd fmla="*/ 193309 h 3677172" name="connsiteY1827"/>
                <a:gd fmla="*/ 82956 w 5543211" name="connsiteX1828"/>
                <a:gd fmla="*/ 193720 h 3677172" name="connsiteY1828"/>
                <a:gd fmla="*/ 79301 w 5543211" name="connsiteX1829"/>
                <a:gd fmla="*/ 209306 h 3677172" name="connsiteY1829"/>
                <a:gd fmla="*/ 72776 w 5543211" name="connsiteX1830"/>
                <a:gd fmla="*/ 208833 h 3677172" name="connsiteY1830"/>
                <a:gd fmla="*/ 74500 w 5543211" name="connsiteX1831"/>
                <a:gd fmla="*/ 192911 h 3677172" name="connsiteY1831"/>
                <a:gd fmla="*/ 74456 w 5543211" name="connsiteX1832"/>
                <a:gd fmla="*/ 193309 h 3677172" name="connsiteY1832"/>
                <a:gd fmla="*/ 73679 w 5543211" name="connsiteX1833"/>
                <a:gd fmla="*/ 193272 h 3677172" name="connsiteY1833"/>
                <a:gd fmla="*/ 59883 w 5543211" name="connsiteX1834"/>
                <a:gd fmla="*/ 192605 h 3677172" name="connsiteY1834"/>
                <a:gd fmla="*/ 73679 w 5543211" name="connsiteX1835"/>
                <a:gd fmla="*/ 193272 h 3677172" name="connsiteY1835"/>
                <a:gd fmla="*/ 58323 w 5543211" name="connsiteX1836"/>
                <a:gd fmla="*/ 200015 h 3677172" name="connsiteY1836"/>
                <a:gd fmla="*/ 55026 w 5543211" name="connsiteX1837"/>
                <a:gd fmla="*/ 192371 h 3677172" name="connsiteY1837"/>
                <a:gd fmla="*/ 59348 w 5543211" name="connsiteX1838"/>
                <a:gd fmla="*/ 192580 h 3677172" name="connsiteY1838"/>
                <a:gd fmla="*/ 55916 w 5543211" name="connsiteX1839"/>
                <a:gd fmla="*/ 201072 h 3677172" name="connsiteY1839"/>
                <a:gd fmla="*/ 54445 w 5543211" name="connsiteX1840"/>
                <a:gd fmla="*/ 201718 h 3677172" name="connsiteY1840"/>
                <a:gd fmla="*/ 53596 w 5543211" name="connsiteX1841"/>
                <a:gd fmla="*/ 202280 h 3677172" name="connsiteY1841"/>
                <a:gd fmla="*/ 55207 w 5543211" name="connsiteX1842"/>
                <a:gd fmla="*/ 191116 h 3677172" name="connsiteY1842"/>
                <a:gd fmla="*/ 55026 w 5543211" name="connsiteX1843"/>
                <a:gd fmla="*/ 192371 h 3677172" name="connsiteY1843"/>
                <a:gd fmla="*/ 51866 w 5543211" name="connsiteX1844"/>
                <a:gd fmla="*/ 192218 h 3677172" name="connsiteY1844"/>
                <a:gd fmla="*/ 42527 w 5543211" name="connsiteX1845"/>
                <a:gd fmla="*/ 191767 h 3677172" name="connsiteY1845"/>
                <a:gd fmla="*/ 51866 w 5543211" name="connsiteX1846"/>
                <a:gd fmla="*/ 192218 h 3677172" name="connsiteY1846"/>
                <a:gd fmla="*/ 41081 w 5543211" name="connsiteX1847"/>
                <a:gd fmla="*/ 195777 h 3677172" name="connsiteY1847"/>
                <a:gd fmla="*/ 60476 w 5543211" name="connsiteX1848"/>
                <a:gd fmla="*/ 189789 h 3677172" name="connsiteY1848"/>
                <a:gd fmla="*/ 59883 w 5543211" name="connsiteX1849"/>
                <a:gd fmla="*/ 192605 h 3677172" name="connsiteY1849"/>
                <a:gd fmla="*/ 59348 w 5543211" name="connsiteX1850"/>
                <a:gd fmla="*/ 192580 h 3677172" name="connsiteY1850"/>
                <a:gd fmla="*/ 60667 w 5543211" name="connsiteX1851"/>
                <a:gd fmla="*/ 189314 h 3677172" name="connsiteY1851"/>
                <a:gd fmla="*/ 60476 w 5543211" name="connsiteX1852"/>
                <a:gd fmla="*/ 189789 h 3677172" name="connsiteY1852"/>
                <a:gd fmla="*/ 60569 w 5543211" name="connsiteX1853"/>
                <a:gd fmla="*/ 189347 h 3677172" name="connsiteY1853"/>
                <a:gd fmla="*/ 87216 w 5543211" name="connsiteX1854"/>
                <a:gd fmla="*/ 186906 h 3677172" name="connsiteY1854"/>
                <a:gd fmla="*/ 84890 w 5543211" name="connsiteX1855"/>
                <a:gd fmla="*/ 193813 h 3677172" name="connsiteY1855"/>
                <a:gd fmla="*/ 82956 w 5543211" name="connsiteX1856"/>
                <a:gd fmla="*/ 193720 h 3677172" name="connsiteY1856"/>
                <a:gd fmla="*/ 84138 w 5543211" name="connsiteX1857"/>
                <a:gd fmla="*/ 188679 h 3677172" name="connsiteY1857"/>
                <a:gd fmla="*/ 84245 w 5543211" name="connsiteX1858"/>
                <a:gd fmla="*/ 188632 h 3677172" name="connsiteY1858"/>
                <a:gd fmla="*/ 172075 w 5543211" name="connsiteX1859"/>
                <a:gd fmla="*/ 176212 h 3677172" name="connsiteY1859"/>
                <a:gd fmla="*/ 172075 w 5543211" name="connsiteX1860"/>
                <a:gd fmla="*/ 190406 h 3677172" name="connsiteY1860"/>
                <a:gd fmla="*/ 169521 w 5543211" name="connsiteX1861"/>
                <a:gd fmla="*/ 200176 h 3677172" name="connsiteY1861"/>
                <a:gd fmla="*/ 164906 w 5543211" name="connsiteX1862"/>
                <a:gd fmla="*/ 192180 h 3677172" name="connsiteY1862"/>
                <a:gd fmla="*/ 157736 w 5543211" name="connsiteX1863"/>
                <a:gd fmla="*/ 190406 h 3677172" name="connsiteY1863"/>
                <a:gd fmla="*/ 140275 w 5543211" name="connsiteX1864"/>
                <a:gd fmla="*/ 206610 h 3677172" name="connsiteY1864"/>
                <a:gd fmla="*/ 88285 w 5543211" name="connsiteX1865"/>
                <a:gd fmla="*/ 209895 h 3677172" name="connsiteY1865"/>
                <a:gd fmla="*/ 89008 w 5543211" name="connsiteX1866"/>
                <a:gd fmla="*/ 207032 h 3677172" name="connsiteY1866"/>
                <a:gd fmla="*/ 98585 w 5543211" name="connsiteX1867"/>
                <a:gd fmla="*/ 202826 h 3677172" name="connsiteY1867"/>
                <a:gd fmla="*/ 125696 w 5543211" name="connsiteX1868"/>
                <a:gd fmla="*/ 187080 h 3677172" name="connsiteY1868"/>
                <a:gd fmla="*/ 126608 w 5543211" name="connsiteX1869"/>
                <a:gd fmla="*/ 185788 h 3677172" name="connsiteY1869"/>
                <a:gd fmla="*/ 85945 w 5543211" name="connsiteX1870"/>
                <a:gd fmla="*/ 180974 h 3677172" name="connsiteY1870"/>
                <a:gd fmla="*/ 84138 w 5543211" name="connsiteX1871"/>
                <a:gd fmla="*/ 188679 h 3677172" name="connsiteY1871"/>
                <a:gd fmla="*/ 74500 w 5543211" name="connsiteX1872"/>
                <a:gd fmla="*/ 192911 h 3677172" name="connsiteY1872"/>
                <a:gd fmla="*/ 75416 w 5543211" name="connsiteX1873"/>
                <a:gd fmla="*/ 184448 h 3677172" name="connsiteY1873"/>
                <a:gd fmla="*/ 96466 w 5543211" name="connsiteX1874"/>
                <a:gd fmla="*/ 177502 h 3677172" name="connsiteY1874"/>
                <a:gd fmla="*/ 95273 w 5543211" name="connsiteX1875"/>
                <a:gd fmla="*/ 182227 h 3677172" name="connsiteY1875"/>
                <a:gd fmla="*/ 87216 w 5543211" name="connsiteX1876"/>
                <a:gd fmla="*/ 186906 h 3677172" name="connsiteY1876"/>
                <a:gd fmla="*/ 89622 w 5543211" name="connsiteX1877"/>
                <a:gd fmla="*/ 179760 h 3677172" name="connsiteY1877"/>
                <a:gd fmla="*/ 47176 w 5543211" name="connsiteX1878"/>
                <a:gd fmla="*/ 171474 h 3677172" name="connsiteY1878"/>
                <a:gd fmla="*/ 43018 w 5543211" name="connsiteX1879"/>
                <a:gd fmla="*/ 190406 h 3677172" name="connsiteY1879"/>
                <a:gd fmla="*/ 42527 w 5543211" name="connsiteX1880"/>
                <a:gd fmla="*/ 191767 h 3677172" name="connsiteY1880"/>
                <a:gd fmla="*/ 14339 w 5543211" name="connsiteX1881"/>
                <a:gd fmla="*/ 190406 h 3677172" name="connsiteY1881"/>
                <a:gd fmla="*/ 14339 w 5543211" name="connsiteX1882"/>
                <a:gd fmla="*/ 204601 h 3677172" name="connsiteY1882"/>
                <a:gd fmla="*/ 0 w 5543211" name="connsiteX1883"/>
                <a:gd fmla="*/ 190406 h 3677172" name="connsiteY1883"/>
                <a:gd fmla="*/ 143396 w 5543211" name="connsiteX1884"/>
                <a:gd fmla="*/ 162017 h 3677172" name="connsiteY1884"/>
                <a:gd fmla="*/ 126608 w 5543211" name="connsiteX1885"/>
                <a:gd fmla="*/ 185788 h 3677172" name="connsiteY1885"/>
                <a:gd fmla="*/ 92563 w 5543211" name="connsiteX1886"/>
                <a:gd fmla="*/ 192958 h 3677172" name="connsiteY1886"/>
                <a:gd fmla="*/ 95273 w 5543211" name="connsiteX1887"/>
                <a:gd fmla="*/ 182227 h 3677172" name="connsiteY1887"/>
                <a:gd fmla="*/ 111356 w 5543211" name="connsiteX1888"/>
                <a:gd fmla="*/ 172885 h 3677172" name="connsiteY1888"/>
                <a:gd fmla="*/ 111628 w 5543211" name="connsiteX1889"/>
                <a:gd fmla="*/ 172500 h 3677172" name="connsiteY1889"/>
                <a:gd fmla="*/ 65913 w 5543211" name="connsiteX1890"/>
                <a:gd fmla="*/ 163956 h 3677172" name="connsiteY1890"/>
                <a:gd fmla="*/ 60569 w 5543211" name="connsiteX1891"/>
                <a:gd fmla="*/ 189347 h 3677172" name="connsiteY1891"/>
                <a:gd fmla="*/ 55207 w 5543211" name="connsiteX1892"/>
                <a:gd fmla="*/ 191116 h 3677172" name="connsiteY1892"/>
                <a:gd fmla="*/ 57358 w 5543211" name="connsiteX1893"/>
                <a:gd fmla="*/ 176212 h 3677172" name="connsiteY1893"/>
                <a:gd fmla="*/ 60636 w 5543211" name="connsiteX1894"/>
                <a:gd fmla="*/ 166073 h 3677172" name="connsiteY1894"/>
                <a:gd fmla="*/ 77270 w 5543211" name="connsiteX1895"/>
                <a:gd fmla="*/ 161523 h 3677172" name="connsiteY1895"/>
                <a:gd fmla="*/ 77075 w 5543211" name="connsiteX1896"/>
                <a:gd fmla="*/ 169115 h 3677172" name="connsiteY1896"/>
                <a:gd fmla="*/ 75416 w 5543211" name="connsiteX1897"/>
                <a:gd fmla="*/ 184448 h 3677172" name="connsiteY1897"/>
                <a:gd fmla="*/ 60667 w 5543211" name="connsiteX1898"/>
                <a:gd fmla="*/ 189314 h 3677172" name="connsiteY1898"/>
                <a:gd fmla="*/ 71407 w 5543211" name="connsiteX1899"/>
                <a:gd fmla="*/ 162738 h 3677172" name="connsiteY1899"/>
                <a:gd fmla="*/ 97151 w 5543211" name="connsiteX1900"/>
                <a:gd fmla="*/ 157404 h 3677172" name="connsiteY1900"/>
                <a:gd fmla="*/ 89622 w 5543211" name="connsiteX1901"/>
                <a:gd fmla="*/ 179760 h 3677172" name="connsiteY1901"/>
                <a:gd fmla="*/ 85945 w 5543211" name="connsiteX1902"/>
                <a:gd fmla="*/ 180974 h 3677172" name="connsiteY1902"/>
                <a:gd fmla="*/ 91182 w 5543211" name="connsiteX1903"/>
                <a:gd fmla="*/ 158641 h 3677172" name="connsiteY1903"/>
                <a:gd fmla="*/ 126599 w 5543211" name="connsiteX1904"/>
                <a:gd fmla="*/ 151303 h 3677172" name="connsiteY1904"/>
                <a:gd fmla="*/ 111628 w 5543211" name="connsiteX1905"/>
                <a:gd fmla="*/ 172500 h 3677172" name="connsiteY1905"/>
                <a:gd fmla="*/ 96466 w 5543211" name="connsiteX1906"/>
                <a:gd fmla="*/ 177502 h 3677172" name="connsiteY1906"/>
                <a:gd fmla="*/ 98585 w 5543211" name="connsiteX1907"/>
                <a:gd fmla="*/ 169115 h 3677172" name="connsiteY1907"/>
                <a:gd fmla="*/ 99021 w 5543211" name="connsiteX1908"/>
                <a:gd fmla="*/ 157017 h 3677172" name="connsiteY1908"/>
                <a:gd fmla="*/ 99230 w 5543211" name="connsiteX1909"/>
                <a:gd fmla="*/ 151230 h 3677172" name="connsiteY1909"/>
                <a:gd fmla="*/ 99021 w 5543211" name="connsiteX1910"/>
                <a:gd fmla="*/ 157017 h 3677172" name="connsiteY1910"/>
                <a:gd fmla="*/ 97151 w 5543211" name="connsiteX1911"/>
                <a:gd fmla="*/ 157404 h 3677172" name="connsiteY1911"/>
                <a:gd fmla="*/ 129056 w 5543211" name="connsiteX1912"/>
                <a:gd fmla="*/ 147823 h 3677172" name="connsiteY1912"/>
                <a:gd fmla="*/ 132901 w 5543211" name="connsiteX1913"/>
                <a:gd fmla="*/ 149998 h 3677172" name="connsiteY1913"/>
                <a:gd fmla="*/ 126599 w 5543211" name="connsiteX1914"/>
                <a:gd fmla="*/ 151303 h 3677172" name="connsiteY1914"/>
                <a:gd fmla="*/ 145413 w 5543211" name="connsiteX1915"/>
                <a:gd fmla="*/ 142057 h 3677172" name="connsiteY1915"/>
                <a:gd fmla="*/ 148774 w 5543211" name="connsiteX1916"/>
                <a:gd fmla="*/ 144275 h 3677172" name="connsiteY1916"/>
                <a:gd fmla="*/ 143396 w 5543211" name="connsiteX1917"/>
                <a:gd fmla="*/ 162017 h 3677172" name="connsiteY1917"/>
                <a:gd fmla="*/ 141604 w 5543211" name="connsiteX1918"/>
                <a:gd fmla="*/ 154920 h 3677172" name="connsiteY1918"/>
                <a:gd fmla="*/ 132901 w 5543211" name="connsiteX1919"/>
                <a:gd fmla="*/ 149998 h 3677172" name="connsiteY1919"/>
                <a:gd fmla="*/ 143396 w 5543211" name="connsiteX1920"/>
                <a:gd fmla="*/ 147823 h 3677172" name="connsiteY1920"/>
                <a:gd fmla="*/ 145413 w 5543211" name="connsiteX1921"/>
                <a:gd fmla="*/ 142057 h 3677172" name="connsiteY1921"/>
                <a:gd fmla="*/ 76820 w 5543211" name="connsiteX1922"/>
                <a:gd fmla="*/ 139341 h 3677172" name="connsiteY1922"/>
                <a:gd fmla="*/ 77747 w 5543211" name="connsiteX1923"/>
                <a:gd fmla="*/ 142944 h 3677172" name="connsiteY1923"/>
                <a:gd fmla="*/ 77635 w 5543211" name="connsiteX1924"/>
                <a:gd fmla="*/ 147325 h 3677172" name="connsiteY1924"/>
                <a:gd fmla="*/ 71407 w 5543211" name="connsiteX1925"/>
                <a:gd fmla="*/ 162738 h 3677172" name="connsiteY1925"/>
                <a:gd fmla="*/ 66320 w 5543211" name="connsiteX1926"/>
                <a:gd fmla="*/ 163792 h 3677172" name="connsiteY1926"/>
                <a:gd fmla="*/ 65913 w 5543211" name="connsiteX1927"/>
                <a:gd fmla="*/ 163956 h 3677172" name="connsiteY1927"/>
                <a:gd fmla="*/ 66320 w 5543211" name="connsiteX1928"/>
                <a:gd fmla="*/ 162018 h 3677172" name="connsiteY1928"/>
                <a:gd fmla="*/ 74936 w 5543211" name="connsiteX1929"/>
                <a:gd fmla="*/ 119434 h 3677172" name="connsiteY1929"/>
                <a:gd fmla="*/ 84245 w 5543211" name="connsiteX1930"/>
                <a:gd fmla="*/ 119434 h 3677172" name="connsiteY1930"/>
                <a:gd fmla="*/ 86038 w 5543211" name="connsiteX1931"/>
                <a:gd fmla="*/ 119434 h 3677172" name="connsiteY1931"/>
                <a:gd fmla="*/ 76820 w 5543211" name="connsiteX1932"/>
                <a:gd fmla="*/ 139341 h 3677172" name="connsiteY1932"/>
                <a:gd fmla="*/ 73306 w 5543211" name="connsiteX1933"/>
                <a:gd fmla="*/ 125685 h 3677172" name="connsiteY1933"/>
                <a:gd fmla="*/ 71698 w 5543211" name="connsiteX1934"/>
                <a:gd fmla="*/ 119434 h 3677172" name="connsiteY1934"/>
                <a:gd fmla="*/ 73306 w 5543211" name="connsiteX1935"/>
                <a:gd fmla="*/ 125685 h 3677172" name="connsiteY1935"/>
                <a:gd fmla="*/ 71698 w 5543211" name="connsiteX1936"/>
                <a:gd fmla="*/ 131855 h 3677172" name="connsiteY1936"/>
                <a:gd fmla="*/ 60636 w 5543211" name="connsiteX1937"/>
                <a:gd fmla="*/ 166073 h 3677172" name="connsiteY1937"/>
                <a:gd fmla="*/ 47176 w 5543211" name="connsiteX1938"/>
                <a:gd fmla="*/ 171474 h 3677172" name="connsiteY1938"/>
                <a:gd fmla="*/ 51981 w 5543211" name="connsiteX1939"/>
                <a:gd fmla="*/ 149597 h 3677172" name="connsiteY1939"/>
                <a:gd fmla="*/ 71698 w 5543211" name="connsiteX1940"/>
                <a:gd fmla="*/ 119434 h 3677172" name="connsiteY1940"/>
                <a:gd fmla="*/ 75713 w 5543211" name="connsiteX1941"/>
                <a:gd fmla="*/ 116454 h 3677172" name="connsiteY1941"/>
                <a:gd fmla="*/ 74936 w 5543211" name="connsiteX1942"/>
                <a:gd fmla="*/ 119434 h 3677172" name="connsiteY1942"/>
                <a:gd fmla="*/ 71698 w 5543211" name="connsiteX1943"/>
                <a:gd fmla="*/ 119434 h 3677172" name="connsiteY1943"/>
                <a:gd fmla="*/ 91553 w 5543211" name="connsiteX1944"/>
                <a:gd fmla="*/ 112883 h 3677172" name="connsiteY1944"/>
                <a:gd fmla="*/ 100377 w 5543211" name="connsiteX1945"/>
                <a:gd fmla="*/ 119434 h 3677172" name="connsiteY1945"/>
                <a:gd fmla="*/ 91182 w 5543211" name="connsiteX1946"/>
                <a:gd fmla="*/ 158641 h 3677172" name="connsiteY1946"/>
                <a:gd fmla="*/ 77270 w 5543211" name="connsiteX1947"/>
                <a:gd fmla="*/ 161523 h 3677172" name="connsiteY1947"/>
                <a:gd fmla="*/ 77635 w 5543211" name="connsiteX1948"/>
                <a:gd fmla="*/ 147325 h 3677172" name="connsiteY1948"/>
                <a:gd fmla="*/ 101611 w 5543211" name="connsiteX1949"/>
                <a:gd fmla="*/ 91351 h 3677172" name="connsiteY1949"/>
                <a:gd fmla="*/ 107547 w 5543211" name="connsiteX1950"/>
                <a:gd fmla="*/ 92820 h 3677172" name="connsiteY1950"/>
                <a:gd fmla="*/ 114717 w 5543211" name="connsiteX1951"/>
                <a:gd fmla="*/ 105240 h 3677172" name="connsiteY1951"/>
                <a:gd fmla="*/ 99230 w 5543211" name="connsiteX1952"/>
                <a:gd fmla="*/ 151230 h 3677172" name="connsiteY1952"/>
                <a:gd fmla="*/ 100377 w 5543211" name="connsiteX1953"/>
                <a:gd fmla="*/ 119434 h 3677172" name="connsiteY1953"/>
                <a:gd fmla="*/ 125472 w 5543211" name="connsiteX1954"/>
                <a:gd fmla="*/ 113 h 3677172" name="connsiteY1954"/>
                <a:gd fmla="*/ 157736 w 5543211" name="connsiteX1955"/>
                <a:gd fmla="*/ 20074 h 3677172" name="connsiteY1955"/>
                <a:gd fmla="*/ 215094 w 5543211" name="connsiteX1956"/>
                <a:gd fmla="*/ 91046 h 3677172" name="connsiteY1956"/>
                <a:gd fmla="*/ 258113 w 5543211" name="connsiteX1957"/>
                <a:gd fmla="*/ 176212 h 3677172" name="connsiteY1957"/>
                <a:gd fmla="*/ 358491 w 5543211" name="connsiteX1958"/>
                <a:gd fmla="*/ 346544 h 3677172" name="connsiteY1958"/>
                <a:gd fmla="*/ 358491 w 5543211" name="connsiteX1959"/>
                <a:gd fmla="*/ 360739 h 3677172" name="connsiteY1959"/>
                <a:gd fmla="*/ 274245 w 5543211" name="connsiteX1960"/>
                <a:gd fmla="*/ 364287 h 3677172" name="connsiteY1960"/>
                <a:gd fmla="*/ 226255 w 5543211" name="connsiteX1961"/>
                <a:gd fmla="*/ 352701 h 3677172" name="connsiteY1961"/>
                <a:gd fmla="*/ 232076 w 5543211" name="connsiteX1962"/>
                <a:gd fmla="*/ 475005 h 3677172" name="connsiteY1962"/>
                <a:gd fmla="*/ 237387 w 5543211" name="connsiteX1963"/>
                <a:gd fmla="*/ 616694 h 3677172" name="connsiteY1963"/>
                <a:gd fmla="*/ 235913 w 5543211" name="connsiteX1964"/>
                <a:gd fmla="*/ 656028 h 3677172" name="connsiteY1964"/>
                <a:gd fmla="*/ 301265 w 5543211" name="connsiteX1965"/>
                <a:gd fmla="*/ 660866 h 3677172" name="connsiteY1965"/>
                <a:gd fmla="*/ 235834 w 5543211" name="connsiteX1966"/>
                <a:gd fmla="*/ 658137 h 3677172" name="connsiteY1966"/>
                <a:gd fmla="*/ 235732 w 5543211" name="connsiteX1967"/>
                <a:gd fmla="*/ 660866 h 3677172" name="connsiteY1967"/>
                <a:gd fmla="*/ 301265 w 5543211" name="connsiteX1968"/>
                <a:gd fmla="*/ 660866 h 3677172" name="connsiteY1968"/>
                <a:gd fmla="*/ 315430 w 5543211" name="connsiteX1969"/>
                <a:gd fmla="*/ 660867 h 3677172" name="connsiteY1969"/>
                <a:gd fmla="*/ 301265 w 5543211" name="connsiteX1970"/>
                <a:gd fmla="*/ 662813 h 3677172" name="connsiteY1970"/>
                <a:gd fmla="*/ 244608 w 5543211" name="connsiteX1971"/>
                <a:gd fmla="*/ 670601 h 3677172" name="connsiteY1971"/>
                <a:gd fmla="*/ 235392 w 5543211" name="connsiteX1972"/>
                <a:gd fmla="*/ 669911 h 3677172" name="connsiteY1972"/>
                <a:gd fmla="*/ 235319 w 5543211" name="connsiteX1973"/>
                <a:gd fmla="*/ 671878 h 3677172" name="connsiteY1973"/>
                <a:gd fmla="*/ 244608 w 5543211" name="connsiteX1974"/>
                <a:gd fmla="*/ 670601 h 3677172" name="connsiteY1974"/>
                <a:gd fmla="*/ 301265 w 5543211" name="connsiteX1975"/>
                <a:gd fmla="*/ 674849 h 3677172" name="connsiteY1975"/>
                <a:gd fmla="*/ 235171 w 5543211" name="connsiteX1976"/>
                <a:gd fmla="*/ 675809 h 3677172" name="connsiteY1976"/>
                <a:gd fmla="*/ 234931 w 5543211" name="connsiteX1977"/>
                <a:gd fmla="*/ 682210 h 3677172" name="connsiteY1977"/>
                <a:gd fmla="*/ 315429 w 5543211" name="connsiteX1978"/>
                <a:gd fmla="*/ 688832 h 3677172" name="connsiteY1978"/>
                <a:gd fmla="*/ 234272 w 5543211" name="connsiteX1979"/>
                <a:gd fmla="*/ 699807 h 3677172" name="connsiteY1979"/>
                <a:gd fmla="*/ 232076 w 5543211" name="connsiteX1980"/>
                <a:gd fmla="*/ 758383 h 3677172" name="connsiteY1980"/>
                <a:gd fmla="*/ 233071 w 5543211" name="connsiteX1981"/>
                <a:gd fmla="*/ 909665 h 3677172" name="connsiteY1981"/>
                <a:gd fmla="*/ 243773 w 5543211" name="connsiteX1982"/>
                <a:gd fmla="*/ 1013680 h 3677172" name="connsiteY1982"/>
                <a:gd fmla="*/ 258113 w 5543211" name="connsiteX1983"/>
                <a:gd fmla="*/ 1205304 h 3677172" name="connsiteY1983"/>
                <a:gd fmla="*/ 259626 w 5543211" name="connsiteX1984"/>
                <a:gd fmla="*/ 1225514 h 3677172" name="connsiteY1984"/>
                <a:gd fmla="*/ 292403 w 5543211" name="connsiteX1985"/>
                <a:gd fmla="*/ 1223176 h 3677172" name="connsiteY1985"/>
                <a:gd fmla="*/ 357475 w 5543211" name="connsiteX1986"/>
                <a:gd fmla="*/ 1228570 h 3677172" name="connsiteY1986"/>
                <a:gd fmla="*/ 345038 w 5543211" name="connsiteX1987"/>
                <a:gd fmla="*/ 1229961 h 3677172" name="connsiteY1987"/>
                <a:gd fmla="*/ 343406 w 5543211" name="connsiteX1988"/>
                <a:gd fmla="*/ 1228570 h 3677172" name="connsiteY1988"/>
                <a:gd fmla="*/ 284708 w 5543211" name="connsiteX1989"/>
                <a:gd fmla="*/ 1228795 h 3677172" name="connsiteY1989"/>
                <a:gd fmla="*/ 259927 w 5543211" name="connsiteX1990"/>
                <a:gd fmla="*/ 1229543 h 3677172" name="connsiteY1990"/>
                <a:gd fmla="*/ 260238 w 5543211" name="connsiteX1991"/>
                <a:gd fmla="*/ 1233692 h 3677172" name="connsiteY1991"/>
                <a:gd fmla="*/ 343406 w 5543211" name="connsiteX1992"/>
                <a:gd fmla="*/ 1228570 h 3677172" name="connsiteY1992"/>
                <a:gd fmla="*/ 343406 w 5543211" name="connsiteX1993"/>
                <a:gd fmla="*/ 1230143 h 3677172" name="connsiteY1993"/>
                <a:gd fmla="*/ 260664 w 5543211" name="connsiteX1994"/>
                <a:gd fmla="*/ 1239394 h 3677172" name="connsiteY1994"/>
                <a:gd fmla="*/ 260931 w 5543211" name="connsiteX1995"/>
                <a:gd fmla="*/ 1242952 h 3677172" name="connsiteY1995"/>
                <a:gd fmla="*/ 292403 w 5543211" name="connsiteX1996"/>
                <a:gd fmla="*/ 1242952 h 3677172" name="connsiteY1996"/>
                <a:gd fmla="*/ 343406 w 5543211" name="connsiteX1997"/>
                <a:gd fmla="*/ 1242952 h 3677172" name="connsiteY1997"/>
                <a:gd fmla="*/ 343406 w 5543211" name="connsiteX1998"/>
                <a:gd fmla="*/ 1245165 h 3677172" name="connsiteY1998"/>
                <a:gd fmla="*/ 296644 w 5543211" name="connsiteX1999"/>
                <a:gd fmla="*/ 1252519 h 3677172" name="connsiteY1999"/>
                <a:gd fmla="*/ 284489 w 5543211" name="connsiteX2000"/>
                <a:gd fmla="*/ 1251267 h 3677172" name="connsiteY2000"/>
                <a:gd fmla="*/ 261574 w 5543211" name="connsiteX2001"/>
                <a:gd fmla="*/ 1251555 h 3677172" name="connsiteY2001"/>
                <a:gd fmla="*/ 262054 w 5543211" name="connsiteX2002"/>
                <a:gd fmla="*/ 1257959 h 3677172" name="connsiteY2002"/>
                <a:gd fmla="*/ 296644 w 5543211" name="connsiteX2003"/>
                <a:gd fmla="*/ 1252519 h 3677172" name="connsiteY2003"/>
                <a:gd fmla="*/ 343406 w 5543211" name="connsiteX2004"/>
                <a:gd fmla="*/ 1257335 h 3677172" name="connsiteY2004"/>
                <a:gd fmla="*/ 262082 w 5543211" name="connsiteX2005"/>
                <a:gd fmla="*/ 1258336 h 3677172" name="connsiteY2005"/>
                <a:gd fmla="*/ 272453 w 5543211" name="connsiteX2006"/>
                <a:gd fmla="*/ 1396928 h 3677172" name="connsiteY2006"/>
                <a:gd fmla="*/ 286792 w 5543211" name="connsiteX2007"/>
                <a:gd fmla="*/ 1588552 h 3677172" name="connsiteY2007"/>
                <a:gd fmla="*/ 294932 w 5543211" name="connsiteX2008"/>
                <a:gd fmla="*/ 1667655 h 3677172" name="connsiteY2008"/>
                <a:gd fmla="*/ 331173 w 5543211" name="connsiteX2009"/>
                <a:gd fmla="*/ 1663639 h 3677172" name="connsiteY2009"/>
                <a:gd fmla="*/ 295336 w 5543211" name="connsiteX2010"/>
                <a:gd fmla="*/ 1671583 h 3677172" name="connsiteY2010"/>
                <a:gd fmla="*/ 296287 w 5543211" name="connsiteX2011"/>
                <a:gd fmla="*/ 1680823 h 3677172" name="connsiteY2011"/>
                <a:gd fmla="*/ 320789 w 5543211" name="connsiteX2012"/>
                <a:gd fmla="*/ 1679424 h 3677172" name="connsiteY2012"/>
                <a:gd fmla="*/ 296480 w 5543211" name="connsiteX2013"/>
                <a:gd fmla="*/ 1682708 h 3677172" name="connsiteY2013"/>
                <a:gd fmla="*/ 296651 w 5543211" name="connsiteX2014"/>
                <a:gd fmla="*/ 1684364 h 3677172" name="connsiteY2014"/>
                <a:gd fmla="*/ 316099 w 5543211" name="connsiteX2017"/>
                <a:gd fmla="*/ 1694074 h 3677172" name="connsiteY2017"/>
                <a:gd fmla="*/ 297156 w 5543211" name="connsiteX2018"/>
                <a:gd fmla="*/ 1695156 h 3677172" name="connsiteY2018"/>
                <a:gd fmla="*/ 297203 w 5543211" name="connsiteX2019"/>
                <a:gd fmla="*/ 1696169 h 3677172" name="connsiteY2019"/>
                <a:gd fmla="*/ 316099 w 5543211" name="connsiteX2020"/>
                <a:gd fmla="*/ 1694074 h 3677172" name="connsiteY2020"/>
                <a:gd fmla="*/ 345366 w 5543211" name="connsiteX2021"/>
                <a:gd fmla="*/ 1692403 h 3677172" name="connsiteY2021"/>
                <a:gd fmla="*/ 297312 w 5543211" name="connsiteX2022"/>
                <a:gd fmla="*/ 1698490 h 3677172" name="connsiteY2022"/>
                <a:gd fmla="*/ 301132 w 5543211" name="connsiteX2023"/>
                <a:gd fmla="*/ 1780176 h 3677172" name="connsiteY2023"/>
                <a:gd fmla="*/ 329811 w 5543211" name="connsiteX2024"/>
                <a:gd fmla="*/ 2163425 h 3677172" name="connsiteY2024"/>
                <a:gd fmla="*/ 340238 w 5543211" name="connsiteX2025"/>
                <a:gd fmla="*/ 2321193 h 3677172" name="connsiteY2025"/>
                <a:gd fmla="*/ 414921 w 5543211" name="connsiteX2026"/>
                <a:gd fmla="*/ 2316837 h 3677172" name="connsiteY2026"/>
                <a:gd fmla="*/ 340255 w 5543211" name="connsiteX2027"/>
                <a:gd fmla="*/ 2321448 h 3677172" name="connsiteY2027"/>
                <a:gd fmla="*/ 341441 w 5543211" name="connsiteX2028"/>
                <a:gd fmla="*/ 2339391 h 3677172" name="connsiteY2028"/>
                <a:gd fmla="*/ 414921 w 5543211" name="connsiteX2029"/>
                <a:gd fmla="*/ 2333049 h 3677172" name="connsiteY2029"/>
                <a:gd fmla="*/ 414921 w 5543211" name="connsiteX2030"/>
                <a:gd fmla="*/ 2333483 h 3677172" name="connsiteY2030"/>
                <a:gd fmla="*/ 341616 w 5543211" name="connsiteX2031"/>
                <a:gd fmla="*/ 2342035 h 3677172" name="connsiteY2031"/>
                <a:gd fmla="*/ 341931 w 5543211" name="connsiteX2032"/>
                <a:gd fmla="*/ 2346800 h 3677172" name="connsiteY2032"/>
                <a:gd fmla="*/ 414920 w 5543211" name="connsiteX2033"/>
                <a:gd fmla="*/ 2346800 h 3677172" name="connsiteY2033"/>
                <a:gd fmla="*/ 342154 w 5543211" name="connsiteX2034"/>
                <a:gd fmla="*/ 2350171 h 3677172" name="connsiteY2034"/>
                <a:gd fmla="*/ 342359 w 5543211" name="connsiteX2035"/>
                <a:gd fmla="*/ 2353275 h 3677172" name="connsiteY2035"/>
                <a:gd fmla="*/ 342468 w 5543211" name="connsiteX2036"/>
                <a:gd fmla="*/ 2364178 h 3677172" name="connsiteY2036"/>
                <a:gd fmla="*/ 429189 w 5543211" name="connsiteX2037"/>
                <a:gd fmla="*/ 2361782 h 3677172" name="connsiteY2037"/>
                <a:gd fmla="*/ 342494 w 5543211" name="connsiteX2038"/>
                <a:gd fmla="*/ 2366839 h 3677172" name="connsiteY2038"/>
                <a:gd fmla="*/ 344151 w 5543211" name="connsiteX2039"/>
                <a:gd fmla="*/ 2532479 h 3677172" name="connsiteY2039"/>
                <a:gd fmla="*/ 342780 w 5543211" name="connsiteX2040"/>
                <a:gd fmla="*/ 2569137 h 3677172" name="connsiteY2040"/>
                <a:gd fmla="*/ 345380 w 5543211" name="connsiteX2041"/>
                <a:gd fmla="*/ 2586168 h 3677172" name="connsiteY2041"/>
                <a:gd fmla="*/ 373706 w 5543211" name="connsiteX2042"/>
                <a:gd fmla="*/ 2841208 h 3677172" name="connsiteY2042"/>
                <a:gd fmla="*/ 372582 w 5543211" name="connsiteX2043"/>
                <a:gd fmla="*/ 2883675 h 3677172" name="connsiteY2043"/>
                <a:gd fmla="*/ 419386 w 5543211" name="connsiteX2044"/>
                <a:gd fmla="*/ 2882162 h 3677172" name="connsiteY2044"/>
                <a:gd fmla="*/ 483249 w 5543211" name="connsiteX2045"/>
                <a:gd fmla="*/ 2887640 h 3677172" name="connsiteY2045"/>
                <a:gd fmla="*/ 418847 w 5543211" name="connsiteX2046"/>
                <a:gd fmla="*/ 2894104 h 3677172" name="connsiteY2046"/>
                <a:gd fmla="*/ 423143 w 5543211" name="connsiteX2047"/>
                <a:gd fmla="*/ 2889325 h 3677172" name="connsiteY2047"/>
                <a:gd fmla="*/ 412536 w 5543211" name="connsiteX2048"/>
                <a:gd fmla="*/ 2887640 h 3677172" name="connsiteY2048"/>
                <a:gd fmla="*/ 388043 w 5543211" name="connsiteX2049"/>
                <a:gd fmla="*/ 2890235 h 3677172" name="connsiteY2049"/>
                <a:gd fmla="*/ 387786 w 5543211" name="connsiteX2050"/>
                <a:gd fmla="*/ 2889326 h 3677172" name="connsiteY2050"/>
                <a:gd fmla="*/ 380272 w 5543211" name="connsiteX2051"/>
                <a:gd fmla="*/ 2884058 h 3677172" name="connsiteY2051"/>
                <a:gd fmla="*/ 372499 w 5543211" name="connsiteX2052"/>
                <a:gd fmla="*/ 2886797 h 3677172" name="connsiteY2052"/>
                <a:gd fmla="*/ 372468 w 5543211" name="connsiteX2053"/>
                <a:gd fmla="*/ 2887961 h 3677172" name="connsiteY2053"/>
                <a:gd fmla="*/ 382482 w 5543211" name="connsiteX2054"/>
                <a:gd fmla="*/ 2889325 h 3677172" name="connsiteY2054"/>
                <a:gd fmla="*/ 382703 w 5543211" name="connsiteX2055"/>
                <a:gd fmla="*/ 2890801 h 3677172" name="connsiteY2055"/>
                <a:gd fmla="*/ 372364 w 5543211" name="connsiteX2056"/>
                <a:gd fmla="*/ 2891896 h 3677172" name="connsiteY2056"/>
                <a:gd fmla="*/ 372342 w 5543211" name="connsiteX2057"/>
                <a:gd fmla="*/ 2892750 h 3677172" name="connsiteY2057"/>
                <a:gd fmla="*/ 382796 w 5543211" name="connsiteX2058"/>
                <a:gd fmla="*/ 2891421 h 3677172" name="connsiteY2058"/>
                <a:gd fmla="*/ 383726 w 5543211" name="connsiteX2059"/>
                <a:gd fmla="*/ 2897628 h 3677172" name="connsiteY2059"/>
                <a:gd fmla="*/ 372182 w 5543211" name="connsiteX2060"/>
                <a:gd fmla="*/ 2898787 h 3677172" name="connsiteY2060"/>
                <a:gd fmla="*/ 372096 w 5543211" name="connsiteX2061"/>
                <a:gd fmla="*/ 2902033 h 3677172" name="connsiteY2061"/>
                <a:gd fmla="*/ 384250 w 5543211" name="connsiteX2062"/>
                <a:gd fmla="*/ 2901124 h 3677172" name="connsiteY2062"/>
                <a:gd fmla="*/ 372094 w 5543211" name="connsiteX2063"/>
                <a:gd fmla="*/ 2902090 h 3677172" name="connsiteY2063"/>
                <a:gd fmla="*/ 372081 w 5543211" name="connsiteX2064"/>
                <a:gd fmla="*/ 2902576 h 3677172" name="connsiteY2064"/>
                <a:gd fmla="*/ 398902 w 5543211" name="connsiteX2065"/>
                <a:gd fmla="*/ 2902226 h 3677172" name="connsiteY2065"/>
                <a:gd fmla="*/ 372033 w 5543211" name="connsiteX2066"/>
                <a:gd fmla="*/ 2904396 h 3677172" name="connsiteY2066"/>
                <a:gd fmla="*/ 372006 w 5543211" name="connsiteX2067"/>
                <a:gd fmla="*/ 2905418 h 3677172" name="connsiteY2067"/>
                <a:gd fmla="*/ 402592 w 5543211" name="connsiteX2068"/>
                <a:gd fmla="*/ 2902178 h 3677172" name="connsiteY2068"/>
                <a:gd fmla="*/ 483249 w 5543211" name="connsiteX2069"/>
                <a:gd fmla="*/ 2901124 h 3677172" name="connsiteY2069"/>
                <a:gd fmla="*/ 417397 w 5543211" name="connsiteX2070"/>
                <a:gd fmla="*/ 2914819 h 3677172" name="connsiteY2070"/>
                <a:gd fmla="*/ 371672 w 5543211" name="connsiteX2071"/>
                <a:gd fmla="*/ 2918053 h 3677172" name="connsiteY2071"/>
                <a:gd fmla="*/ 366625 w 5543211" name="connsiteX2072"/>
                <a:gd fmla="*/ 3108646 h 3677172" name="connsiteY2072"/>
                <a:gd fmla="*/ 365596 w 5543211" name="connsiteX2073"/>
                <a:gd fmla="*/ 3145968 h 3677172" name="connsiteY2073"/>
                <a:gd fmla="*/ 387170 w 5543211" name="connsiteX2074"/>
                <a:gd fmla="*/ 3284780 h 3677172" name="connsiteY2074"/>
                <a:gd fmla="*/ 401510 w 5543211" name="connsiteX2075"/>
                <a:gd fmla="*/ 3455113 h 3677172" name="connsiteY2075"/>
                <a:gd fmla="*/ 401510 w 5543211" name="connsiteX2076"/>
                <a:gd fmla="*/ 3554474 h 3677172" name="connsiteY2076"/>
                <a:gd fmla="*/ 387170 w 5543211" name="connsiteX2077"/>
                <a:gd fmla="*/ 3597056 h 3677172" name="connsiteY2077"/>
                <a:gd fmla="*/ 376863 w 5543211" name="connsiteX2078"/>
                <a:gd fmla="*/ 3602823 h 3677172" name="connsiteY2078"/>
                <a:gd fmla="*/ 369948 w 5543211" name="connsiteX2079"/>
                <a:gd fmla="*/ 3600810 h 3677172" name="connsiteY2079"/>
                <a:gd fmla="*/ 373707 w 5543211" name="connsiteX2080"/>
                <a:gd fmla="*/ 3620497 h 3677172" name="connsiteY2080"/>
                <a:gd fmla="*/ 402032 w 5543211" name="connsiteX2081"/>
                <a:gd fmla="*/ 3648835 h 3677172" name="connsiteY2081"/>
                <a:gd fmla="*/ 472848 w 5543211" name="connsiteX2082"/>
                <a:gd fmla="*/ 3634665 h 3677172" name="connsiteY2082"/>
                <a:gd fmla="*/ 713619 w 5543211" name="connsiteX2083"/>
                <a:gd fmla="*/ 3606327 h 3677172" name="connsiteY2083"/>
                <a:gd fmla="*/ 1237651 w 5543211" name="connsiteX2084"/>
                <a:gd fmla="*/ 3592159 h 3677172" name="connsiteY2084"/>
                <a:gd fmla="*/ 1761683 w 5543211" name="connsiteX2085"/>
                <a:gd fmla="*/ 3549652 h 3677172" name="connsiteY2085"/>
                <a:gd fmla="*/ 1761687 w 5543211" name="connsiteX2086"/>
                <a:gd fmla="*/ 3549652 h 3677172" name="connsiteY2086"/>
                <a:gd fmla="*/ 2002454 w 5543211" name="connsiteX2087"/>
                <a:gd fmla="*/ 3549652 h 3677172" name="connsiteY2087"/>
                <a:gd fmla="*/ 2140038 w 5543211" name="connsiteX2088"/>
                <a:gd fmla="*/ 3539691 h 3677172" name="connsiteY2088"/>
                <a:gd fmla="*/ 2299878 w 5543211" name="connsiteX2089"/>
                <a:gd fmla="*/ 3535483 h 3677172" name="connsiteY2089"/>
                <a:gd fmla="*/ 2686142 w 5543211" name="connsiteX2090"/>
                <a:gd fmla="*/ 3521315 h 3677172" name="connsiteY2090"/>
                <a:gd fmla="*/ 2797355 w 5543211" name="connsiteX2091"/>
                <a:gd fmla="*/ 3521315 h 3677172" name="connsiteY2091"/>
                <a:gd fmla="*/ 3064681 w 5543211" name="connsiteX2092"/>
                <a:gd fmla="*/ 3521314 h 3677172" name="connsiteY2092"/>
                <a:gd fmla="*/ 3224344 w 5543211" name="connsiteX2093"/>
                <a:gd fmla="*/ 3509443 h 3677172" name="connsiteY2093"/>
                <a:gd fmla="*/ 3362105 w 5543211" name="connsiteX2094"/>
                <a:gd fmla="*/ 3507146 h 3677172" name="connsiteY2094"/>
                <a:gd fmla="*/ 3886137 w 5543211" name="connsiteX2095"/>
                <a:gd fmla="*/ 3492976 h 3677172" name="connsiteY2095"/>
                <a:gd fmla="*/ 4410169 w 5543211" name="connsiteX2096"/>
                <a:gd fmla="*/ 3450470 h 3677172" name="connsiteY2096"/>
                <a:gd fmla="*/ 4934201 w 5543211" name="connsiteX2097"/>
                <a:gd fmla="*/ 3436301 h 3677172" name="connsiteY2097"/>
                <a:gd fmla="*/ 5061668 w 5543211" name="connsiteX2098"/>
                <a:gd fmla="*/ 3423904 h 3677172" name="connsiteY2098"/>
                <a:gd fmla="*/ 5168642 w 5543211" name="connsiteX2099"/>
                <a:gd fmla="*/ 3422417 h 3677172" name="connsiteY2099"/>
                <a:gd fmla="*/ 5170071 w 5543211" name="connsiteX2100"/>
                <a:gd fmla="*/ 3432536 h 3677172" name="connsiteY2100"/>
                <a:gd fmla="*/ 5118320 w 5543211" name="connsiteX2101"/>
                <a:gd fmla="*/ 3436301 h 3677172" name="connsiteY2101"/>
                <a:gd fmla="*/ 4764245 w 5543211" name="connsiteX2102"/>
                <a:gd fmla="*/ 3450470 h 3677172" name="connsiteY2102"/>
                <a:gd fmla="*/ 3702018 w 5543211" name="connsiteX2103"/>
                <a:gd fmla="*/ 3521315 h 3677172" name="connsiteY2103"/>
                <a:gd fmla="*/ 2653954 w 5543211" name="connsiteX2104"/>
                <a:gd fmla="*/ 3549652 h 3677172" name="connsiteY2104"/>
                <a:gd fmla="*/ 1591727 w 5543211" name="connsiteX2105"/>
                <a:gd fmla="*/ 3592159 h 3677172" name="connsiteY2105"/>
                <a:gd fmla="*/ 1053532 w 5543211" name="connsiteX2106"/>
                <a:gd fmla="*/ 3620497 h 3677172" name="connsiteY2106"/>
                <a:gd fmla="*/ 798597 w 5543211" name="connsiteX2107"/>
                <a:gd fmla="*/ 3620497 h 3677172" name="connsiteY2107"/>
                <a:gd fmla="*/ 543663 w 5543211" name="connsiteX2108"/>
                <a:gd fmla="*/ 3634665 h 3677172" name="connsiteY2108"/>
                <a:gd fmla="*/ 430358 w 5543211" name="connsiteX2109"/>
                <a:gd fmla="*/ 3663003 h 3677172" name="connsiteY2109"/>
                <a:gd fmla="*/ 373706 w 5543211" name="connsiteX2110"/>
                <a:gd fmla="*/ 3677172 h 3677172" name="connsiteY2110"/>
                <a:gd fmla="*/ 345380 w 5543211" name="connsiteX2111"/>
                <a:gd fmla="*/ 3592159 h 3677172" name="connsiteY2111"/>
                <a:gd fmla="*/ 345380 w 5543211" name="connsiteX2112"/>
                <a:gd fmla="*/ 3308781 h 3677172" name="connsiteY2112"/>
                <a:gd fmla="*/ 341397 w 5543211" name="connsiteX2113"/>
                <a:gd fmla="*/ 3181040 h 3677172" name="connsiteY2113"/>
                <a:gd fmla="*/ 342878 w 5543211" name="connsiteX2114"/>
                <a:gd fmla="*/ 3133040 h 3677172" name="connsiteY2114"/>
                <a:gd fmla="*/ 338578 w 5543211" name="connsiteX2115"/>
                <a:gd fmla="*/ 3102970 h 3677172" name="connsiteY2115"/>
                <a:gd fmla="*/ 320177 w 5543211" name="connsiteX2116"/>
                <a:gd fmla="*/ 2966737 h 3677172" name="connsiteY2116"/>
                <a:gd fmla="*/ 317908 w 5543211" name="connsiteX2117"/>
                <a:gd fmla="*/ 2921608 h 3677172" name="connsiteY2117"/>
                <a:gd fmla="*/ 214537 w 5543211" name="connsiteX2118"/>
                <a:gd fmla="*/ 2928092 h 3677172" name="connsiteY2118"/>
                <a:gd fmla="*/ 279716 w 5543211" name="connsiteX2119"/>
                <a:gd fmla="*/ 2915194 h 3677172" name="connsiteY2119"/>
                <a:gd fmla="*/ 279716 w 5543211" name="connsiteX2120"/>
                <a:gd fmla="*/ 2915194 h 3677172" name="connsiteY2120"/>
                <a:gd fmla="*/ 279716 w 5543211" name="connsiteX2121"/>
                <a:gd fmla="*/ 2915194 h 3677172" name="connsiteY2121"/>
                <a:gd fmla="*/ 279717 w 5543211" name="connsiteX2122"/>
                <a:gd fmla="*/ 2915194 h 3677172" name="connsiteY2122"/>
                <a:gd fmla="*/ 279717 w 5543211" name="connsiteX2123"/>
                <a:gd fmla="*/ 2915194 h 3677172" name="connsiteY2123"/>
                <a:gd fmla="*/ 279717 w 5543211" name="connsiteX2124"/>
                <a:gd fmla="*/ 2915194 h 3677172" name="connsiteY2124"/>
                <a:gd fmla="*/ 279717 w 5543211" name="connsiteX2125"/>
                <a:gd fmla="*/ 2915194 h 3677172" name="connsiteY2125"/>
                <a:gd fmla="*/ 279717 w 5543211" name="connsiteX2126"/>
                <a:gd fmla="*/ 2915194 h 3677172" name="connsiteY2126"/>
                <a:gd fmla="*/ 279718 w 5543211" name="connsiteX2127"/>
                <a:gd fmla="*/ 2915194 h 3677172" name="connsiteY2127"/>
                <a:gd fmla="*/ 279718 w 5543211" name="connsiteX2128"/>
                <a:gd fmla="*/ 2915194 h 3677172" name="connsiteY2128"/>
                <a:gd fmla="*/ 285251 w 5543211" name="connsiteX2129"/>
                <a:gd fmla="*/ 2914608 h 3677172" name="connsiteY2129"/>
                <a:gd fmla="*/ 317385 w 5543211" name="connsiteX2130"/>
                <a:gd fmla="*/ 2911204 h 3677172" name="connsiteY2130"/>
                <a:gd fmla="*/ 317265 w 5543211" name="connsiteX2131"/>
                <a:gd fmla="*/ 2908822 h 3677172" name="connsiteY2131"/>
                <a:gd fmla="*/ 308233 w 5543211" name="connsiteX2132"/>
                <a:gd fmla="*/ 2909552 h 3677172" name="connsiteY2132"/>
                <a:gd fmla="*/ 285725 w 5543211" name="connsiteX2133"/>
                <a:gd fmla="*/ 2914005 h 3677172" name="connsiteY2133"/>
                <a:gd fmla="*/ 289965 w 5543211" name="connsiteX2134"/>
                <a:gd fmla="*/ 2908615 h 3677172" name="connsiteY2134"/>
                <a:gd fmla="*/ 317147 w 5543211" name="connsiteX2135"/>
                <a:gd fmla="*/ 2906455 h 3677172" name="connsiteY2135"/>
                <a:gd fmla="*/ 317131 w 5543211" name="connsiteX2136"/>
                <a:gd fmla="*/ 2906143 h 3677172" name="connsiteY2136"/>
                <a:gd fmla="*/ 296276 w 5543211" name="connsiteX2137"/>
                <a:gd fmla="*/ 2907702 h 3677172" name="connsiteY2137"/>
                <a:gd fmla="*/ 317120 w 5543211" name="connsiteX2138"/>
                <a:gd fmla="*/ 2905942 h 3677172" name="connsiteY2138"/>
                <a:gd fmla="*/ 317039 w 5543211" name="connsiteX2139"/>
                <a:gd fmla="*/ 2904321 h 3677172" name="connsiteY2139"/>
                <a:gd fmla="*/ 291312 w 5543211" name="connsiteX2140"/>
                <a:gd fmla="*/ 2906903 h 3677172" name="connsiteY2140"/>
                <a:gd fmla="*/ 294679 w 5543211" name="connsiteX2141"/>
                <a:gd fmla="*/ 2902622 h 3677172" name="connsiteY2141"/>
                <a:gd fmla="*/ 316812 w 5543211" name="connsiteX2142"/>
                <a:gd fmla="*/ 2899809 h 3677172" name="connsiteY2142"/>
                <a:gd fmla="*/ 316711 w 5543211" name="connsiteX2143"/>
                <a:gd fmla="*/ 2897791 h 3677172" name="connsiteY2143"/>
                <a:gd fmla="*/ 295042 w 5543211" name="connsiteX2144"/>
                <a:gd fmla="*/ 2900087 h 3677172" name="connsiteY2144"/>
                <a:gd fmla="*/ 290242 w 5543211" name="connsiteX2145"/>
                <a:gd fmla="*/ 2893985 h 3677172" name="connsiteY2145"/>
                <a:gd fmla="*/ 316415 w 5543211" name="connsiteX2146"/>
                <a:gd fmla="*/ 2891906 h 3677172" name="connsiteY2146"/>
                <a:gd fmla="*/ 316264 w 5543211" name="connsiteX2147"/>
                <a:gd fmla="*/ 2888892 h 3677172" name="connsiteY2147"/>
                <a:gd fmla="*/ 315800 w 5543211" name="connsiteX2148"/>
                <a:gd fmla="*/ 2888903 h 3677172" name="connsiteY2148"/>
                <a:gd fmla="*/ 316261 w 5543211" name="connsiteX2149"/>
                <a:gd fmla="*/ 2888847 h 3677172" name="connsiteY2149"/>
                <a:gd fmla="*/ 315472 w 5543211" name="connsiteX2150"/>
                <a:gd fmla="*/ 2873144 h 3677172" name="connsiteY2150"/>
                <a:gd fmla="*/ 315472 w 5543211" name="connsiteX2151"/>
                <a:gd fmla="*/ 2688617 h 3677172" name="connsiteY2151"/>
                <a:gd fmla="*/ 317264 w 5543211" name="connsiteX2152"/>
                <a:gd fmla="*/ 2596353 h 3677172" name="connsiteY2152"/>
                <a:gd fmla="*/ 321975 w 5543211" name="connsiteX2153"/>
                <a:gd fmla="*/ 2561713 h 3677172" name="connsiteY2153"/>
                <a:gd fmla="*/ 317054 w 5543211" name="connsiteX2154"/>
                <a:gd fmla="*/ 2529493 h 3677172" name="connsiteY2154"/>
                <a:gd fmla="*/ 308202 w 5543211" name="connsiteX2155"/>
                <a:gd fmla="*/ 2403744 h 3677172" name="connsiteY2155"/>
                <a:gd fmla="*/ 302356 w 5543211" name="connsiteX2156"/>
                <a:gd fmla="*/ 2369181 h 3677172" name="connsiteY2156"/>
                <a:gd fmla="*/ 172360 w 5543211" name="connsiteX2157"/>
                <a:gd fmla="*/ 2376764 h 3677172" name="connsiteY2157"/>
                <a:gd fmla="*/ 172360 w 5543211" name="connsiteX2158"/>
                <a:gd fmla="*/ 2361782 h 3677172" name="connsiteY2158"/>
                <a:gd fmla="*/ 245485 w 5543211" name="connsiteX2159"/>
                <a:gd fmla="*/ 2359909 h 3677172" name="connsiteY2159"/>
                <a:gd fmla="*/ 248999 w 5543211" name="connsiteX2160"/>
                <a:gd fmla="*/ 2359360 h 3677172" name="connsiteY2160"/>
                <a:gd fmla="*/ 293641 w 5543211" name="connsiteX2161"/>
                <a:gd fmla="*/ 2365527 h 3677172" name="connsiteY2161"/>
                <a:gd fmla="*/ 301700 w 5543211" name="connsiteX2162"/>
                <a:gd fmla="*/ 2365305 h 3677172" name="connsiteY2162"/>
                <a:gd fmla="*/ 299474 w 5543211" name="connsiteX2163"/>
                <a:gd fmla="*/ 2352148 h 3677172" name="connsiteY2163"/>
                <a:gd fmla="*/ 293640 w 5543211" name="connsiteX2164"/>
                <a:gd fmla="*/ 2352418 h 3677172" name="connsiteY2164"/>
                <a:gd fmla="*/ 293444 w 5543211" name="connsiteX2165"/>
                <a:gd fmla="*/ 2352409 h 3677172" name="connsiteY2165"/>
                <a:gd fmla="*/ 299362 w 5543211" name="connsiteX2166"/>
                <a:gd fmla="*/ 2351484 h 3677172" name="connsiteY2166"/>
                <a:gd fmla="*/ 298938 w 5543211" name="connsiteX2167"/>
                <a:gd fmla="*/ 2348974 h 3677172" name="connsiteY2167"/>
                <a:gd fmla="*/ 267653 w 5543211" name="connsiteX2168"/>
                <a:gd fmla="*/ 2351214 h 3677172" name="connsiteY2168"/>
                <a:gd fmla="*/ 264278 w 5543211" name="connsiteX2169"/>
                <a:gd fmla="*/ 2351058 h 3677172" name="connsiteY2169"/>
                <a:gd fmla="*/ 298612 w 5543211" name="connsiteX2170"/>
                <a:gd fmla="*/ 2347052 h 3677172" name="connsiteY2170"/>
                <a:gd fmla="*/ 298570 w 5543211" name="connsiteX2171"/>
                <a:gd fmla="*/ 2346800 h 3677172" name="connsiteY2171"/>
                <a:gd fmla="*/ 172364 w 5543211" name="connsiteX2172"/>
                <a:gd fmla="*/ 2346800 h 3677172" name="connsiteY2172"/>
                <a:gd fmla="*/ 172360 w 5543211" name="connsiteX2173"/>
                <a:gd fmla="*/ 2346800 h 3677172" name="connsiteY2173"/>
                <a:gd fmla="*/ 172360 w 5543211" name="connsiteX2174"/>
                <a:gd fmla="*/ 2345552 h 3677172" name="connsiteY2174"/>
                <a:gd fmla="*/ 247671 w 5543211" name="connsiteX2175"/>
                <a:gd fmla="*/ 2338962 h 3677172" name="connsiteY2175"/>
                <a:gd fmla="*/ 297922 w 5543211" name="connsiteX2176"/>
                <a:gd fmla="*/ 2342969 h 3677172" name="connsiteY2176"/>
                <a:gd fmla="*/ 296521 w 5543211" name="connsiteX2177"/>
                <a:gd fmla="*/ 2334688 h 3677172" name="connsiteY2177"/>
                <a:gd fmla="*/ 247671 w 5543211" name="connsiteX2178"/>
                <a:gd fmla="*/ 2338962 h 3677172" name="connsiteY2178"/>
                <a:gd fmla="*/ 172360 w 5543211" name="connsiteX2179"/>
                <a:gd fmla="*/ 2332956 h 3677172" name="connsiteY2179"/>
                <a:gd fmla="*/ 172360 w 5543211" name="connsiteX2180"/>
                <a:gd fmla="*/ 2331819 h 3677172" name="connsiteY2180"/>
                <a:gd fmla="*/ 250836 w 5543211" name="connsiteX2181"/>
                <a:gd fmla="*/ 2331818 h 3677172" name="connsiteY2181"/>
                <a:gd fmla="*/ 296035 w 5543211" name="connsiteX2182"/>
                <a:gd fmla="*/ 2331818 h 3677172" name="connsiteY2182"/>
                <a:gd fmla="*/ 294757 w 5543211" name="connsiteX2183"/>
                <a:gd fmla="*/ 2324259 h 3677172" name="connsiteY2183"/>
                <a:gd fmla="*/ 293640 w 5543211" name="connsiteX2184"/>
                <a:gd fmla="*/ 2324328 h 3677172" name="connsiteY2184"/>
                <a:gd fmla="*/ 172360 w 5543211" name="connsiteX2185"/>
                <a:gd fmla="*/ 2331819 h 3677172" name="connsiteY2185"/>
                <a:gd fmla="*/ 170901 w 5543211" name="connsiteX2186"/>
                <a:gd fmla="*/ 2332840 h 3677172" name="connsiteY2186"/>
                <a:gd fmla="*/ 158092 w 5543211" name="connsiteX2187"/>
                <a:gd fmla="*/ 2331818 h 3677172" name="connsiteY2187"/>
                <a:gd fmla="*/ 294687 w 5543211" name="connsiteX2188"/>
                <a:gd fmla="*/ 2323850 h 3677172" name="connsiteY2188"/>
                <a:gd fmla="*/ 288728 w 5543211" name="connsiteX2189"/>
                <a:gd fmla="*/ 2288622 h 3677172" name="connsiteY2189"/>
                <a:gd fmla="*/ 260402 w 5543211" name="connsiteX2190"/>
                <a:gd fmla="*/ 1764373 h 3677172" name="connsiteY2190"/>
                <a:gd fmla="*/ 256086 w 5543211" name="connsiteX2191"/>
                <a:gd fmla="*/ 1721767 h 3677172" name="connsiteY2191"/>
                <a:gd fmla="*/ 191015 w 5543211" name="connsiteX2192"/>
                <a:gd fmla="*/ 1722966 h 3677172" name="connsiteY2192"/>
                <a:gd fmla="*/ 104081 w 5543211" name="connsiteX2193"/>
                <a:gd fmla="*/ 1735551 h 3677172" name="connsiteY2193"/>
                <a:gd fmla="*/ 104081 w 5543211" name="connsiteX2194"/>
                <a:gd fmla="*/ 1721168 h 3677172" name="connsiteY2194"/>
                <a:gd fmla="*/ 115436 w 5543211" name="connsiteX2195"/>
                <a:gd fmla="*/ 1719251 h 3677172" name="connsiteY2195"/>
                <a:gd fmla="*/ 118274 w 5543211" name="connsiteX2196"/>
                <a:gd fmla="*/ 1721168 h 3677172" name="connsiteY2196"/>
                <a:gd fmla="*/ 256025 w 5543211" name="connsiteX2197"/>
                <a:gd fmla="*/ 1721168 h 3677172" name="connsiteY2197"/>
                <a:gd fmla="*/ 254280 w 5543211" name="connsiteX2198"/>
                <a:gd fmla="*/ 1703941 h 3677172" name="connsiteY2198"/>
                <a:gd fmla="*/ 231820 w 5543211" name="connsiteX2199"/>
                <a:gd fmla="*/ 1706786 h 3677172" name="connsiteY2199"/>
                <a:gd fmla="*/ 118274 w 5543211" name="connsiteX2200"/>
                <a:gd fmla="*/ 1721168 h 3677172" name="connsiteY2200"/>
                <a:gd fmla="*/ 118274 w 5543211" name="connsiteX2201"/>
                <a:gd fmla="*/ 1718771 h 3677172" name="connsiteY2201"/>
                <a:gd fmla="*/ 198050 w 5543211" name="connsiteX2202"/>
                <a:gd fmla="*/ 1705298 h 3677172" name="connsiteY2202"/>
                <a:gd fmla="*/ 217627 w 5543211" name="connsiteX2203"/>
                <a:gd fmla="*/ 1704988 h 3677172" name="connsiteY2203"/>
                <a:gd fmla="*/ 253978 w 5543211" name="connsiteX2204"/>
                <a:gd fmla="*/ 1700959 h 3677172" name="connsiteY2204"/>
                <a:gd fmla="*/ 253641 w 5543211" name="connsiteX2205"/>
                <a:gd fmla="*/ 1697640 h 3677172" name="connsiteY2205"/>
                <a:gd fmla="*/ 238162 w 5543211" name="connsiteX2206"/>
                <a:gd fmla="*/ 1698524 h 3677172" name="connsiteY2206"/>
                <a:gd fmla="*/ 253469 w 5543211" name="connsiteX2207"/>
                <a:gd fmla="*/ 1695939 h 3677172" name="connsiteY2207"/>
                <a:gd fmla="*/ 253453 w 5543211" name="connsiteX2208"/>
                <a:gd fmla="*/ 1695780 h 3677172" name="connsiteY2208"/>
                <a:gd fmla="*/ 235490 w 5543211" name="connsiteX2209"/>
                <a:gd fmla="*/ 1698676 h 3677172" name="connsiteY2209"/>
                <a:gd fmla="*/ 219401 w 5543211" name="connsiteX2210"/>
                <a:gd fmla="*/ 1699595 h 3677172" name="connsiteY2210"/>
                <a:gd fmla="*/ 187950 w 5543211" name="connsiteX2211"/>
                <a:gd fmla="*/ 1701556 h 3677172" name="connsiteY2211"/>
                <a:gd fmla="*/ 192789 w 5543211" name="connsiteX2212"/>
                <a:gd fmla="*/ 1699595 h 3677172" name="connsiteY2212"/>
                <a:gd fmla="*/ 194035 w 5543211" name="connsiteX2213"/>
                <a:gd fmla="*/ 1696816 h 3677172" name="connsiteY2213"/>
                <a:gd fmla="*/ 217627 w 5543211" name="connsiteX2214"/>
                <a:gd fmla="*/ 1694201 h 3677172" name="connsiteY2214"/>
                <a:gd fmla="*/ 253236 w 5543211" name="connsiteX2215"/>
                <a:gd fmla="*/ 1693637 h 3677172" name="connsiteY2215"/>
                <a:gd fmla="*/ 252728 w 5543211" name="connsiteX2216"/>
                <a:gd fmla="*/ 1688620 h 3677172" name="connsiteY2216"/>
                <a:gd fmla="*/ 194162 w 5543211" name="connsiteX2217"/>
                <a:gd fmla="*/ 1696533 h 3677172" name="connsiteY2217"/>
                <a:gd fmla="*/ 195006 w 5543211" name="connsiteX2218"/>
                <a:gd fmla="*/ 1694651 h 3677172" name="connsiteY2218"/>
                <a:gd fmla="*/ 189241 w 5543211" name="connsiteX2219"/>
                <a:gd fmla="*/ 1692403 h 3677172" name="connsiteY2219"/>
                <a:gd fmla="*/ 175795 w 5543211" name="connsiteX2220"/>
                <a:gd fmla="*/ 1690132 h 3677172" name="connsiteY2220"/>
                <a:gd fmla="*/ 217627 w 5543211" name="connsiteX2221"/>
                <a:gd fmla="*/ 1688808 h 3677172" name="connsiteY2221"/>
                <a:gd fmla="*/ 238859 w 5543211" name="connsiteX2222"/>
                <a:gd fmla="*/ 1684101 h 3677172" name="connsiteY2222"/>
                <a:gd fmla="*/ 252193 w 5543211" name="connsiteX2223"/>
                <a:gd fmla="*/ 1683340 h 3677172" name="connsiteY2223"/>
                <a:gd fmla="*/ 251975 w 5543211" name="connsiteX2224"/>
                <a:gd fmla="*/ 1681194 h 3677172" name="connsiteY2224"/>
                <a:gd fmla="*/ 238859 w 5543211" name="connsiteX2225"/>
                <a:gd fmla="*/ 1684101 h 3677172" name="connsiteY2225"/>
                <a:gd fmla="*/ 219401 w 5543211" name="connsiteX2226"/>
                <a:gd fmla="*/ 1685212 h 3677172" name="connsiteY2226"/>
                <a:gd fmla="*/ 166277 w 5543211" name="connsiteX2227"/>
                <a:gd fmla="*/ 1688525 h 3677172" name="connsiteY2227"/>
                <a:gd fmla="*/ 104081 w 5543211" name="connsiteX2228"/>
                <a:gd fmla="*/ 1678021 h 3677172" name="connsiteY2228"/>
                <a:gd fmla="*/ 217627 w 5543211" name="connsiteX2229"/>
                <a:gd fmla="*/ 1676223 h 3677172" name="connsiteY2229"/>
                <a:gd fmla="*/ 251096 w 5543211" name="connsiteX2230"/>
                <a:gd fmla="*/ 1672514 h 3677172" name="connsiteY2230"/>
                <a:gd fmla="*/ 233847 w 5543211" name="connsiteX2231"/>
                <a:gd fmla="*/ 1502249 h 3677172" name="connsiteY2231"/>
                <a:gd fmla="*/ 219136 w 5543211" name="connsiteX2232"/>
                <a:gd fmla="*/ 1260239 h 3677172" name="connsiteY2232"/>
                <a:gd fmla="*/ 199013 w 5543211" name="connsiteX2233"/>
                <a:gd fmla="*/ 1259659 h 3677172" name="connsiteY2233"/>
                <a:gd fmla="*/ 199899 w 5543211" name="connsiteX2234"/>
                <a:gd fmla="*/ 1259102 h 3677172" name="connsiteY2234"/>
                <a:gd fmla="*/ 219052 w 5543211" name="connsiteX2235"/>
                <a:gd fmla="*/ 1258866 h 3677172" name="connsiteY2235"/>
                <a:gd fmla="*/ 218678 w 5543211" name="connsiteX2236"/>
                <a:gd fmla="*/ 1252706 h 3677172" name="connsiteY2236"/>
                <a:gd fmla="*/ 208412 w 5543211" name="connsiteX2237"/>
                <a:gd fmla="*/ 1253351 h 3677172" name="connsiteY2237"/>
                <a:gd fmla="*/ 207985 w 5543211" name="connsiteX2238"/>
                <a:gd fmla="*/ 1250144 h 3677172" name="connsiteY2238"/>
                <a:gd fmla="*/ 202708 w 5543211" name="connsiteX2239"/>
                <a:gd fmla="*/ 1242952 h 3677172" name="connsiteY2239"/>
                <a:gd fmla="*/ 190609 w 5543211" name="connsiteX2240"/>
                <a:gd fmla="*/ 1244103 h 3677172" name="connsiteY2240"/>
                <a:gd fmla="*/ 188639 w 5543211" name="connsiteX2241"/>
                <a:gd fmla="*/ 1242952 h 3677172" name="connsiteY2241"/>
                <a:gd fmla="*/ 183192 w 5543211" name="connsiteX2242"/>
                <a:gd fmla="*/ 1244808 h 3677172" name="connsiteY2242"/>
                <a:gd fmla="*/ 130685 w 5543211" name="connsiteX2243"/>
                <a:gd fmla="*/ 1249801 h 3677172" name="connsiteY2243"/>
                <a:gd fmla="*/ 131317 w 5543211" name="connsiteX2244"/>
                <a:gd fmla="*/ 1247214 h 3677172" name="connsiteY2244"/>
                <a:gd fmla="*/ 163955 w 5543211" name="connsiteX2245"/>
                <a:gd fmla="*/ 1242448 h 3677172" name="connsiteY2245"/>
                <a:gd fmla="*/ 216778 w 5543211" name="connsiteX2246"/>
                <a:gd fmla="*/ 1241604 h 3677172" name="connsiteY2246"/>
                <a:gd fmla="*/ 216778 w 5543211" name="connsiteX2247"/>
                <a:gd fmla="*/ 1242952 h 3677172" name="connsiteY2247"/>
                <a:gd fmla="*/ 218085 w 5543211" name="connsiteX2248"/>
                <a:gd fmla="*/ 1242953 h 3677172" name="connsiteY2248"/>
                <a:gd fmla="*/ 218002 w 5543211" name="connsiteX2249"/>
                <a:gd fmla="*/ 1241585 h 3677172" name="connsiteY2249"/>
                <a:gd fmla="*/ 216778 w 5543211" name="connsiteX2250"/>
                <a:gd fmla="*/ 1241604 h 3677172" name="connsiteY2250"/>
                <a:gd fmla="*/ 216778 w 5543211" name="connsiteX2251"/>
                <a:gd fmla="*/ 1236368 h 3677172" name="connsiteY2251"/>
                <a:gd fmla="*/ 217913 w 5543211" name="connsiteX2252"/>
                <a:gd fmla="*/ 1236298 h 3677172" name="connsiteY2252"/>
                <a:gd fmla="*/ 217913 w 5543211" name="connsiteX2253"/>
                <a:gd fmla="*/ 1232212 h 3677172" name="connsiteY2253"/>
                <a:gd fmla="*/ 216778 w 5543211" name="connsiteX2254"/>
                <a:gd fmla="*/ 1232355 h 3677172" name="connsiteY2254"/>
                <a:gd fmla="*/ 216778 w 5543211" name="connsiteX2255"/>
                <a:gd fmla="*/ 1228570 h 3677172" name="connsiteY2255"/>
                <a:gd fmla="*/ 217913 w 5543211" name="connsiteX2256"/>
                <a:gd fmla="*/ 1228489 h 3677172" name="connsiteY2256"/>
                <a:gd fmla="*/ 217913 w 5543211" name="connsiteX2257"/>
                <a:gd fmla="*/ 992225 h 3677172" name="connsiteY2257"/>
                <a:gd fmla="*/ 215094 w 5543211" name="connsiteX2258"/>
                <a:gd fmla="*/ 971097 h 3677172" name="connsiteY2258"/>
                <a:gd fmla="*/ 202547 w 5543211" name="connsiteX2259"/>
                <a:gd fmla="*/ 781247 h 3677172" name="connsiteY2259"/>
                <a:gd fmla="*/ 201777 w 5543211" name="connsiteX2260"/>
                <a:gd fmla="*/ 704201 h 3677172" name="connsiteY2260"/>
                <a:gd fmla="*/ 186179 w 5543211" name="connsiteX2261"/>
                <a:gd fmla="*/ 706311 h 3677172" name="connsiteY2261"/>
                <a:gd fmla="*/ 46305 w 5543211" name="connsiteX2262"/>
                <a:gd fmla="*/ 702815 h 3677172" name="connsiteY2262"/>
                <a:gd fmla="*/ 46305 w 5543211" name="connsiteX2263"/>
                <a:gd fmla="*/ 688832 h 3677172" name="connsiteY2263"/>
                <a:gd fmla="*/ 59394 w 5543211" name="connsiteX2264"/>
                <a:gd fmla="*/ 687947 h 3677172" name="connsiteY2264"/>
                <a:gd fmla="*/ 60469 w 5543211" name="connsiteX2265"/>
                <a:gd fmla="*/ 688832 h 3677172" name="connsiteY2265"/>
                <a:gd fmla="*/ 97184 w 5543211" name="connsiteX2266"/>
                <a:gd fmla="*/ 685812 h 3677172" name="connsiteY2266"/>
                <a:gd fmla="*/ 104733 w 5543211" name="connsiteX2267"/>
                <a:gd fmla="*/ 687084 h 3677172" name="connsiteY2267"/>
                <a:gd fmla="*/ 187949 w 5543211" name="connsiteX2268"/>
                <a:gd fmla="*/ 688832 h 3677172" name="connsiteY2268"/>
                <a:gd fmla="*/ 195448 w 5543211" name="connsiteX2269"/>
                <a:gd fmla="*/ 678962 h 3677172" name="connsiteY2269"/>
                <a:gd fmla="*/ 201729 w 5543211" name="connsiteX2270"/>
                <a:gd fmla="*/ 679462 h 3677172" name="connsiteY2270"/>
                <a:gd fmla="*/ 201700 w 5543211" name="connsiteX2271"/>
                <a:gd fmla="*/ 676527 h 3677172" name="connsiteY2271"/>
                <a:gd fmla="*/ 196809 w 5543211" name="connsiteX2272"/>
                <a:gd fmla="*/ 677172 h 3677172" name="connsiteY2272"/>
                <a:gd fmla="*/ 197428 w 5543211" name="connsiteX2273"/>
                <a:gd fmla="*/ 676357 h 3677172" name="connsiteY2273"/>
                <a:gd fmla="*/ 201497 w 5543211" name="connsiteX2274"/>
                <a:gd fmla="*/ 676298 h 3677172" name="connsiteY2274"/>
                <a:gd fmla="*/ 201408 w 5543211" name="connsiteX2275"/>
                <a:gd fmla="*/ 667362 h 3677172" name="connsiteY2275"/>
                <a:gd fmla="*/ 192370 w 5543211" name="connsiteX2276"/>
                <a:gd fmla="*/ 666685 h 3677172" name="connsiteY2276"/>
                <a:gd fmla="*/ 187950 w 5543211" name="connsiteX2277"/>
                <a:gd fmla="*/ 660867 h 3677172" name="connsiteY2277"/>
                <a:gd fmla="*/ 201343 w 5543211" name="connsiteX2278"/>
                <a:gd fmla="*/ 660867 h 3677172" name="connsiteY2278"/>
                <a:gd fmla="*/ 201301 w 5543211" name="connsiteX2279"/>
                <a:gd fmla="*/ 656697 h 3677172" name="connsiteY2279"/>
                <a:gd fmla="*/ 175556 w 5543211" name="connsiteX2280"/>
                <a:gd fmla="*/ 655623 h 3677172" name="connsiteY2280"/>
                <a:gd fmla="*/ 60469 w 5543211" name="connsiteX2281"/>
                <a:gd fmla="*/ 660866 h 3677172" name="connsiteY2281"/>
                <a:gd fmla="*/ 85611 w 5543211" name="connsiteX2282"/>
                <a:gd fmla="*/ 660866 h 3677172" name="connsiteY2282"/>
                <a:gd fmla="*/ 60469 w 5543211" name="connsiteX2283"/>
                <a:gd fmla="*/ 660867 h 3677172" name="connsiteY2283"/>
                <a:gd fmla="*/ 32141 w 5543211" name="connsiteX2284"/>
                <a:gd fmla="*/ 660866 h 3677172" name="connsiteY2284"/>
                <a:gd fmla="*/ 32141 w 5543211" name="connsiteX2285"/>
                <a:gd fmla="*/ 674849 h 3677172" name="connsiteY2285"/>
                <a:gd fmla="*/ 17976 w 5543211" name="connsiteX2286"/>
                <a:gd fmla="*/ 660866 h 3677172" name="connsiteY2286"/>
                <a:gd fmla="*/ 159621 w 5543211" name="connsiteX2287"/>
                <a:gd fmla="*/ 650379 h 3677172" name="connsiteY2287"/>
                <a:gd fmla="*/ 201269 w 5543211" name="connsiteX2288"/>
                <a:gd fmla="*/ 653463 h 3677172" name="connsiteY2288"/>
                <a:gd fmla="*/ 200755 w 5543211" name="connsiteX2289"/>
                <a:gd fmla="*/ 602043 h 3677172" name="connsiteY2289"/>
                <a:gd fmla="*/ 172075 w 5543211" name="connsiteX2290"/>
                <a:gd fmla="*/ 403322 h 3677172" name="connsiteY2290"/>
                <a:gd fmla="*/ 163503 w 5543211" name="connsiteX2291"/>
                <a:gd fmla="*/ 352411 h 3677172" name="connsiteY2291"/>
                <a:gd fmla="*/ 182874 w 5543211" name="connsiteX2292"/>
                <a:gd fmla="*/ 349360 h 3677172" name="connsiteY2292"/>
                <a:gd fmla="*/ 200755 w 5543211" name="connsiteX2293"/>
                <a:gd fmla="*/ 445905 h 3677172" name="connsiteY2293"/>
                <a:gd fmla="*/ 215094 w 5543211" name="connsiteX2294"/>
                <a:gd fmla="*/ 630432 h 3677172" name="connsiteY2294"/>
                <a:gd fmla="*/ 216223 w 5543211" name="connsiteX2295"/>
                <a:gd fmla="*/ 654570 h 3677172" name="connsiteY2295"/>
                <a:gd fmla="*/ 217913 w 5543211" name="connsiteX2296"/>
                <a:gd fmla="*/ 654695 h 3677172" name="connsiteY2296"/>
                <a:gd fmla="*/ 217913 w 5543211" name="connsiteX2297"/>
                <a:gd fmla="*/ 446668 h 3677172" name="connsiteY2297"/>
                <a:gd fmla="*/ 208495 w 5543211" name="connsiteX2298"/>
                <a:gd fmla="*/ 348413 h 3677172" name="connsiteY2298"/>
                <a:gd fmla="*/ 200755 w 5543211" name="connsiteX2299"/>
                <a:gd fmla="*/ 346544 h 3677172" name="connsiteY2299"/>
                <a:gd fmla="*/ 182874 w 5543211" name="connsiteX2300"/>
                <a:gd fmla="*/ 349360 h 3677172" name="connsiteY2300"/>
                <a:gd fmla="*/ 181038 w 5543211" name="connsiteX2301"/>
                <a:gd fmla="*/ 339447 h 3677172" name="connsiteY2301"/>
                <a:gd fmla="*/ 180558 w 5543211" name="connsiteX2302"/>
                <a:gd fmla="*/ 333745 h 3677172" name="connsiteY2302"/>
                <a:gd fmla="*/ 200755 w 5543211" name="connsiteX2303"/>
                <a:gd fmla="*/ 332350 h 3677172" name="connsiteY2303"/>
                <a:gd fmla="*/ 207029 w 5543211" name="connsiteX2304"/>
                <a:gd fmla="*/ 333116 h 3677172" name="connsiteY2304"/>
                <a:gd fmla="*/ 205521 w 5543211" name="connsiteX2305"/>
                <a:gd fmla="*/ 317377 h 3677172" name="connsiteY2305"/>
                <a:gd fmla="*/ 205490 w 5543211" name="connsiteX2306"/>
                <a:gd fmla="*/ 314985 h 3677172" name="connsiteY2306"/>
                <a:gd fmla="*/ 179606 w 5543211" name="connsiteX2307"/>
                <a:gd fmla="*/ 322439 h 3677172" name="connsiteY2307"/>
                <a:gd fmla="*/ 177907 w 5543211" name="connsiteX2308"/>
                <a:gd fmla="*/ 302258 h 3677172" name="connsiteY2308"/>
                <a:gd fmla="*/ 184876 w 5543211" name="connsiteX2309"/>
                <a:gd fmla="*/ 300569 h 3677172" name="connsiteY2309"/>
                <a:gd fmla="*/ 205328 w 5543211" name="connsiteX2310"/>
                <a:gd fmla="*/ 302126 h 3677172" name="connsiteY2310"/>
                <a:gd fmla="*/ 205245 w 5543211" name="connsiteX2311"/>
                <a:gd fmla="*/ 295631 h 3677172" name="connsiteY2311"/>
                <a:gd fmla="*/ 184876 w 5543211" name="connsiteX2312"/>
                <a:gd fmla="*/ 300569 h 3677172" name="connsiteY2312"/>
                <a:gd fmla="*/ 177719 w 5543211" name="connsiteX2313"/>
                <a:gd fmla="*/ 300024 h 3677172" name="connsiteY2313"/>
                <a:gd fmla="*/ 175913 w 5543211" name="connsiteX2314"/>
                <a:gd fmla="*/ 278572 h 3677172" name="connsiteY2314"/>
                <a:gd fmla="*/ 205090 w 5543211" name="connsiteX2315"/>
                <a:gd fmla="*/ 283385 h 3677172" name="connsiteY2315"/>
                <a:gd fmla="*/ 203750 w 5543211" name="connsiteX2316"/>
                <a:gd fmla="*/ 177459 h 3677172" name="connsiteY2316"/>
                <a:gd fmla="*/ 217913 w 5543211" name="connsiteX2317"/>
                <a:gd fmla="*/ 177459 h 3677172" name="connsiteY2317"/>
                <a:gd fmla="*/ 223097 w 5543211" name="connsiteX2318"/>
                <a:gd fmla="*/ 286356 h 3677172" name="connsiteY2318"/>
                <a:gd fmla="*/ 243774 w 5543211" name="connsiteX2319"/>
                <a:gd fmla="*/ 289767 h 3677172" name="connsiteY2319"/>
                <a:gd fmla="*/ 243774 w 5543211" name="connsiteX2320"/>
                <a:gd fmla="*/ 303961 h 3677172" name="connsiteY2320"/>
                <a:gd fmla="*/ 224203 w 5543211" name="connsiteX2321"/>
                <a:gd fmla="*/ 309597 h 3677172" name="connsiteY2321"/>
                <a:gd fmla="*/ 224995 w 5543211" name="connsiteX2322"/>
                <a:gd fmla="*/ 326232 h 3677172" name="connsiteY2322"/>
                <a:gd fmla="*/ 225429 w 5543211" name="connsiteX2323"/>
                <a:gd fmla="*/ 335363 h 3677172" name="connsiteY2323"/>
                <a:gd fmla="*/ 235259 w 5543211" name="connsiteX2324"/>
                <a:gd fmla="*/ 336564 h 3677172" name="connsiteY2324"/>
                <a:gd fmla="*/ 344151 w 5543211" name="connsiteX2325"/>
                <a:gd fmla="*/ 346544 h 3677172" name="connsiteY2325"/>
                <a:gd fmla="*/ 286792 w 5543211" name="connsiteX2326"/>
                <a:gd fmla="*/ 247184 h 3677172" name="connsiteY2326"/>
                <a:gd fmla="*/ 243774 w 5543211" name="connsiteX2327"/>
                <a:gd fmla="*/ 176212 h 3677172" name="connsiteY2327"/>
                <a:gd fmla="*/ 200755 w 5543211" name="connsiteX2328"/>
                <a:gd fmla="*/ 105240 h 3677172" name="connsiteY2328"/>
                <a:gd fmla="*/ 157736 w 5543211" name="connsiteX2329"/>
                <a:gd fmla="*/ 34268 h 3677172" name="connsiteY2329"/>
                <a:gd fmla="*/ 129056 w 5543211" name="connsiteX2330"/>
                <a:gd fmla="*/ 20074 h 3677172" name="connsiteY2330"/>
                <a:gd fmla="*/ 114717 w 5543211" name="connsiteX2331"/>
                <a:gd fmla="*/ 48462 h 3677172" name="connsiteY2331"/>
                <a:gd fmla="*/ 102170 w 5543211" name="connsiteX2332"/>
                <a:gd fmla="*/ 78626 h 3677172" name="connsiteY2332"/>
                <a:gd fmla="*/ 101611 w 5543211" name="connsiteX2333"/>
                <a:gd fmla="*/ 91351 h 3677172" name="connsiteY2333"/>
                <a:gd fmla="*/ 100377 w 5543211" name="connsiteX2334"/>
                <a:gd fmla="*/ 91046 h 3677172" name="connsiteY2334"/>
                <a:gd fmla="*/ 91553 w 5543211" name="connsiteX2335"/>
                <a:gd fmla="*/ 112883 h 3677172" name="connsiteY2335"/>
                <a:gd fmla="*/ 86037 w 5543211" name="connsiteX2336"/>
                <a:gd fmla="*/ 108789 h 3677172" name="connsiteY2336"/>
                <a:gd fmla="*/ 75713 w 5543211" name="connsiteX2337"/>
                <a:gd fmla="*/ 116454 h 3677172" name="connsiteY2337"/>
                <a:gd fmla="*/ 86037 w 5543211" name="connsiteX2338"/>
                <a:gd fmla="*/ 76851 h 3677172" name="connsiteY2338"/>
                <a:gd fmla="*/ 114717 w 5543211" name="connsiteX2339"/>
                <a:gd fmla="*/ 5879 h 3677172" name="connsiteY2339"/>
                <a:gd fmla="*/ 125472 w 5543211" name="connsiteX2340"/>
                <a:gd fmla="*/ 113 h 3677172" name="connsiteY23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7" y="connsiteY2017"/>
                </a:cxn>
                <a:cxn ang="0">
                  <a:pos x="connsiteX2017" y="connsiteY2017"/>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b="b" l="l" r="r" t="t"/>
              <a:pathLst>
                <a:path h="3677171" w="5543211">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7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7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7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7" y="3238129"/>
                  </a:lnTo>
                  <a:close/>
                  <a:moveTo>
                    <a:pt x="5146647" y="3237937"/>
                  </a:moveTo>
                  <a:lnTo>
                    <a:pt x="5152017"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77" y="1706531"/>
                  </a:lnTo>
                  <a:lnTo>
                    <a:pt x="118274" y="1706786"/>
                  </a:lnTo>
                  <a:lnTo>
                    <a:pt x="118274" y="1706786"/>
                  </a:lnTo>
                  <a:close/>
                  <a:moveTo>
                    <a:pt x="187950" y="1701556"/>
                  </a:moveTo>
                  <a:lnTo>
                    <a:pt x="178467" y="1705399"/>
                  </a:lnTo>
                  <a:lnTo>
                    <a:pt x="149483" y="1706067"/>
                  </a:lnTo>
                  <a:lnTo>
                    <a:pt x="12017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729" y="679462"/>
                  </a:lnTo>
                  <a:lnTo>
                    <a:pt x="2017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77" name="Freeform 874"/>
            <p:cNvSpPr/>
            <p:nvPr/>
          </p:nvSpPr>
          <p:spPr bwMode="auto">
            <a:xfrm rot="198324">
              <a:off x="1529843" y="5851302"/>
              <a:ext cx="257686" cy="227721"/>
            </a:xfrm>
            <a:custGeom>
              <a:gdLst>
                <a:gd fmla="*/ 4 w 18" name="T0"/>
                <a:gd fmla="*/ 8 h 16" name="T1"/>
                <a:gd fmla="*/ 13 w 18" name="T2"/>
                <a:gd fmla="*/ 13 h 16" name="T3"/>
                <a:gd fmla="*/ 15 w 18" name="T4"/>
                <a:gd fmla="*/ 7 h 16" name="T5"/>
                <a:gd fmla="*/ 9 w 18" name="T6"/>
                <a:gd fmla="*/ 2 h 16" name="T7"/>
                <a:gd fmla="*/ 2 w 18" name="T8"/>
                <a:gd fmla="*/ 7 h 16" name="T9"/>
                <a:gd fmla="*/ 7 w 18" name="T10"/>
                <a:gd fmla="*/ 13 h 16" name="T11"/>
                <a:gd fmla="*/ 16 w 18" name="T12"/>
                <a:gd fmla="*/ 12 h 16" name="T13"/>
                <a:gd fmla="*/ 18 w 18" name="T14"/>
                <a:gd fmla="*/ 8 h 16" name="T15"/>
                <a:gd fmla="*/ 14 w 18" name="T16"/>
                <a:gd fmla="*/ 2 h 16" name="T17"/>
                <a:gd fmla="*/ 2 w 18" name="T18"/>
                <a:gd fmla="*/ 6 h 16" name="T19"/>
                <a:gd fmla="*/ 10 w 18" name="T20"/>
                <a:gd fmla="*/ 15 h 16" name="T21"/>
                <a:gd fmla="*/ 17 w 18" name="T22"/>
                <a:gd fmla="*/ 11 h 16" name="T23"/>
                <a:gd fmla="*/ 16 w 18" name="T24"/>
                <a:gd fmla="*/ 4 h 16" name="T25"/>
                <a:gd fmla="*/ 2 w 18" name="T26"/>
                <a:gd fmla="*/ 2 h 16" name="T27"/>
                <a:gd fmla="*/ 3 w 18" name="T28"/>
                <a:gd fmla="*/ 4 h 16" name="T29"/>
                <a:gd fmla="*/ 16 w 18" name="T30"/>
                <a:gd fmla="*/ 6 h 16" name="T31"/>
                <a:gd fmla="*/ 5 w 18" name="T32"/>
                <a:gd fmla="*/ 12 h 16" name="T33"/>
                <a:gd fmla="*/ 5 w 18" name="T34"/>
                <a:gd fmla="*/ 4 h 16" name="T35"/>
                <a:gd fmla="*/ 12 w 18" name="T36"/>
                <a:gd fmla="*/ 3 h 16" name="T37"/>
                <a:gd fmla="*/ 16 w 18" name="T38"/>
                <a:gd fmla="*/ 9 h 16" name="T39"/>
                <a:gd fmla="*/ 13 w 18" name="T40"/>
                <a:gd fmla="*/ 12 h 16" name="T41"/>
                <a:gd fmla="*/ 6 w 18" name="T42"/>
                <a:gd fmla="*/ 10 h 16" name="T43"/>
                <a:gd fmla="*/ 4 w 18" name="T44"/>
                <a:gd fmla="*/ 5 h 16" name="T45"/>
                <a:gd fmla="*/ 14 w 18" name="T46"/>
                <a:gd fmla="*/ 9 h 16" name="T47"/>
                <a:gd fmla="*/ 9 w 18" name="T48"/>
                <a:gd fmla="*/ 12 h 16" name="T49"/>
                <a:gd fmla="*/ 5 w 18" name="T50"/>
                <a:gd fmla="*/ 7 h 16" name="T51"/>
                <a:gd fmla="*/ 4 w 18" name="T52"/>
                <a:gd fmla="*/ 8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18">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78" name="Freeform 1755"/>
          <p:cNvSpPr/>
          <p:nvPr/>
        </p:nvSpPr>
        <p:spPr bwMode="auto">
          <a:xfrm rot="198324">
            <a:off x="5391052" y="1828771"/>
            <a:ext cx="1353389" cy="965987"/>
          </a:xfrm>
          <a:custGeom>
            <a:gdLst>
              <a:gd fmla="*/ 110 w 114" name="T0"/>
              <a:gd fmla="*/ 40 h 81" name="T1"/>
              <a:gd fmla="*/ 89 w 114" name="T2"/>
              <a:gd fmla="*/ 7 h 81" name="T3"/>
              <a:gd fmla="*/ 9 w 114" name="T4"/>
              <a:gd fmla="*/ 29 h 81" name="T5"/>
              <a:gd fmla="*/ 26 w 114" name="T6"/>
              <a:gd fmla="*/ 72 h 81" name="T7"/>
              <a:gd fmla="*/ 85 w 114" name="T8"/>
              <a:gd fmla="*/ 61 h 81" name="T9"/>
              <a:gd fmla="*/ 58 w 114" name="T10"/>
              <a:gd fmla="*/ 72 h 81" name="T11"/>
              <a:gd fmla="*/ 2 w 114" name="T12"/>
              <a:gd fmla="*/ 52 h 81" name="T13"/>
              <a:gd fmla="*/ 12 w 114" name="T14"/>
              <a:gd fmla="*/ 23 h 81" name="T15"/>
              <a:gd fmla="*/ 69 w 114" name="T16"/>
              <a:gd fmla="*/ 2 h 81" name="T17"/>
              <a:gd fmla="*/ 109 w 114" name="T18"/>
              <a:gd fmla="*/ 35 h 81" name="T19"/>
              <a:gd fmla="*/ 101 w 114" name="T20"/>
              <a:gd fmla="*/ 57 h 81" name="T21"/>
              <a:gd fmla="*/ 113 w 114" name="T22"/>
              <a:gd fmla="*/ 79 h 81" name="T23"/>
              <a:gd fmla="*/ 99 w 114" name="T24"/>
              <a:gd fmla="*/ 72 h 81" name="T25"/>
              <a:gd fmla="*/ 110 w 114" name="T26"/>
              <a:gd fmla="*/ 81 h 81" name="T27"/>
              <a:gd fmla="*/ 108 w 114" name="T28"/>
              <a:gd fmla="*/ 70 h 81" name="T29"/>
              <a:gd fmla="*/ 110 w 114" name="T30"/>
              <a:gd fmla="*/ 81 h 81" name="T31"/>
              <a:gd fmla="*/ 96 w 114" name="T32"/>
              <a:gd fmla="*/ 73 h 81" name="T33"/>
              <a:gd fmla="*/ 67 w 114" name="T34"/>
              <a:gd fmla="*/ 71 h 81" name="T35"/>
              <a:gd fmla="*/ 5 w 114" name="T36"/>
              <a:gd fmla="*/ 39 h 81" name="T37"/>
              <a:gd fmla="*/ 36 w 114" name="T38"/>
              <a:gd fmla="*/ 10 h 81" name="T39"/>
              <a:gd fmla="*/ 88 w 114" name="T40"/>
              <a:gd fmla="*/ 6 h 81" name="T41"/>
              <a:gd fmla="*/ 101 w 114" name="T42"/>
              <a:gd fmla="*/ 56 h 81" name="T43"/>
              <a:gd fmla="*/ 90 w 114" name="T44"/>
              <a:gd fmla="*/ 8 h 81" name="T45"/>
              <a:gd fmla="*/ 19 w 114" name="T46"/>
              <a:gd fmla="*/ 17 h 81" name="T47"/>
              <a:gd fmla="*/ 4 w 114" name="T48"/>
              <a:gd fmla="*/ 52 h 81" name="T49"/>
              <a:gd fmla="*/ 56 w 114" name="T50"/>
              <a:gd fmla="*/ 75 h 81" name="T51"/>
              <a:gd fmla="*/ 75 w 114" name="T52"/>
              <a:gd fmla="*/ 69 h 81" name="T53"/>
              <a:gd fmla="*/ 39 w 114" name="T54"/>
              <a:gd fmla="*/ 73 h 81" name="T55"/>
              <a:gd fmla="*/ 2 w 114" name="T56"/>
              <a:gd fmla="*/ 43 h 81" name="T57"/>
              <a:gd fmla="*/ 49 w 114" name="T58"/>
              <a:gd fmla="*/ 6 h 81" name="T59"/>
              <a:gd fmla="*/ 106 w 114" name="T60"/>
              <a:gd fmla="*/ 47 h 81" name="T61"/>
              <a:gd fmla="*/ 109 w 114" name="T62"/>
              <a:gd fmla="*/ 43 h 81" name="T63"/>
              <a:gd fmla="*/ 64 w 114" name="T64"/>
              <a:gd fmla="*/ 4 h 81" name="T65"/>
              <a:gd fmla="*/ 8 w 114" name="T66"/>
              <a:gd fmla="*/ 26 h 81" name="T67"/>
              <a:gd fmla="*/ 18 w 114" name="T68"/>
              <a:gd fmla="*/ 68 h 81" name="T69"/>
              <a:gd fmla="*/ 72 w 114" name="T70"/>
              <a:gd fmla="*/ 71 h 81" name="T71"/>
              <a:gd fmla="*/ 89 w 114" name="T72"/>
              <a:gd fmla="*/ 70 h 81" name="T73"/>
              <a:gd fmla="*/ 106 w 114" name="T74"/>
              <a:gd fmla="*/ 79 h 81" name="T75"/>
              <a:gd fmla="*/ 101 w 114" name="T76"/>
              <a:gd fmla="*/ 56 h 81" name="T77"/>
              <a:gd fmla="*/ 109 w 114" name="T78"/>
              <a:gd fmla="*/ 75 h 81" name="T79"/>
              <a:gd fmla="*/ 84 w 114" name="T80"/>
              <a:gd fmla="*/ 63 h 81" name="T81"/>
              <a:gd fmla="*/ 107 w 114" name="T82"/>
              <a:gd fmla="*/ 77 h 81" name="T83"/>
              <a:gd fmla="*/ 111 w 114" name="T84"/>
              <a:gd fmla="*/ 74 h 81" name="T85"/>
              <a:gd fmla="*/ 102 w 114" name="T86"/>
              <a:gd fmla="*/ 58 h 81" name="T87"/>
              <a:gd fmla="*/ 104 w 114" name="T88"/>
              <a:gd fmla="*/ 15 h 81" name="T89"/>
              <a:gd fmla="*/ 34 w 114" name="T90"/>
              <a:gd fmla="*/ 8 h 81" name="T91"/>
              <a:gd fmla="*/ 0 w 114" name="T92"/>
              <a:gd fmla="*/ 46 h 81" name="T93"/>
              <a:gd fmla="*/ 39 w 114" name="T94"/>
              <a:gd fmla="*/ 75 h 81" name="T95"/>
              <a:gd fmla="*/ 86 w 114" name="T96"/>
              <a:gd fmla="*/ 62 h 81" name="T97"/>
              <a:gd fmla="*/ 25 w 114" name="T98"/>
              <a:gd fmla="*/ 70 h 81" name="T99"/>
              <a:gd fmla="*/ 13 w 114" name="T100"/>
              <a:gd fmla="*/ 25 h 81" name="T101"/>
              <a:gd fmla="*/ 68 w 114" name="T102"/>
              <a:gd fmla="*/ 4 h 81" name="T103"/>
              <a:gd fmla="*/ 105 w 114" name="T104"/>
              <a:gd fmla="*/ 20 h 81" name="T105"/>
              <a:gd fmla="*/ 106 w 114" name="T106"/>
              <a:gd fmla="*/ 50 h 8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1" w="114">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TextBox 107"/>
          <p:cNvSpPr txBox="1"/>
          <p:nvPr/>
        </p:nvSpPr>
        <p:spPr>
          <a:xfrm>
            <a:off x="7285993" y="2744646"/>
            <a:ext cx="3655412" cy="2395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a:t>
            </a:r>
          </a:p>
          <a:p>
            <a:pPr algn="l">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描述说明。</a:t>
            </a:r>
          </a:p>
        </p:txBody>
      </p:sp>
      <p:sp>
        <p:nvSpPr>
          <p:cNvPr id="88" name="文本框 87"/>
          <p:cNvSpPr txBox="1"/>
          <p:nvPr/>
        </p:nvSpPr>
        <p:spPr>
          <a:xfrm>
            <a:off x="5090159"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数据分析</a:t>
            </a:r>
          </a:p>
        </p:txBody>
      </p:sp>
      <p:sp>
        <p:nvSpPr>
          <p:cNvPr id="85" name="TextBox 59"/>
          <p:cNvSpPr txBox="1">
            <a:spLocks noChangeArrowheads="1"/>
          </p:cNvSpPr>
          <p:nvPr/>
        </p:nvSpPr>
        <p:spPr bwMode="auto">
          <a:xfrm flipH="1">
            <a:off x="7285993" y="2205428"/>
            <a:ext cx="3053648" cy="42671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defRPr/>
            </a:pPr>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添加关键字</a:t>
            </a:r>
          </a:p>
        </p:txBody>
      </p:sp>
    </p:spTree>
    <p:extLst>
      <p:ext uri="{BB962C8B-B14F-4D97-AF65-F5344CB8AC3E}">
        <p14:creationId val="922038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additive="base">
                                        <p:cTn dur="500" fill="hold" id="7"/>
                                        <p:tgtEl>
                                          <p:spTgt spid="88"/>
                                        </p:tgtEl>
                                        <p:attrNameLst>
                                          <p:attrName>ppt_x</p:attrName>
                                        </p:attrNameLst>
                                      </p:cBhvr>
                                      <p:tavLst>
                                        <p:tav tm="0">
                                          <p:val>
                                            <p:strVal val="#ppt_x"/>
                                          </p:val>
                                        </p:tav>
                                        <p:tav tm="100000">
                                          <p:val>
                                            <p:strVal val="#ppt_x"/>
                                          </p:val>
                                        </p:tav>
                                      </p:tavLst>
                                    </p:anim>
                                    <p:anim calcmode="lin" valueType="num">
                                      <p:cBhvr additive="base">
                                        <p:cTn dur="500" fill="hold" id="8"/>
                                        <p:tgtEl>
                                          <p:spTgt spid="8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8" presetSubtype="3">
                                  <p:stCondLst>
                                    <p:cond delay="0"/>
                                  </p:stCondLst>
                                  <p:childTnLst>
                                    <p:set>
                                      <p:cBhvr>
                                        <p:cTn dur="1" fill="hold" id="11">
                                          <p:stCondLst>
                                            <p:cond delay="0"/>
                                          </p:stCondLst>
                                        </p:cTn>
                                        <p:tgtEl>
                                          <p:spTgt spid="87"/>
                                        </p:tgtEl>
                                        <p:attrNameLst>
                                          <p:attrName>style.visibility</p:attrName>
                                        </p:attrNameLst>
                                      </p:cBhvr>
                                      <p:to>
                                        <p:strVal val="visible"/>
                                      </p:to>
                                    </p:set>
                                    <p:animEffect filter="strips(upRight)" transition="in">
                                      <p:cBhvr>
                                        <p:cTn dur="500" id="12"/>
                                        <p:tgtEl>
                                          <p:spTgt spid="87"/>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69"/>
                                        </p:tgtEl>
                                        <p:attrNameLst>
                                          <p:attrName>style.visibility</p:attrName>
                                        </p:attrNameLst>
                                      </p:cBhvr>
                                      <p:to>
                                        <p:strVal val="visible"/>
                                      </p:to>
                                    </p:set>
                                    <p:anim calcmode="lin" valueType="num">
                                      <p:cBhvr additive="base">
                                        <p:cTn dur="400" id="16"/>
                                        <p:tgtEl>
                                          <p:spTgt spid="69"/>
                                        </p:tgtEl>
                                        <p:attrNameLst>
                                          <p:attrName>ppt_y</p:attrName>
                                        </p:attrNameLst>
                                      </p:cBhvr>
                                      <p:tavLst>
                                        <p:tav tm="0">
                                          <p:val>
                                            <p:strVal val="#ppt_y+#ppt_h*1.125000"/>
                                          </p:val>
                                        </p:tav>
                                        <p:tav tm="100000">
                                          <p:val>
                                            <p:strVal val="#ppt_y"/>
                                          </p:val>
                                        </p:tav>
                                      </p:tavLst>
                                    </p:anim>
                                    <p:animEffect filter="wipe(up)" transition="in">
                                      <p:cBhvr>
                                        <p:cTn dur="400" id="17"/>
                                        <p:tgtEl>
                                          <p:spTgt spid="69"/>
                                        </p:tgtEl>
                                      </p:cBhvr>
                                    </p:animEffect>
                                  </p:childTnLst>
                                </p:cTn>
                              </p:par>
                              <p:par>
                                <p:cTn fill="hold" grpId="0" id="18" nodeType="withEffect" presetClass="entr" presetID="12" presetSubtype="4">
                                  <p:stCondLst>
                                    <p:cond delay="0"/>
                                  </p:stCondLst>
                                  <p:childTnLst>
                                    <p:set>
                                      <p:cBhvr>
                                        <p:cTn dur="1" fill="hold" id="19">
                                          <p:stCondLst>
                                            <p:cond delay="0"/>
                                          </p:stCondLst>
                                        </p:cTn>
                                        <p:tgtEl>
                                          <p:spTgt spid="68"/>
                                        </p:tgtEl>
                                        <p:attrNameLst>
                                          <p:attrName>style.visibility</p:attrName>
                                        </p:attrNameLst>
                                      </p:cBhvr>
                                      <p:to>
                                        <p:strVal val="visible"/>
                                      </p:to>
                                    </p:set>
                                    <p:anim calcmode="lin" valueType="num">
                                      <p:cBhvr additive="base">
                                        <p:cTn dur="750" id="20"/>
                                        <p:tgtEl>
                                          <p:spTgt spid="68"/>
                                        </p:tgtEl>
                                        <p:attrNameLst>
                                          <p:attrName>ppt_y</p:attrName>
                                        </p:attrNameLst>
                                      </p:cBhvr>
                                      <p:tavLst>
                                        <p:tav tm="0">
                                          <p:val>
                                            <p:strVal val="#ppt_y+#ppt_h*1.125000"/>
                                          </p:val>
                                        </p:tav>
                                        <p:tav tm="100000">
                                          <p:val>
                                            <p:strVal val="#ppt_y"/>
                                          </p:val>
                                        </p:tav>
                                      </p:tavLst>
                                    </p:anim>
                                    <p:animEffect filter="wipe(up)" transition="in">
                                      <p:cBhvr>
                                        <p:cTn dur="750" id="21"/>
                                        <p:tgtEl>
                                          <p:spTgt spid="68"/>
                                        </p:tgtEl>
                                      </p:cBhvr>
                                    </p:animEffect>
                                  </p:childTnLst>
                                </p:cTn>
                              </p:par>
                              <p:par>
                                <p:cTn fill="hold" grpId="0" id="22" nodeType="withEffect" presetClass="entr" presetID="12" presetSubtype="4">
                                  <p:stCondLst>
                                    <p:cond delay="0"/>
                                  </p:stCondLst>
                                  <p:childTnLst>
                                    <p:set>
                                      <p:cBhvr>
                                        <p:cTn dur="1" fill="hold" id="23">
                                          <p:stCondLst>
                                            <p:cond delay="0"/>
                                          </p:stCondLst>
                                        </p:cTn>
                                        <p:tgtEl>
                                          <p:spTgt spid="67"/>
                                        </p:tgtEl>
                                        <p:attrNameLst>
                                          <p:attrName>style.visibility</p:attrName>
                                        </p:attrNameLst>
                                      </p:cBhvr>
                                      <p:to>
                                        <p:strVal val="visible"/>
                                      </p:to>
                                    </p:set>
                                    <p:anim calcmode="lin" valueType="num">
                                      <p:cBhvr additive="base">
                                        <p:cTn dur="500" id="24"/>
                                        <p:tgtEl>
                                          <p:spTgt spid="67"/>
                                        </p:tgtEl>
                                        <p:attrNameLst>
                                          <p:attrName>ppt_y</p:attrName>
                                        </p:attrNameLst>
                                      </p:cBhvr>
                                      <p:tavLst>
                                        <p:tav tm="0">
                                          <p:val>
                                            <p:strVal val="#ppt_y+#ppt_h*1.125000"/>
                                          </p:val>
                                        </p:tav>
                                        <p:tav tm="100000">
                                          <p:val>
                                            <p:strVal val="#ppt_y"/>
                                          </p:val>
                                        </p:tav>
                                      </p:tavLst>
                                    </p:anim>
                                    <p:animEffect filter="wipe(up)" transition="in">
                                      <p:cBhvr>
                                        <p:cTn dur="500" id="25"/>
                                        <p:tgtEl>
                                          <p:spTgt spid="67"/>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66"/>
                                        </p:tgtEl>
                                        <p:attrNameLst>
                                          <p:attrName>style.visibility</p:attrName>
                                        </p:attrNameLst>
                                      </p:cBhvr>
                                      <p:to>
                                        <p:strVal val="visible"/>
                                      </p:to>
                                    </p:set>
                                    <p:anim calcmode="lin" valueType="num">
                                      <p:cBhvr additive="base">
                                        <p:cTn dur="650" id="28"/>
                                        <p:tgtEl>
                                          <p:spTgt spid="66"/>
                                        </p:tgtEl>
                                        <p:attrNameLst>
                                          <p:attrName>ppt_y</p:attrName>
                                        </p:attrNameLst>
                                      </p:cBhvr>
                                      <p:tavLst>
                                        <p:tav tm="0">
                                          <p:val>
                                            <p:strVal val="#ppt_y+#ppt_h*1.125000"/>
                                          </p:val>
                                        </p:tav>
                                        <p:tav tm="100000">
                                          <p:val>
                                            <p:strVal val="#ppt_y"/>
                                          </p:val>
                                        </p:tav>
                                      </p:tavLst>
                                    </p:anim>
                                    <p:animEffect filter="wipe(up)" transition="in">
                                      <p:cBhvr>
                                        <p:cTn dur="650" id="29"/>
                                        <p:tgtEl>
                                          <p:spTgt spid="66"/>
                                        </p:tgtEl>
                                      </p:cBhvr>
                                    </p:animEffect>
                                  </p:childTnLst>
                                </p:cTn>
                              </p:par>
                              <p:par>
                                <p:cTn fill="hold" grpId="0" id="30" nodeType="withEffect" presetClass="entr" presetID="12" presetSubtype="4">
                                  <p:stCondLst>
                                    <p:cond delay="0"/>
                                  </p:stCondLst>
                                  <p:childTnLst>
                                    <p:set>
                                      <p:cBhvr>
                                        <p:cTn dur="1" fill="hold" id="31">
                                          <p:stCondLst>
                                            <p:cond delay="0"/>
                                          </p:stCondLst>
                                        </p:cTn>
                                        <p:tgtEl>
                                          <p:spTgt spid="65"/>
                                        </p:tgtEl>
                                        <p:attrNameLst>
                                          <p:attrName>style.visibility</p:attrName>
                                        </p:attrNameLst>
                                      </p:cBhvr>
                                      <p:to>
                                        <p:strVal val="visible"/>
                                      </p:to>
                                    </p:set>
                                    <p:anim calcmode="lin" valueType="num">
                                      <p:cBhvr additive="base">
                                        <p:cTn dur="850" id="32"/>
                                        <p:tgtEl>
                                          <p:spTgt spid="65"/>
                                        </p:tgtEl>
                                        <p:attrNameLst>
                                          <p:attrName>ppt_y</p:attrName>
                                        </p:attrNameLst>
                                      </p:cBhvr>
                                      <p:tavLst>
                                        <p:tav tm="0">
                                          <p:val>
                                            <p:strVal val="#ppt_y+#ppt_h*1.125000"/>
                                          </p:val>
                                        </p:tav>
                                        <p:tav tm="100000">
                                          <p:val>
                                            <p:strVal val="#ppt_y"/>
                                          </p:val>
                                        </p:tav>
                                      </p:tavLst>
                                    </p:anim>
                                    <p:animEffect filter="wipe(up)" transition="in">
                                      <p:cBhvr>
                                        <p:cTn dur="850" id="33"/>
                                        <p:tgtEl>
                                          <p:spTgt spid="65"/>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80"/>
                                        </p:tgtEl>
                                        <p:attrNameLst>
                                          <p:attrName>style.visibility</p:attrName>
                                        </p:attrNameLst>
                                      </p:cBhvr>
                                      <p:to>
                                        <p:strVal val="visible"/>
                                      </p:to>
                                    </p:set>
                                    <p:animEffect filter="wipe(down)" transition="in">
                                      <p:cBhvr>
                                        <p:cTn dur="400" id="36"/>
                                        <p:tgtEl>
                                          <p:spTgt spid="80"/>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82"/>
                                        </p:tgtEl>
                                        <p:attrNameLst>
                                          <p:attrName>style.visibility</p:attrName>
                                        </p:attrNameLst>
                                      </p:cBhvr>
                                      <p:to>
                                        <p:strVal val="visible"/>
                                      </p:to>
                                    </p:set>
                                    <p:animEffect filter="wipe(down)" transition="in">
                                      <p:cBhvr>
                                        <p:cTn dur="500" id="39"/>
                                        <p:tgtEl>
                                          <p:spTgt spid="82"/>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83"/>
                                        </p:tgtEl>
                                        <p:attrNameLst>
                                          <p:attrName>style.visibility</p:attrName>
                                        </p:attrNameLst>
                                      </p:cBhvr>
                                      <p:to>
                                        <p:strVal val="visible"/>
                                      </p:to>
                                    </p:set>
                                    <p:animEffect filter="wipe(down)" transition="in">
                                      <p:cBhvr>
                                        <p:cTn dur="850" id="42"/>
                                        <p:tgtEl>
                                          <p:spTgt spid="83"/>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79"/>
                                        </p:tgtEl>
                                        <p:attrNameLst>
                                          <p:attrName>style.visibility</p:attrName>
                                        </p:attrNameLst>
                                      </p:cBhvr>
                                      <p:to>
                                        <p:strVal val="visible"/>
                                      </p:to>
                                    </p:set>
                                    <p:animEffect filter="wipe(down)" transition="in">
                                      <p:cBhvr>
                                        <p:cTn dur="650" id="45"/>
                                        <p:tgtEl>
                                          <p:spTgt spid="79"/>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81"/>
                                        </p:tgtEl>
                                        <p:attrNameLst>
                                          <p:attrName>style.visibility</p:attrName>
                                        </p:attrNameLst>
                                      </p:cBhvr>
                                      <p:to>
                                        <p:strVal val="visible"/>
                                      </p:to>
                                    </p:set>
                                    <p:animEffect filter="wipe(down)" transition="in">
                                      <p:cBhvr>
                                        <p:cTn dur="750" id="48"/>
                                        <p:tgtEl>
                                          <p:spTgt spid="81"/>
                                        </p:tgtEl>
                                      </p:cBhvr>
                                    </p:animEffect>
                                  </p:childTnLst>
                                </p:cTn>
                              </p:par>
                            </p:childTnLst>
                          </p:cTn>
                        </p:par>
                        <p:par>
                          <p:cTn fill="hold" id="49" nodeType="afterGroup">
                            <p:stCondLst>
                              <p:cond delay="1850"/>
                            </p:stCondLst>
                            <p:childTnLst>
                              <p:par>
                                <p:cTn fill="hold" grpId="0" id="50" nodeType="afterEffect" presetClass="entr" presetID="23" presetSubtype="32">
                                  <p:stCondLst>
                                    <p:cond delay="0"/>
                                  </p:stCondLst>
                                  <p:childTnLst>
                                    <p:set>
                                      <p:cBhvr>
                                        <p:cTn dur="1" fill="hold" id="51">
                                          <p:stCondLst>
                                            <p:cond delay="0"/>
                                          </p:stCondLst>
                                        </p:cTn>
                                        <p:tgtEl>
                                          <p:spTgt spid="78"/>
                                        </p:tgtEl>
                                        <p:attrNameLst>
                                          <p:attrName>style.visibility</p:attrName>
                                        </p:attrNameLst>
                                      </p:cBhvr>
                                      <p:to>
                                        <p:strVal val="visible"/>
                                      </p:to>
                                    </p:set>
                                    <p:anim calcmode="lin" valueType="num">
                                      <p:cBhvr>
                                        <p:cTn dur="250" fill="hold" id="52"/>
                                        <p:tgtEl>
                                          <p:spTgt spid="78"/>
                                        </p:tgtEl>
                                        <p:attrNameLst>
                                          <p:attrName>ppt_w</p:attrName>
                                        </p:attrNameLst>
                                      </p:cBhvr>
                                      <p:tavLst>
                                        <p:tav tm="0">
                                          <p:val>
                                            <p:strVal val="4*#ppt_w"/>
                                          </p:val>
                                        </p:tav>
                                        <p:tav tm="100000">
                                          <p:val>
                                            <p:strVal val="#ppt_w"/>
                                          </p:val>
                                        </p:tav>
                                      </p:tavLst>
                                    </p:anim>
                                    <p:anim calcmode="lin" valueType="num">
                                      <p:cBhvr>
                                        <p:cTn dur="250" fill="hold" id="53"/>
                                        <p:tgtEl>
                                          <p:spTgt spid="78"/>
                                        </p:tgtEl>
                                        <p:attrNameLst>
                                          <p:attrName>ppt_h</p:attrName>
                                        </p:attrNameLst>
                                      </p:cBhvr>
                                      <p:tavLst>
                                        <p:tav tm="0">
                                          <p:val>
                                            <p:strVal val="4*#ppt_h"/>
                                          </p:val>
                                        </p:tav>
                                        <p:tav tm="100000">
                                          <p:val>
                                            <p:strVal val="#ppt_h"/>
                                          </p:val>
                                        </p:tav>
                                      </p:tavLst>
                                    </p:anim>
                                  </p:childTnLst>
                                </p:cTn>
                              </p:par>
                            </p:childTnLst>
                          </p:cTn>
                        </p:par>
                        <p:par>
                          <p:cTn fill="hold" id="54" nodeType="afterGroup">
                            <p:stCondLst>
                              <p:cond delay="2100"/>
                            </p:stCondLst>
                            <p:childTnLst>
                              <p:par>
                                <p:cTn fill="hold" grpId="0" id="55" nodeType="afterEffect" presetClass="entr" presetID="55" presetSubtype="0">
                                  <p:stCondLst>
                                    <p:cond delay="0"/>
                                  </p:stCondLst>
                                  <p:iterate type="lt">
                                    <p:tmPct val="10000"/>
                                  </p:iterate>
                                  <p:childTnLst>
                                    <p:set>
                                      <p:cBhvr>
                                        <p:cTn dur="1" fill="hold" id="56">
                                          <p:stCondLst>
                                            <p:cond delay="0"/>
                                          </p:stCondLst>
                                        </p:cTn>
                                        <p:tgtEl>
                                          <p:spTgt spid="85"/>
                                        </p:tgtEl>
                                        <p:attrNameLst>
                                          <p:attrName>style.visibility</p:attrName>
                                        </p:attrNameLst>
                                      </p:cBhvr>
                                      <p:to>
                                        <p:strVal val="visible"/>
                                      </p:to>
                                    </p:set>
                                    <p:anim calcmode="lin" valueType="num">
                                      <p:cBhvr>
                                        <p:cTn dur="750" fill="hold" id="57"/>
                                        <p:tgtEl>
                                          <p:spTgt spid="85"/>
                                        </p:tgtEl>
                                        <p:attrNameLst>
                                          <p:attrName>ppt_w</p:attrName>
                                        </p:attrNameLst>
                                      </p:cBhvr>
                                      <p:tavLst>
                                        <p:tav tm="0">
                                          <p:val>
                                            <p:strVal val="#ppt_w*0.70"/>
                                          </p:val>
                                        </p:tav>
                                        <p:tav tm="100000">
                                          <p:val>
                                            <p:strVal val="#ppt_w"/>
                                          </p:val>
                                        </p:tav>
                                      </p:tavLst>
                                    </p:anim>
                                    <p:anim calcmode="lin" valueType="num">
                                      <p:cBhvr>
                                        <p:cTn dur="750" fill="hold" id="58"/>
                                        <p:tgtEl>
                                          <p:spTgt spid="85"/>
                                        </p:tgtEl>
                                        <p:attrNameLst>
                                          <p:attrName>ppt_h</p:attrName>
                                        </p:attrNameLst>
                                      </p:cBhvr>
                                      <p:tavLst>
                                        <p:tav tm="0">
                                          <p:val>
                                            <p:strVal val="#ppt_h"/>
                                          </p:val>
                                        </p:tav>
                                        <p:tav tm="100000">
                                          <p:val>
                                            <p:strVal val="#ppt_h"/>
                                          </p:val>
                                        </p:tav>
                                      </p:tavLst>
                                    </p:anim>
                                    <p:animEffect filter="fade" transition="in">
                                      <p:cBhvr>
                                        <p:cTn dur="750" id="59"/>
                                        <p:tgtEl>
                                          <p:spTgt spid="85"/>
                                        </p:tgtEl>
                                      </p:cBhvr>
                                    </p:animEffect>
                                  </p:childTnLst>
                                </p:cTn>
                              </p:par>
                            </p:childTnLst>
                          </p:cTn>
                        </p:par>
                        <p:par>
                          <p:cTn fill="hold" id="60" nodeType="afterGroup">
                            <p:stCondLst>
                              <p:cond delay="2850"/>
                            </p:stCondLst>
                            <p:childTnLst>
                              <p:par>
                                <p:cTn fill="hold" grpId="0" id="61" nodeType="afterEffect" presetClass="entr" presetID="9" presetSubtype="0">
                                  <p:stCondLst>
                                    <p:cond delay="0"/>
                                  </p:stCondLst>
                                  <p:childTnLst>
                                    <p:set>
                                      <p:cBhvr>
                                        <p:cTn dur="1" fill="hold" id="62">
                                          <p:stCondLst>
                                            <p:cond delay="0"/>
                                          </p:stCondLst>
                                        </p:cTn>
                                        <p:tgtEl>
                                          <p:spTgt spid="86"/>
                                        </p:tgtEl>
                                        <p:attrNameLst>
                                          <p:attrName>style.visibility</p:attrName>
                                        </p:attrNameLst>
                                      </p:cBhvr>
                                      <p:to>
                                        <p:strVal val="visible"/>
                                      </p:to>
                                    </p:set>
                                    <p:animEffect filter="dissolve" transition="in">
                                      <p:cBhvr>
                                        <p:cTn dur="1250" id="63"/>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79"/>
      <p:bldP grpId="0" spid="80"/>
      <p:bldP grpId="0" spid="82"/>
      <p:bldP grpId="0" spid="81"/>
      <p:bldP grpId="0" spid="65"/>
      <p:bldP grpId="0" spid="66"/>
      <p:bldP grpId="0" spid="67"/>
      <p:bldP grpId="0" spid="68"/>
      <p:bldP grpId="0" spid="69"/>
      <p:bldP grpId="0" spid="78"/>
      <p:bldP grpId="0" spid="86"/>
      <p:bldP grpId="0" spid="88"/>
      <p:bldP grpId="0" spid="8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rot="20862108">
            <a:off x="6378897" y="-176200"/>
            <a:ext cx="5864262" cy="3596539"/>
          </a:xfrm>
          <a:prstGeom prst="rect">
            <a:avLst/>
          </a:prstGeom>
          <a:effectLst>
            <a:outerShdw algn="tl" blurRad="330200" dir="6000000" dist="254000" rotWithShape="0">
              <a:prstClr val="black">
                <a:alpha val="40000"/>
              </a:prstClr>
            </a:outerShdw>
          </a:effectLst>
        </p:spPr>
      </p:pic>
      <p:pic>
        <p:nvPicPr>
          <p:cNvPr id="57" name="图片 56"/>
          <p:cNvPicPr>
            <a:picLocks noChangeAspect="1"/>
          </p:cNvPicPr>
          <p:nvPr/>
        </p:nvPicPr>
        <p:blipFill>
          <a:blip r:embed="rId4">
            <a:extLst>
              <a:ext uri="{28A0092B-C50C-407E-A947-70E740481C1C}">
                <a14:useLocalDpi/>
              </a:ext>
            </a:extLst>
          </a:blip>
          <a:stretch>
            <a:fillRect/>
          </a:stretch>
        </p:blipFill>
        <p:spPr>
          <a:xfrm>
            <a:off x="5426109" y="3120384"/>
            <a:ext cx="4198283" cy="2864900"/>
          </a:xfrm>
          <a:prstGeom prst="rect">
            <a:avLst/>
          </a:prstGeom>
        </p:spPr>
      </p:pic>
      <p:grpSp>
        <p:nvGrpSpPr>
          <p:cNvPr id="23" name="组合 22"/>
          <p:cNvGrpSpPr/>
          <p:nvPr/>
        </p:nvGrpSpPr>
        <p:grpSpPr>
          <a:xfrm>
            <a:off x="3317977" y="4152063"/>
            <a:ext cx="3183517" cy="2175235"/>
            <a:chOff x="2164297" y="3717032"/>
            <a:chExt cx="2390914" cy="1633665"/>
          </a:xfrm>
        </p:grpSpPr>
        <p:sp>
          <p:nvSpPr>
            <p:cNvPr id="3" name="任意多边形 2"/>
            <p:cNvSpPr/>
            <p:nvPr/>
          </p:nvSpPr>
          <p:spPr>
            <a:xfrm>
              <a:off x="2164297" y="3717032"/>
              <a:ext cx="2390914" cy="1633665"/>
            </a:xfrm>
            <a:custGeom>
              <a:gdLst>
                <a:gd fmla="*/ 491661 w 1975286" name="connsiteX0"/>
                <a:gd fmla="*/ 462395 h 1633665" name="connsiteY0"/>
                <a:gd fmla="*/ 729668 w 1975286" name="connsiteX1"/>
                <a:gd fmla="*/ 104776 h 1633665" name="connsiteY1"/>
                <a:gd fmla="*/ 1224879 w 1975286" name="connsiteX2"/>
                <a:gd fmla="*/ 4713 h 1633665" name="connsiteY2"/>
                <a:gd fmla="*/ 1611217 w 1975286" name="connsiteX3"/>
                <a:gd fmla="*/ 222707 h 1633665" name="connsiteY3"/>
                <a:gd fmla="*/ 1678286 w 1975286" name="connsiteX4"/>
                <a:gd fmla="*/ 711469 h 1633665" name="connsiteY4"/>
                <a:gd fmla="*/ 1972505 w 1975286" name="connsiteX5"/>
                <a:gd fmla="*/ 992518 h 1633665" name="connsiteY5"/>
                <a:gd fmla="*/ 1789757 w 1975286" name="connsiteX6"/>
                <a:gd fmla="*/ 1404744 h 1633665" name="connsiteY6"/>
                <a:gd fmla="*/ 1220561 w 1975286" name="connsiteX7"/>
                <a:gd fmla="*/ 1631490 h 1633665" name="connsiteY7"/>
                <a:gd fmla="*/ 355441 w 1975286" name="connsiteX8"/>
                <a:gd fmla="*/ 1492378 h 1633665" name="connsiteY8"/>
                <a:gd fmla="*/ 9084 w 1975286" name="connsiteX9"/>
                <a:gd fmla="*/ 1071273 h 1633665" name="connsiteY9"/>
                <a:gd fmla="*/ 156193 w 1975286" name="connsiteX10"/>
                <a:gd fmla="*/ 604346 h 1633665" name="connsiteY10"/>
                <a:gd fmla="*/ 469441 w 1975286" name="connsiteX11"/>
                <a:gd fmla="*/ 488978 h 1633665" name="connsiteY11"/>
                <a:gd fmla="*/ 692022 w 2000119" name="connsiteX12"/>
                <a:gd fmla="*/ 547371 h 1629302" name="connsiteY12"/>
                <a:gd fmla="*/ 860464 w 2000119" name="connsiteX13"/>
                <a:gd fmla="*/ 1166357 h 1629302" name="connsiteY13"/>
                <a:gd fmla="*/ 547643 w 2000119" name="connsiteX14"/>
                <a:gd fmla="*/ 457719 h 1618496" name="connsiteY14"/>
                <a:gd fmla="*/ 545542 w 1998018" name="connsiteX15"/>
                <a:gd fmla="*/ 424943 h 1623044" name="connsiteY15"/>
                <a:gd fmla="*/ 546442 w 1998918" name="connsiteX16"/>
                <a:gd fmla="*/ 424943 h 1623044" name="connsiteY16"/>
                <a:gd fmla="*/ 550814 w 2003290" name="connsiteX17"/>
                <a:gd fmla="*/ 424943 h 1623044" name="connsiteY17"/>
                <a:gd fmla="*/ 594414 w 2046890" name="connsiteX18"/>
                <a:gd fmla="*/ 424943 h 1559200" name="connsiteY18"/>
                <a:gd fmla="*/ 598759 w 2051235" name="connsiteX19"/>
                <a:gd fmla="*/ 424943 h 1559200" name="connsiteY19"/>
                <a:gd fmla="*/ 565464 w 2017940" name="connsiteX20"/>
                <a:gd fmla="*/ 424943 h 1559200" name="connsiteY20"/>
                <a:gd fmla="*/ 561474 w 2013950" name="connsiteX21"/>
                <a:gd fmla="*/ 424943 h 1559200" name="connsiteY21"/>
                <a:gd fmla="*/ 561474 w 2013950" name="connsiteX22"/>
                <a:gd fmla="*/ 424943 h 1559200" name="connsiteY22"/>
                <a:gd fmla="*/ 561474 w 2013950" name="connsiteX23"/>
                <a:gd fmla="*/ 424943 h 1559200" name="connsiteY23"/>
                <a:gd fmla="*/ 561474 w 2013950" name="connsiteX24"/>
                <a:gd fmla="*/ 424943 h 1559200" name="connsiteY24"/>
                <a:gd fmla="*/ 561474 w 2013950" name="connsiteX25"/>
                <a:gd fmla="*/ 424943 h 1548553" name="connsiteY25"/>
                <a:gd fmla="*/ 561474 w 2013950" name="connsiteX26"/>
                <a:gd fmla="*/ 424943 h 1562144" name="connsiteY26"/>
                <a:gd fmla="*/ 561474 w 1951617" name="connsiteX27"/>
                <a:gd fmla="*/ 424943 h 1517274" name="connsiteY27"/>
                <a:gd fmla="*/ 561474 w 1944298" name="connsiteX28"/>
                <a:gd fmla="*/ 424943 h 1517274" name="connsiteY28"/>
                <a:gd fmla="*/ 561474 w 1944298" name="connsiteX29"/>
                <a:gd fmla="*/ 429033 h 1498417" name="connsiteY29"/>
                <a:gd fmla="*/ 561474 w 1944298" name="connsiteX30"/>
                <a:gd fmla="*/ 429033 h 1439686" name="connsiteY30"/>
                <a:gd fmla="*/ 561474 w 1946489" name="connsiteX31"/>
                <a:gd fmla="*/ 429033 h 1439686" name="connsiteY31"/>
                <a:gd fmla="*/ 561474 w 1878121" name="connsiteX32"/>
                <a:gd fmla="*/ 429033 h 1439686" name="connsiteY32"/>
                <a:gd fmla="*/ 561474 w 1878121" name="connsiteX33"/>
                <a:gd fmla="*/ 429033 h 1439686" name="connsiteY33"/>
                <a:gd fmla="*/ 561474 w 1878121" name="connsiteX34"/>
                <a:gd fmla="*/ 429033 h 1439686" name="connsiteY34"/>
                <a:gd fmla="*/ 561474 w 1878121" name="connsiteX35"/>
                <a:gd fmla="*/ 421715 h 1432368" name="connsiteY35"/>
                <a:gd fmla="*/ 561474 w 1878121" name="connsiteX36"/>
                <a:gd fmla="*/ 422538 h 1433191" name="connsiteY36"/>
                <a:gd fmla="*/ 561474 w 1878121" name="connsiteX37"/>
                <a:gd fmla="*/ 422538 h 1433191" name="connsiteY37"/>
                <a:gd fmla="*/ 561474 w 1878121" name="connsiteX38"/>
                <a:gd fmla="*/ 454038 h 1464691" name="connsiteY38"/>
                <a:gd fmla="*/ 561474 w 1878121" name="connsiteX39"/>
                <a:gd fmla="*/ 454038 h 1464691" name="connsiteY39"/>
                <a:gd fmla="*/ 561474 w 1878121" name="connsiteX40"/>
                <a:gd fmla="*/ 435835 h 1446488" name="connsiteY40"/>
                <a:gd fmla="*/ 561474 w 1878121" name="connsiteX41"/>
                <a:gd fmla="*/ 399573 h 1410226" name="connsiteY41"/>
                <a:gd fmla="*/ 561474 w 1878121" name="connsiteX42"/>
                <a:gd fmla="*/ 378684 h 13893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3665" w="1975286">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8575">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2433475" y="4936833"/>
              <a:ext cx="154882" cy="105232"/>
              <a:chOff x="2433475" y="4936833"/>
              <a:chExt cx="154882" cy="105232"/>
            </a:xfrm>
          </p:grpSpPr>
          <p:sp>
            <p:nvSpPr>
              <p:cNvPr id="13" name="任意多边形 12"/>
              <p:cNvSpPr/>
              <p:nvPr/>
            </p:nvSpPr>
            <p:spPr>
              <a:xfrm>
                <a:off x="2433475" y="4936833"/>
                <a:ext cx="123723" cy="68539"/>
              </a:xfrm>
              <a:custGeom>
                <a:gdLst>
                  <a:gd fmla="*/ 202798 w 202798" name="connsiteX0"/>
                  <a:gd fmla="*/ 0 h 137078" name="connsiteY0"/>
                  <a:gd fmla="*/ 123177 w 202798" name="connsiteX1"/>
                  <a:gd fmla="*/ 81696 h 137078" name="connsiteY1"/>
                  <a:gd fmla="*/ 0 w 202798" name="connsiteX2"/>
                  <a:gd fmla="*/ 134120 h 137078"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137078" w="20279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2508627" y="4994175"/>
                <a:ext cx="79730" cy="47890"/>
              </a:xfrm>
              <a:custGeom>
                <a:gdLst>
                  <a:gd fmla="*/ 130687 w 130687" name="connsiteX0"/>
                  <a:gd fmla="*/ 0 h 95780" name="connsiteY0"/>
                  <a:gd fmla="*/ 92272 w 130687" name="connsiteX1"/>
                  <a:gd fmla="*/ 56558 h 95780" name="connsiteY1"/>
                  <a:gd fmla="*/ 0 w 130687" name="connsiteX2"/>
                  <a:gd fmla="*/ 83844 h 95780"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95780" w="130687">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4" name="组合 23"/>
          <p:cNvGrpSpPr/>
          <p:nvPr/>
        </p:nvGrpSpPr>
        <p:grpSpPr>
          <a:xfrm>
            <a:off x="1245112" y="2595429"/>
            <a:ext cx="2833967" cy="1877686"/>
            <a:chOff x="2164297" y="3737502"/>
            <a:chExt cx="2388967" cy="1582845"/>
          </a:xfrm>
        </p:grpSpPr>
        <p:sp>
          <p:nvSpPr>
            <p:cNvPr id="25" name="任意多边形 24"/>
            <p:cNvSpPr/>
            <p:nvPr/>
          </p:nvSpPr>
          <p:spPr>
            <a:xfrm>
              <a:off x="2164297" y="3737502"/>
              <a:ext cx="2388967" cy="1582845"/>
            </a:xfrm>
            <a:custGeom>
              <a:gdLst>
                <a:gd fmla="*/ 491661 w 1973678" name="connsiteX0"/>
                <a:gd fmla="*/ 461616 h 1632886" name="connsiteY0"/>
                <a:gd fmla="*/ 729668 w 1973678" name="connsiteX1"/>
                <a:gd fmla="*/ 103997 h 1632886" name="connsiteY1"/>
                <a:gd fmla="*/ 1224879 w 1973678" name="connsiteX2"/>
                <a:gd fmla="*/ 3934 h 1632886" name="connsiteY2"/>
                <a:gd fmla="*/ 1633561 w 1973678" name="connsiteX3"/>
                <a:gd fmla="*/ 207977 h 1632886" name="connsiteY3"/>
                <a:gd fmla="*/ 1722975 w 1973678" name="connsiteX4"/>
                <a:gd fmla="*/ 640938 h 1632886" name="connsiteY4"/>
                <a:gd fmla="*/ 1972505 w 1973678" name="connsiteX5"/>
                <a:gd fmla="*/ 991739 h 1632886" name="connsiteY5"/>
                <a:gd fmla="*/ 1789757 w 1973678" name="connsiteX6"/>
                <a:gd fmla="*/ 1403965 h 1632886" name="connsiteY6"/>
                <a:gd fmla="*/ 1220561 w 1973678" name="connsiteX7"/>
                <a:gd fmla="*/ 1630711 h 1632886" name="connsiteY7"/>
                <a:gd fmla="*/ 355441 w 1973678" name="connsiteX8"/>
                <a:gd fmla="*/ 1491599 h 1632886" name="connsiteY8"/>
                <a:gd fmla="*/ 9084 w 1973678" name="connsiteX9"/>
                <a:gd fmla="*/ 1070494 h 1632886" name="connsiteY9"/>
                <a:gd fmla="*/ 156193 w 1973678" name="connsiteX10"/>
                <a:gd fmla="*/ 603567 h 1632886" name="connsiteY10"/>
                <a:gd fmla="*/ 469441 w 1973678" name="connsiteX11"/>
                <a:gd fmla="*/ 488199 h 1632886" name="connsiteY11"/>
                <a:gd fmla="*/ 692022 w 2000119" name="connsiteX12"/>
                <a:gd fmla="*/ 547371 h 1629302" name="connsiteY12"/>
                <a:gd fmla="*/ 860464 w 2000119" name="connsiteX13"/>
                <a:gd fmla="*/ 1166357 h 1629302" name="connsiteY13"/>
                <a:gd fmla="*/ 547643 w 2000119" name="connsiteX14"/>
                <a:gd fmla="*/ 457719 h 1618496" name="connsiteY14"/>
                <a:gd fmla="*/ 545542 w 1998018" name="connsiteX15"/>
                <a:gd fmla="*/ 424943 h 1623044" name="connsiteY15"/>
                <a:gd fmla="*/ 546442 w 1998918" name="connsiteX16"/>
                <a:gd fmla="*/ 424943 h 1623044" name="connsiteY16"/>
                <a:gd fmla="*/ 550814 w 2003290" name="connsiteX17"/>
                <a:gd fmla="*/ 424943 h 1623044" name="connsiteY17"/>
                <a:gd fmla="*/ 594414 w 2046890" name="connsiteX18"/>
                <a:gd fmla="*/ 424943 h 1559200" name="connsiteY18"/>
                <a:gd fmla="*/ 598759 w 2051235" name="connsiteX19"/>
                <a:gd fmla="*/ 424943 h 1559200" name="connsiteY19"/>
                <a:gd fmla="*/ 565464 w 2017940" name="connsiteX20"/>
                <a:gd fmla="*/ 424943 h 1559200" name="connsiteY20"/>
                <a:gd fmla="*/ 561474 w 2013950" name="connsiteX21"/>
                <a:gd fmla="*/ 424943 h 1559200" name="connsiteY21"/>
                <a:gd fmla="*/ 561474 w 2013950" name="connsiteX22"/>
                <a:gd fmla="*/ 424943 h 1559200" name="connsiteY22"/>
                <a:gd fmla="*/ 561474 w 2013950" name="connsiteX23"/>
                <a:gd fmla="*/ 424943 h 1559200" name="connsiteY23"/>
                <a:gd fmla="*/ 561474 w 2013950" name="connsiteX24"/>
                <a:gd fmla="*/ 424943 h 1559200" name="connsiteY24"/>
                <a:gd fmla="*/ 561474 w 2013950" name="connsiteX25"/>
                <a:gd fmla="*/ 424943 h 1548553" name="connsiteY25"/>
                <a:gd fmla="*/ 561474 w 2013950" name="connsiteX26"/>
                <a:gd fmla="*/ 424943 h 1562144" name="connsiteY26"/>
                <a:gd fmla="*/ 561474 w 1951617" name="connsiteX27"/>
                <a:gd fmla="*/ 424943 h 1517274" name="connsiteY27"/>
                <a:gd fmla="*/ 561474 w 1944298" name="connsiteX28"/>
                <a:gd fmla="*/ 424943 h 1517274" name="connsiteY28"/>
                <a:gd fmla="*/ 561474 w 1944298" name="connsiteX29"/>
                <a:gd fmla="*/ 429033 h 1498417" name="connsiteY29"/>
                <a:gd fmla="*/ 561474 w 1944298" name="connsiteX30"/>
                <a:gd fmla="*/ 429033 h 1439686" name="connsiteY30"/>
                <a:gd fmla="*/ 561474 w 1946489" name="connsiteX31"/>
                <a:gd fmla="*/ 429033 h 1439686" name="connsiteY31"/>
                <a:gd fmla="*/ 561474 w 1878121" name="connsiteX32"/>
                <a:gd fmla="*/ 429033 h 1439686" name="connsiteY32"/>
                <a:gd fmla="*/ 561474 w 1878121" name="connsiteX33"/>
                <a:gd fmla="*/ 429033 h 1439686" name="connsiteY33"/>
                <a:gd fmla="*/ 561474 w 1878121" name="connsiteX34"/>
                <a:gd fmla="*/ 429033 h 1439686" name="connsiteY34"/>
                <a:gd fmla="*/ 561474 w 1878121" name="connsiteX35"/>
                <a:gd fmla="*/ 421715 h 1432368" name="connsiteY35"/>
                <a:gd fmla="*/ 561474 w 1878121" name="connsiteX36"/>
                <a:gd fmla="*/ 422538 h 1433191" name="connsiteY36"/>
                <a:gd fmla="*/ 561474 w 1878121" name="connsiteX37"/>
                <a:gd fmla="*/ 422538 h 1433191" name="connsiteY37"/>
                <a:gd fmla="*/ 561474 w 1878121" name="connsiteX38"/>
                <a:gd fmla="*/ 454038 h 1464691" name="connsiteY38"/>
                <a:gd fmla="*/ 561474 w 1878121" name="connsiteX39"/>
                <a:gd fmla="*/ 454038 h 1464691" name="connsiteY39"/>
                <a:gd fmla="*/ 561474 w 1878121" name="connsiteX40"/>
                <a:gd fmla="*/ 435835 h 1446488" name="connsiteY40"/>
                <a:gd fmla="*/ 561474 w 1878121" name="connsiteX41"/>
                <a:gd fmla="*/ 399573 h 1410226" name="connsiteY41"/>
                <a:gd fmla="*/ 561474 w 1878121" name="connsiteX42"/>
                <a:gd fmla="*/ 378684 h 13893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2886" w="1973678">
                  <a:moveTo>
                    <a:pt x="491661" y="461616"/>
                  </a:moveTo>
                  <a:cubicBezTo>
                    <a:pt x="506186" y="339082"/>
                    <a:pt x="607465" y="180277"/>
                    <a:pt x="729668" y="103997"/>
                  </a:cubicBezTo>
                  <a:cubicBezTo>
                    <a:pt x="851871" y="27717"/>
                    <a:pt x="1074230" y="-13396"/>
                    <a:pt x="1224879" y="3934"/>
                  </a:cubicBezTo>
                  <a:cubicBezTo>
                    <a:pt x="1375528" y="21264"/>
                    <a:pt x="1550545" y="101810"/>
                    <a:pt x="1633561" y="207977"/>
                  </a:cubicBezTo>
                  <a:cubicBezTo>
                    <a:pt x="1716577" y="314144"/>
                    <a:pt x="1791928" y="446883"/>
                    <a:pt x="1722975" y="640938"/>
                  </a:cubicBezTo>
                  <a:cubicBezTo>
                    <a:pt x="1897053" y="605828"/>
                    <a:pt x="1961375" y="864568"/>
                    <a:pt x="1972505" y="991739"/>
                  </a:cubicBezTo>
                  <a:cubicBezTo>
                    <a:pt x="1983635" y="1118910"/>
                    <a:pt x="1915081" y="1297470"/>
                    <a:pt x="1789757" y="1403965"/>
                  </a:cubicBezTo>
                  <a:cubicBezTo>
                    <a:pt x="1664433" y="1510460"/>
                    <a:pt x="1459614" y="1616105"/>
                    <a:pt x="1220561" y="1630711"/>
                  </a:cubicBezTo>
                  <a:cubicBezTo>
                    <a:pt x="981508" y="1645317"/>
                    <a:pt x="557354" y="1584969"/>
                    <a:pt x="355441" y="1491599"/>
                  </a:cubicBezTo>
                  <a:cubicBezTo>
                    <a:pt x="153528" y="1398230"/>
                    <a:pt x="42292" y="1218499"/>
                    <a:pt x="9084" y="1070494"/>
                  </a:cubicBezTo>
                  <a:cubicBezTo>
                    <a:pt x="-24124" y="922489"/>
                    <a:pt x="35692" y="734663"/>
                    <a:pt x="156193" y="603567"/>
                  </a:cubicBezTo>
                  <a:cubicBezTo>
                    <a:pt x="239915" y="512484"/>
                    <a:pt x="384957" y="465119"/>
                    <a:pt x="469441" y="48819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2344844" y="4884540"/>
              <a:ext cx="343809" cy="162875"/>
              <a:chOff x="2344844" y="4884540"/>
              <a:chExt cx="343809" cy="162875"/>
            </a:xfrm>
          </p:grpSpPr>
          <p:sp>
            <p:nvSpPr>
              <p:cNvPr id="30" name="任意多边形 29"/>
              <p:cNvSpPr/>
              <p:nvPr/>
            </p:nvSpPr>
            <p:spPr>
              <a:xfrm>
                <a:off x="2344844" y="4884540"/>
                <a:ext cx="140515" cy="76165"/>
              </a:xfrm>
              <a:custGeom>
                <a:gdLst>
                  <a:gd fmla="*/ 140515 w 140515" name="connsiteX0"/>
                  <a:gd fmla="*/ 0 h 76164" name="connsiteY0"/>
                  <a:gd fmla="*/ 90959 w 140515" name="connsiteX1"/>
                  <a:gd fmla="*/ 58168 h 76164" name="connsiteY1"/>
                  <a:gd fmla="*/ 0 w 140515" name="connsiteX2"/>
                  <a:gd fmla="*/ 71863 h 76164"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76164" w="140515">
                    <a:moveTo>
                      <a:pt x="140515" y="0"/>
                    </a:moveTo>
                    <a:cubicBezTo>
                      <a:pt x="119126" y="26737"/>
                      <a:pt x="114378" y="46191"/>
                      <a:pt x="90959" y="58168"/>
                    </a:cubicBezTo>
                    <a:cubicBezTo>
                      <a:pt x="67540" y="70145"/>
                      <a:pt x="66361" y="83089"/>
                      <a:pt x="0" y="71863"/>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2433475" y="4936833"/>
                <a:ext cx="123723" cy="68539"/>
              </a:xfrm>
              <a:custGeom>
                <a:gdLst>
                  <a:gd fmla="*/ 202798 w 202798" name="connsiteX0"/>
                  <a:gd fmla="*/ 0 h 137078" name="connsiteY0"/>
                  <a:gd fmla="*/ 123177 w 202798" name="connsiteX1"/>
                  <a:gd fmla="*/ 81696 h 137078" name="connsiteY1"/>
                  <a:gd fmla="*/ 0 w 202798" name="connsiteX2"/>
                  <a:gd fmla="*/ 134120 h 137078"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137078" w="20279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2508627" y="4994175"/>
                <a:ext cx="79730" cy="47890"/>
              </a:xfrm>
              <a:custGeom>
                <a:gdLst>
                  <a:gd fmla="*/ 130687 w 130687" name="connsiteX0"/>
                  <a:gd fmla="*/ 0 h 95780" name="connsiteY0"/>
                  <a:gd fmla="*/ 92272 w 130687" name="connsiteX1"/>
                  <a:gd fmla="*/ 56558 h 95780" name="connsiteY1"/>
                  <a:gd fmla="*/ 0 w 130687" name="connsiteX2"/>
                  <a:gd fmla="*/ 83844 h 95780"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95780" w="130687">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a:off x="2577501" y="5022276"/>
                <a:ext cx="111152" cy="25139"/>
              </a:xfrm>
              <a:custGeom>
                <a:gdLst>
                  <a:gd fmla="*/ 182191 w 182191" name="connsiteX0"/>
                  <a:gd fmla="*/ 0 h 50278" name="connsiteY0"/>
                  <a:gd fmla="*/ 87122 w 182191" name="connsiteX1"/>
                  <a:gd fmla="*/ 50272 h 50278" name="connsiteY1"/>
                  <a:gd fmla="*/ 0 w 182191" name="connsiteX2"/>
                  <a:gd fmla="*/ 2144 h 50278"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50278" w="182191">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4294833" y="4533864"/>
              <a:ext cx="114808" cy="131395"/>
              <a:chOff x="3639493" y="4454325"/>
              <a:chExt cx="114808" cy="131395"/>
            </a:xfrm>
          </p:grpSpPr>
          <p:sp>
            <p:nvSpPr>
              <p:cNvPr id="28" name="任意多边形 27"/>
              <p:cNvSpPr/>
              <p:nvPr/>
            </p:nvSpPr>
            <p:spPr>
              <a:xfrm>
                <a:off x="3639493" y="4454325"/>
                <a:ext cx="61430" cy="79622"/>
              </a:xfrm>
              <a:custGeom>
                <a:gdLst>
                  <a:gd fmla="*/ 61430 w 61430" name="connsiteX0"/>
                  <a:gd fmla="*/ 0 h 79622" name="connsiteY0"/>
                  <a:gd fmla="*/ 36384 w 61430" name="connsiteX1"/>
                  <a:gd fmla="*/ 45660 h 79622" name="connsiteY1"/>
                  <a:gd fmla="*/ 0 w 61430" name="connsiteX2"/>
                  <a:gd fmla="*/ 79622 h 79622"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79622" w="61429">
                    <a:moveTo>
                      <a:pt x="61430" y="0"/>
                    </a:moveTo>
                    <a:cubicBezTo>
                      <a:pt x="51001" y="30390"/>
                      <a:pt x="46622" y="32390"/>
                      <a:pt x="36384" y="45660"/>
                    </a:cubicBezTo>
                    <a:cubicBezTo>
                      <a:pt x="26146" y="58930"/>
                      <a:pt x="25687" y="68283"/>
                      <a:pt x="0" y="79622"/>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3685467" y="4470161"/>
                <a:ext cx="68834" cy="115559"/>
              </a:xfrm>
              <a:custGeom>
                <a:gdLst>
                  <a:gd fmla="*/ 68834 w 68834" name="connsiteX0"/>
                  <a:gd fmla="*/ 0 h 115559" name="connsiteY0"/>
                  <a:gd fmla="*/ 46596 w 68834" name="connsiteX1"/>
                  <a:gd fmla="*/ 73251 h 115559" name="connsiteY1"/>
                  <a:gd fmla="*/ 0 w 68834" name="connsiteX2"/>
                  <a:gd fmla="*/ 115559 h 115559"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115559" w="68834">
                    <a:moveTo>
                      <a:pt x="68834" y="0"/>
                    </a:moveTo>
                    <a:cubicBezTo>
                      <a:pt x="67083" y="31647"/>
                      <a:pt x="58068" y="53991"/>
                      <a:pt x="46596" y="73251"/>
                    </a:cubicBezTo>
                    <a:cubicBezTo>
                      <a:pt x="35124" y="92511"/>
                      <a:pt x="28142" y="84581"/>
                      <a:pt x="0" y="11555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6" name="文本框 45"/>
          <p:cNvSpPr txBox="1"/>
          <p:nvPr/>
        </p:nvSpPr>
        <p:spPr>
          <a:xfrm>
            <a:off x="1415481" y="800708"/>
            <a:ext cx="2772307"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公司愿景</a:t>
            </a:r>
          </a:p>
        </p:txBody>
      </p:sp>
      <p:grpSp>
        <p:nvGrpSpPr>
          <p:cNvPr id="47" name="组合 46"/>
          <p:cNvGrpSpPr/>
          <p:nvPr/>
        </p:nvGrpSpPr>
        <p:grpSpPr>
          <a:xfrm flipH="1">
            <a:off x="9264352" y="3393735"/>
            <a:ext cx="2569528" cy="1755708"/>
            <a:chOff x="2164297" y="3717032"/>
            <a:chExt cx="2390914" cy="1633665"/>
          </a:xfrm>
        </p:grpSpPr>
        <p:sp>
          <p:nvSpPr>
            <p:cNvPr id="48" name="任意多边形 47"/>
            <p:cNvSpPr/>
            <p:nvPr/>
          </p:nvSpPr>
          <p:spPr>
            <a:xfrm>
              <a:off x="2164297" y="3717032"/>
              <a:ext cx="2390914" cy="1633665"/>
            </a:xfrm>
            <a:custGeom>
              <a:gdLst>
                <a:gd fmla="*/ 491661 w 1975286" name="connsiteX0"/>
                <a:gd fmla="*/ 462395 h 1633665" name="connsiteY0"/>
                <a:gd fmla="*/ 729668 w 1975286" name="connsiteX1"/>
                <a:gd fmla="*/ 104776 h 1633665" name="connsiteY1"/>
                <a:gd fmla="*/ 1224879 w 1975286" name="connsiteX2"/>
                <a:gd fmla="*/ 4713 h 1633665" name="connsiteY2"/>
                <a:gd fmla="*/ 1611217 w 1975286" name="connsiteX3"/>
                <a:gd fmla="*/ 222707 h 1633665" name="connsiteY3"/>
                <a:gd fmla="*/ 1678286 w 1975286" name="connsiteX4"/>
                <a:gd fmla="*/ 711469 h 1633665" name="connsiteY4"/>
                <a:gd fmla="*/ 1972505 w 1975286" name="connsiteX5"/>
                <a:gd fmla="*/ 992518 h 1633665" name="connsiteY5"/>
                <a:gd fmla="*/ 1789757 w 1975286" name="connsiteX6"/>
                <a:gd fmla="*/ 1404744 h 1633665" name="connsiteY6"/>
                <a:gd fmla="*/ 1220561 w 1975286" name="connsiteX7"/>
                <a:gd fmla="*/ 1631490 h 1633665" name="connsiteY7"/>
                <a:gd fmla="*/ 355441 w 1975286" name="connsiteX8"/>
                <a:gd fmla="*/ 1492378 h 1633665" name="connsiteY8"/>
                <a:gd fmla="*/ 9084 w 1975286" name="connsiteX9"/>
                <a:gd fmla="*/ 1071273 h 1633665" name="connsiteY9"/>
                <a:gd fmla="*/ 156193 w 1975286" name="connsiteX10"/>
                <a:gd fmla="*/ 604346 h 1633665" name="connsiteY10"/>
                <a:gd fmla="*/ 469441 w 1975286" name="connsiteX11"/>
                <a:gd fmla="*/ 488978 h 1633665" name="connsiteY11"/>
                <a:gd fmla="*/ 692022 w 2000119" name="connsiteX12"/>
                <a:gd fmla="*/ 547371 h 1629302" name="connsiteY12"/>
                <a:gd fmla="*/ 860464 w 2000119" name="connsiteX13"/>
                <a:gd fmla="*/ 1166357 h 1629302" name="connsiteY13"/>
                <a:gd fmla="*/ 547643 w 2000119" name="connsiteX14"/>
                <a:gd fmla="*/ 457719 h 1618496" name="connsiteY14"/>
                <a:gd fmla="*/ 545542 w 1998018" name="connsiteX15"/>
                <a:gd fmla="*/ 424943 h 1623044" name="connsiteY15"/>
                <a:gd fmla="*/ 546442 w 1998918" name="connsiteX16"/>
                <a:gd fmla="*/ 424943 h 1623044" name="connsiteY16"/>
                <a:gd fmla="*/ 550814 w 2003290" name="connsiteX17"/>
                <a:gd fmla="*/ 424943 h 1623044" name="connsiteY17"/>
                <a:gd fmla="*/ 594414 w 2046890" name="connsiteX18"/>
                <a:gd fmla="*/ 424943 h 1559200" name="connsiteY18"/>
                <a:gd fmla="*/ 598759 w 2051235" name="connsiteX19"/>
                <a:gd fmla="*/ 424943 h 1559200" name="connsiteY19"/>
                <a:gd fmla="*/ 565464 w 2017940" name="connsiteX20"/>
                <a:gd fmla="*/ 424943 h 1559200" name="connsiteY20"/>
                <a:gd fmla="*/ 561474 w 2013950" name="connsiteX21"/>
                <a:gd fmla="*/ 424943 h 1559200" name="connsiteY21"/>
                <a:gd fmla="*/ 561474 w 2013950" name="connsiteX22"/>
                <a:gd fmla="*/ 424943 h 1559200" name="connsiteY22"/>
                <a:gd fmla="*/ 561474 w 2013950" name="connsiteX23"/>
                <a:gd fmla="*/ 424943 h 1559200" name="connsiteY23"/>
                <a:gd fmla="*/ 561474 w 2013950" name="connsiteX24"/>
                <a:gd fmla="*/ 424943 h 1559200" name="connsiteY24"/>
                <a:gd fmla="*/ 561474 w 2013950" name="connsiteX25"/>
                <a:gd fmla="*/ 424943 h 1548553" name="connsiteY25"/>
                <a:gd fmla="*/ 561474 w 2013950" name="connsiteX26"/>
                <a:gd fmla="*/ 424943 h 1562144" name="connsiteY26"/>
                <a:gd fmla="*/ 561474 w 1951617" name="connsiteX27"/>
                <a:gd fmla="*/ 424943 h 1517274" name="connsiteY27"/>
                <a:gd fmla="*/ 561474 w 1944298" name="connsiteX28"/>
                <a:gd fmla="*/ 424943 h 1517274" name="connsiteY28"/>
                <a:gd fmla="*/ 561474 w 1944298" name="connsiteX29"/>
                <a:gd fmla="*/ 429033 h 1498417" name="connsiteY29"/>
                <a:gd fmla="*/ 561474 w 1944298" name="connsiteX30"/>
                <a:gd fmla="*/ 429033 h 1439686" name="connsiteY30"/>
                <a:gd fmla="*/ 561474 w 1946489" name="connsiteX31"/>
                <a:gd fmla="*/ 429033 h 1439686" name="connsiteY31"/>
                <a:gd fmla="*/ 561474 w 1878121" name="connsiteX32"/>
                <a:gd fmla="*/ 429033 h 1439686" name="connsiteY32"/>
                <a:gd fmla="*/ 561474 w 1878121" name="connsiteX33"/>
                <a:gd fmla="*/ 429033 h 1439686" name="connsiteY33"/>
                <a:gd fmla="*/ 561474 w 1878121" name="connsiteX34"/>
                <a:gd fmla="*/ 429033 h 1439686" name="connsiteY34"/>
                <a:gd fmla="*/ 561474 w 1878121" name="connsiteX35"/>
                <a:gd fmla="*/ 421715 h 1432368" name="connsiteY35"/>
                <a:gd fmla="*/ 561474 w 1878121" name="connsiteX36"/>
                <a:gd fmla="*/ 422538 h 1433191" name="connsiteY36"/>
                <a:gd fmla="*/ 561474 w 1878121" name="connsiteX37"/>
                <a:gd fmla="*/ 422538 h 1433191" name="connsiteY37"/>
                <a:gd fmla="*/ 561474 w 1878121" name="connsiteX38"/>
                <a:gd fmla="*/ 454038 h 1464691" name="connsiteY38"/>
                <a:gd fmla="*/ 561474 w 1878121" name="connsiteX39"/>
                <a:gd fmla="*/ 454038 h 1464691" name="connsiteY39"/>
                <a:gd fmla="*/ 561474 w 1878121" name="connsiteX40"/>
                <a:gd fmla="*/ 435835 h 1446488" name="connsiteY40"/>
                <a:gd fmla="*/ 561474 w 1878121" name="connsiteX41"/>
                <a:gd fmla="*/ 399573 h 1410226" name="connsiteY41"/>
                <a:gd fmla="*/ 561474 w 1878121" name="connsiteX42"/>
                <a:gd fmla="*/ 378684 h 13893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3665" w="1975286">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9" name="组合 48"/>
            <p:cNvGrpSpPr/>
            <p:nvPr/>
          </p:nvGrpSpPr>
          <p:grpSpPr>
            <a:xfrm>
              <a:off x="2308313" y="4851021"/>
              <a:ext cx="380340" cy="196394"/>
              <a:chOff x="2308313" y="4851021"/>
              <a:chExt cx="380340" cy="196394"/>
            </a:xfrm>
          </p:grpSpPr>
          <p:sp>
            <p:nvSpPr>
              <p:cNvPr id="53" name="任意多边形 52"/>
              <p:cNvSpPr/>
              <p:nvPr/>
            </p:nvSpPr>
            <p:spPr>
              <a:xfrm>
                <a:off x="2308313" y="4851021"/>
                <a:ext cx="177046" cy="95240"/>
              </a:xfrm>
              <a:custGeom>
                <a:gdLst>
                  <a:gd fmla="*/ 177046 w 177046" name="connsiteX0"/>
                  <a:gd fmla="*/ 0 h 95240" name="connsiteY0"/>
                  <a:gd fmla="*/ 112878 w 177046" name="connsiteX1"/>
                  <a:gd fmla="*/ 69128 h 95240" name="connsiteY1"/>
                  <a:gd fmla="*/ 0 w 177046" name="connsiteX2"/>
                  <a:gd fmla="*/ 90128 h 95240"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95240" w="177046">
                    <a:moveTo>
                      <a:pt x="177046" y="0"/>
                    </a:moveTo>
                    <a:cubicBezTo>
                      <a:pt x="155657" y="26737"/>
                      <a:pt x="142386" y="54107"/>
                      <a:pt x="112878" y="69128"/>
                    </a:cubicBezTo>
                    <a:cubicBezTo>
                      <a:pt x="83370" y="84149"/>
                      <a:pt x="62707" y="105007"/>
                      <a:pt x="0" y="9012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53"/>
              <p:cNvSpPr/>
              <p:nvPr/>
            </p:nvSpPr>
            <p:spPr>
              <a:xfrm>
                <a:off x="2433475" y="4936833"/>
                <a:ext cx="123723" cy="68539"/>
              </a:xfrm>
              <a:custGeom>
                <a:gdLst>
                  <a:gd fmla="*/ 202798 w 202798" name="connsiteX0"/>
                  <a:gd fmla="*/ 0 h 137078" name="connsiteY0"/>
                  <a:gd fmla="*/ 123177 w 202798" name="connsiteX1"/>
                  <a:gd fmla="*/ 81696 h 137078" name="connsiteY1"/>
                  <a:gd fmla="*/ 0 w 202798" name="connsiteX2"/>
                  <a:gd fmla="*/ 134120 h 137078"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137078" w="20279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a:off x="2508627" y="4994175"/>
                <a:ext cx="79730" cy="47890"/>
              </a:xfrm>
              <a:custGeom>
                <a:gdLst>
                  <a:gd fmla="*/ 130687 w 130687" name="connsiteX0"/>
                  <a:gd fmla="*/ 0 h 95780" name="connsiteY0"/>
                  <a:gd fmla="*/ 92272 w 130687" name="connsiteX1"/>
                  <a:gd fmla="*/ 56558 h 95780" name="connsiteY1"/>
                  <a:gd fmla="*/ 0 w 130687" name="connsiteX2"/>
                  <a:gd fmla="*/ 83844 h 95780"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95780" w="130687">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a:off x="2577501" y="5022276"/>
                <a:ext cx="111152" cy="25139"/>
              </a:xfrm>
              <a:custGeom>
                <a:gdLst>
                  <a:gd fmla="*/ 182191 w 182191" name="connsiteX0"/>
                  <a:gd fmla="*/ 0 h 50278" name="connsiteY0"/>
                  <a:gd fmla="*/ 87122 w 182191" name="connsiteX1"/>
                  <a:gd fmla="*/ 50272 h 50278" name="connsiteY1"/>
                  <a:gd fmla="*/ 0 w 182191" name="connsiteX2"/>
                  <a:gd fmla="*/ 2144 h 50278"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50278" w="182191">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4259796" y="4549701"/>
              <a:ext cx="149845" cy="127834"/>
              <a:chOff x="3604456" y="4470162"/>
              <a:chExt cx="149845" cy="127834"/>
            </a:xfrm>
          </p:grpSpPr>
          <p:sp>
            <p:nvSpPr>
              <p:cNvPr id="51" name="任意多边形 50"/>
              <p:cNvSpPr/>
              <p:nvPr/>
            </p:nvSpPr>
            <p:spPr>
              <a:xfrm>
                <a:off x="3604456" y="4489386"/>
                <a:ext cx="85920" cy="86986"/>
              </a:xfrm>
              <a:custGeom>
                <a:gdLst>
                  <a:gd fmla="*/ 85920 w 85920" name="connsiteX0"/>
                  <a:gd fmla="*/ 0 h 86986" name="connsiteY0"/>
                  <a:gd fmla="*/ 43748 w 85920" name="connsiteX1"/>
                  <a:gd fmla="*/ 62844 h 86986" name="connsiteY1"/>
                  <a:gd fmla="*/ 0 w 85920" name="connsiteX2"/>
                  <a:gd fmla="*/ 86986 h 86986"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86986" w="85920">
                    <a:moveTo>
                      <a:pt x="85920" y="0"/>
                    </a:moveTo>
                    <a:cubicBezTo>
                      <a:pt x="64531" y="26737"/>
                      <a:pt x="58068" y="48346"/>
                      <a:pt x="43748" y="62844"/>
                    </a:cubicBezTo>
                    <a:cubicBezTo>
                      <a:pt x="29428" y="77342"/>
                      <a:pt x="28142" y="83011"/>
                      <a:pt x="0" y="86986"/>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51"/>
              <p:cNvSpPr/>
              <p:nvPr/>
            </p:nvSpPr>
            <p:spPr>
              <a:xfrm>
                <a:off x="3690376" y="4470162"/>
                <a:ext cx="63925" cy="127834"/>
              </a:xfrm>
              <a:custGeom>
                <a:gdLst>
                  <a:gd fmla="*/ 63925 w 63925" name="connsiteX0"/>
                  <a:gd fmla="*/ 0 h 127834" name="connsiteY0"/>
                  <a:gd fmla="*/ 34322 w 63925" name="connsiteX1"/>
                  <a:gd fmla="*/ 87980 h 127834" name="connsiteY1"/>
                  <a:gd fmla="*/ 0 w 63925" name="connsiteX2"/>
                  <a:gd fmla="*/ 127834 h 127834" name="connsiteY2"/>
                  <a:gd fmla="*/ 0 w 176463" name="connsiteX3"/>
                  <a:gd fmla="*/ 128337 h 128337" name="connsiteY3"/>
                </a:gdLst>
                <a:cxnLst>
                  <a:cxn ang="0">
                    <a:pos x="connsiteX0" y="connsiteY0"/>
                  </a:cxn>
                  <a:cxn ang="0">
                    <a:pos x="connsiteX1" y="connsiteY1"/>
                  </a:cxn>
                  <a:cxn ang="0">
                    <a:pos x="connsiteX2" y="connsiteY2"/>
                  </a:cxn>
                </a:cxnLst>
                <a:rect b="b" l="l" r="r" t="t"/>
                <a:pathLst>
                  <a:path h="127834" w="63925">
                    <a:moveTo>
                      <a:pt x="63925" y="0"/>
                    </a:moveTo>
                    <a:cubicBezTo>
                      <a:pt x="42536" y="26737"/>
                      <a:pt x="44976" y="66674"/>
                      <a:pt x="34322" y="87980"/>
                    </a:cubicBezTo>
                    <a:cubicBezTo>
                      <a:pt x="23668" y="109286"/>
                      <a:pt x="28142" y="123859"/>
                      <a:pt x="0" y="12783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8" name="TextBox 59"/>
          <p:cNvSpPr txBox="1">
            <a:spLocks noChangeArrowheads="1"/>
          </p:cNvSpPr>
          <p:nvPr/>
        </p:nvSpPr>
        <p:spPr bwMode="auto">
          <a:xfrm flipH="1">
            <a:off x="4181435" y="4522178"/>
            <a:ext cx="1752842" cy="42671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添加关键字</a:t>
            </a:r>
          </a:p>
        </p:txBody>
      </p:sp>
      <p:sp>
        <p:nvSpPr>
          <p:cNvPr id="59" name="矩形 58"/>
          <p:cNvSpPr>
            <a:spLocks noChangeArrowheads="1"/>
          </p:cNvSpPr>
          <p:nvPr/>
        </p:nvSpPr>
        <p:spPr bwMode="auto">
          <a:xfrm>
            <a:off x="3593864" y="5154877"/>
            <a:ext cx="2596967" cy="8211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gn="ctr">
              <a:lnSpc>
                <a:spcPct val="114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60" name="TextBox 59"/>
          <p:cNvSpPr txBox="1">
            <a:spLocks noChangeArrowheads="1"/>
          </p:cNvSpPr>
          <p:nvPr/>
        </p:nvSpPr>
        <p:spPr bwMode="auto">
          <a:xfrm flipH="1">
            <a:off x="1945716" y="2854105"/>
            <a:ext cx="1752842" cy="42671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添加关键字</a:t>
            </a:r>
          </a:p>
        </p:txBody>
      </p:sp>
      <p:sp>
        <p:nvSpPr>
          <p:cNvPr id="61" name="矩形 60"/>
          <p:cNvSpPr>
            <a:spLocks noChangeArrowheads="1"/>
          </p:cNvSpPr>
          <p:nvPr/>
        </p:nvSpPr>
        <p:spPr bwMode="auto">
          <a:xfrm>
            <a:off x="1406598" y="3380842"/>
            <a:ext cx="2485796" cy="8211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gn="ctr">
              <a:lnSpc>
                <a:spcPct val="114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62" name="TextBox 59"/>
          <p:cNvSpPr txBox="1">
            <a:spLocks noChangeArrowheads="1"/>
          </p:cNvSpPr>
          <p:nvPr/>
        </p:nvSpPr>
        <p:spPr bwMode="auto">
          <a:xfrm flipH="1">
            <a:off x="9552384" y="3646518"/>
            <a:ext cx="1752842" cy="42671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defRPr/>
            </a:pPr>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添加关键字</a:t>
            </a:r>
          </a:p>
        </p:txBody>
      </p:sp>
      <p:sp>
        <p:nvSpPr>
          <p:cNvPr id="63" name="矩形 62"/>
          <p:cNvSpPr>
            <a:spLocks noChangeArrowheads="1"/>
          </p:cNvSpPr>
          <p:nvPr/>
        </p:nvSpPr>
        <p:spPr bwMode="auto">
          <a:xfrm>
            <a:off x="9516381" y="4121923"/>
            <a:ext cx="2055096" cy="8211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gn="ctr">
              <a:lnSpc>
                <a:spcPct val="114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在此录入上述图表的综合描述说明，在此录入图表的说明。</a:t>
            </a:r>
          </a:p>
        </p:txBody>
      </p:sp>
      <p:sp>
        <p:nvSpPr>
          <p:cNvPr id="64" name="任意多边形 63"/>
          <p:cNvSpPr/>
          <p:nvPr/>
        </p:nvSpPr>
        <p:spPr>
          <a:xfrm flipH="1">
            <a:off x="2697651" y="5664874"/>
            <a:ext cx="912932" cy="556068"/>
          </a:xfrm>
          <a:custGeom>
            <a:gdLst>
              <a:gd fmla="*/ 421359 w 1950154" name="connsiteX0"/>
              <a:gd fmla="*/ 461864 h 1668764" name="connsiteY0"/>
              <a:gd fmla="*/ 687952 w 1950154" name="connsiteX1"/>
              <a:gd fmla="*/ 90859 h 1668764" name="connsiteY1"/>
              <a:gd fmla="*/ 1154577 w 1950154" name="connsiteX2"/>
              <a:gd fmla="*/ 4182 h 1668764" name="connsiteY2"/>
              <a:gd fmla="*/ 1464688 w 1950154" name="connsiteX3"/>
              <a:gd fmla="*/ 182017 h 1668764" name="connsiteY3"/>
              <a:gd fmla="*/ 1607984 w 1950154" name="connsiteX4"/>
              <a:gd fmla="*/ 710938 h 1668764" name="connsiteY4"/>
              <a:gd fmla="*/ 1949843 w 1950154" name="connsiteX5"/>
              <a:gd fmla="*/ 978599 h 1668764" name="connsiteY5"/>
              <a:gd fmla="*/ 1555612 w 1950154" name="connsiteX6"/>
              <a:gd fmla="*/ 1483803 h 1668764" name="connsiteY6"/>
              <a:gd fmla="*/ 831278 w 1950154" name="connsiteX7"/>
              <a:gd fmla="*/ 1665664 h 1668764" name="connsiteY7"/>
              <a:gd fmla="*/ 342988 w 1950154" name="connsiteX8"/>
              <a:gd fmla="*/ 1357893 h 1668764" name="connsiteY8"/>
              <a:gd fmla="*/ 16198 w 1950154" name="connsiteX9"/>
              <a:gd fmla="*/ 1070742 h 1668764" name="connsiteY9"/>
              <a:gd fmla="*/ 85891 w 1950154" name="connsiteX10"/>
              <a:gd fmla="*/ 603815 h 1668764" name="connsiteY10"/>
              <a:gd fmla="*/ 399139 w 1950154" name="connsiteX11"/>
              <a:gd fmla="*/ 488447 h 1668764" name="connsiteY11"/>
              <a:gd fmla="*/ 692022 w 2000119" name="connsiteX12"/>
              <a:gd fmla="*/ 547371 h 1629302" name="connsiteY12"/>
              <a:gd fmla="*/ 860464 w 2000119" name="connsiteX13"/>
              <a:gd fmla="*/ 1166357 h 1629302" name="connsiteY13"/>
              <a:gd fmla="*/ 547643 w 2000119" name="connsiteX14"/>
              <a:gd fmla="*/ 457719 h 1618496" name="connsiteY14"/>
              <a:gd fmla="*/ 545542 w 1998018" name="connsiteX15"/>
              <a:gd fmla="*/ 424943 h 1623044" name="connsiteY15"/>
              <a:gd fmla="*/ 546442 w 1998918" name="connsiteX16"/>
              <a:gd fmla="*/ 424943 h 1623044" name="connsiteY16"/>
              <a:gd fmla="*/ 550814 w 2003290" name="connsiteX17"/>
              <a:gd fmla="*/ 424943 h 1623044" name="connsiteY17"/>
              <a:gd fmla="*/ 594414 w 2046890" name="connsiteX18"/>
              <a:gd fmla="*/ 424943 h 1559200" name="connsiteY18"/>
              <a:gd fmla="*/ 598759 w 2051235" name="connsiteX19"/>
              <a:gd fmla="*/ 424943 h 1559200" name="connsiteY19"/>
              <a:gd fmla="*/ 565464 w 2017940" name="connsiteX20"/>
              <a:gd fmla="*/ 424943 h 1559200" name="connsiteY20"/>
              <a:gd fmla="*/ 561474 w 2013950" name="connsiteX21"/>
              <a:gd fmla="*/ 424943 h 1559200" name="connsiteY21"/>
              <a:gd fmla="*/ 561474 w 2013950" name="connsiteX22"/>
              <a:gd fmla="*/ 424943 h 1559200" name="connsiteY22"/>
              <a:gd fmla="*/ 561474 w 2013950" name="connsiteX23"/>
              <a:gd fmla="*/ 424943 h 1559200" name="connsiteY23"/>
              <a:gd fmla="*/ 561474 w 2013950" name="connsiteX24"/>
              <a:gd fmla="*/ 424943 h 1559200" name="connsiteY24"/>
              <a:gd fmla="*/ 561474 w 2013950" name="connsiteX25"/>
              <a:gd fmla="*/ 424943 h 1548553" name="connsiteY25"/>
              <a:gd fmla="*/ 561474 w 2013950" name="connsiteX26"/>
              <a:gd fmla="*/ 424943 h 1562144" name="connsiteY26"/>
              <a:gd fmla="*/ 561474 w 1951617" name="connsiteX27"/>
              <a:gd fmla="*/ 424943 h 1517274" name="connsiteY27"/>
              <a:gd fmla="*/ 561474 w 1944298" name="connsiteX28"/>
              <a:gd fmla="*/ 424943 h 1517274" name="connsiteY28"/>
              <a:gd fmla="*/ 561474 w 1944298" name="connsiteX29"/>
              <a:gd fmla="*/ 429033 h 1498417" name="connsiteY29"/>
              <a:gd fmla="*/ 561474 w 1944298" name="connsiteX30"/>
              <a:gd fmla="*/ 429033 h 1439686" name="connsiteY30"/>
              <a:gd fmla="*/ 561474 w 1946489" name="connsiteX31"/>
              <a:gd fmla="*/ 429033 h 1439686" name="connsiteY31"/>
              <a:gd fmla="*/ 561474 w 1878121" name="connsiteX32"/>
              <a:gd fmla="*/ 429033 h 1439686" name="connsiteY32"/>
              <a:gd fmla="*/ 561474 w 1878121" name="connsiteX33"/>
              <a:gd fmla="*/ 429033 h 1439686" name="connsiteY33"/>
              <a:gd fmla="*/ 561474 w 1878121" name="connsiteX34"/>
              <a:gd fmla="*/ 429033 h 1439686" name="connsiteY34"/>
              <a:gd fmla="*/ 561474 w 1878121" name="connsiteX35"/>
              <a:gd fmla="*/ 421715 h 1432368" name="connsiteY35"/>
              <a:gd fmla="*/ 561474 w 1878121" name="connsiteX36"/>
              <a:gd fmla="*/ 422538 h 1433191" name="connsiteY36"/>
              <a:gd fmla="*/ 561474 w 1878121" name="connsiteX37"/>
              <a:gd fmla="*/ 422538 h 1433191" name="connsiteY37"/>
              <a:gd fmla="*/ 561474 w 1878121" name="connsiteX38"/>
              <a:gd fmla="*/ 454038 h 1464691" name="connsiteY38"/>
              <a:gd fmla="*/ 561474 w 1878121" name="connsiteX39"/>
              <a:gd fmla="*/ 454038 h 1464691" name="connsiteY39"/>
              <a:gd fmla="*/ 561474 w 1878121" name="connsiteX40"/>
              <a:gd fmla="*/ 435835 h 1446488" name="connsiteY40"/>
              <a:gd fmla="*/ 561474 w 1878121" name="connsiteX41"/>
              <a:gd fmla="*/ 399573 h 1410226" name="connsiteY41"/>
              <a:gd fmla="*/ 561474 w 1878121" name="connsiteX42"/>
              <a:gd fmla="*/ 378684 h 13893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68764" w="1950154">
                <a:moveTo>
                  <a:pt x="421359" y="461864"/>
                </a:moveTo>
                <a:cubicBezTo>
                  <a:pt x="435884" y="339330"/>
                  <a:pt x="565749" y="167139"/>
                  <a:pt x="687952" y="90859"/>
                </a:cubicBezTo>
                <a:cubicBezTo>
                  <a:pt x="810155" y="14579"/>
                  <a:pt x="1025121" y="-11011"/>
                  <a:pt x="1154577" y="4182"/>
                </a:cubicBezTo>
                <a:cubicBezTo>
                  <a:pt x="1284033" y="19375"/>
                  <a:pt x="1389120" y="64224"/>
                  <a:pt x="1464688" y="182017"/>
                </a:cubicBezTo>
                <a:cubicBezTo>
                  <a:pt x="1540256" y="299810"/>
                  <a:pt x="1661437" y="497561"/>
                  <a:pt x="1607984" y="710938"/>
                </a:cubicBezTo>
                <a:cubicBezTo>
                  <a:pt x="1782062" y="675828"/>
                  <a:pt x="1958572" y="849788"/>
                  <a:pt x="1949843" y="978599"/>
                </a:cubicBezTo>
                <a:cubicBezTo>
                  <a:pt x="1941114" y="1107410"/>
                  <a:pt x="1742040" y="1369292"/>
                  <a:pt x="1555612" y="1483803"/>
                </a:cubicBezTo>
                <a:cubicBezTo>
                  <a:pt x="1369185" y="1598314"/>
                  <a:pt x="1033382" y="1686649"/>
                  <a:pt x="831278" y="1665664"/>
                </a:cubicBezTo>
                <a:cubicBezTo>
                  <a:pt x="629174" y="1644679"/>
                  <a:pt x="433270" y="1594843"/>
                  <a:pt x="342988" y="1357893"/>
                </a:cubicBezTo>
                <a:cubicBezTo>
                  <a:pt x="220173" y="1406788"/>
                  <a:pt x="59047" y="1196422"/>
                  <a:pt x="16198" y="1070742"/>
                </a:cubicBezTo>
                <a:cubicBezTo>
                  <a:pt x="-26651" y="945062"/>
                  <a:pt x="22068" y="700864"/>
                  <a:pt x="85891" y="603815"/>
                </a:cubicBezTo>
                <a:cubicBezTo>
                  <a:pt x="149715" y="506766"/>
                  <a:pt x="314655" y="465367"/>
                  <a:pt x="399139" y="488447"/>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34392135"/>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9">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500" fill="hold" id="7"/>
                                        <p:tgtEl>
                                          <p:spTgt spid="46"/>
                                        </p:tgtEl>
                                        <p:attrNameLst>
                                          <p:attrName>ppt_x</p:attrName>
                                        </p:attrNameLst>
                                      </p:cBhvr>
                                      <p:tavLst>
                                        <p:tav tm="0">
                                          <p:val>
                                            <p:strVal val="0-#ppt_w/2"/>
                                          </p:val>
                                        </p:tav>
                                        <p:tav tm="100000">
                                          <p:val>
                                            <p:strVal val="#ppt_x"/>
                                          </p:val>
                                        </p:tav>
                                      </p:tavLst>
                                    </p:anim>
                                    <p:anim calcmode="lin" valueType="num">
                                      <p:cBhvr additive="base">
                                        <p:cTn dur="500" fill="hold" id="8"/>
                                        <p:tgtEl>
                                          <p:spTgt spid="4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80000"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750" fill="hold" id="12"/>
                                        <p:tgtEl>
                                          <p:spTgt spid="4"/>
                                        </p:tgtEl>
                                        <p:attrNameLst>
                                          <p:attrName>ppt_x</p:attrName>
                                        </p:attrNameLst>
                                      </p:cBhvr>
                                      <p:tavLst>
                                        <p:tav tm="0">
                                          <p:val>
                                            <p:strVal val="1+#ppt_w/2"/>
                                          </p:val>
                                        </p:tav>
                                        <p:tav tm="100000">
                                          <p:val>
                                            <p:strVal val="#ppt_x"/>
                                          </p:val>
                                        </p:tav>
                                      </p:tavLst>
                                    </p:anim>
                                    <p:anim calcmode="lin" valueType="num">
                                      <p:cBhvr additive="base">
                                        <p:cTn dur="750" fill="hold" id="13"/>
                                        <p:tgtEl>
                                          <p:spTgt spid="4"/>
                                        </p:tgtEl>
                                        <p:attrNameLst>
                                          <p:attrName>ppt_y</p:attrName>
                                        </p:attrNameLst>
                                      </p:cBhvr>
                                      <p:tavLst>
                                        <p:tav tm="0">
                                          <p:val>
                                            <p:strVal val="#ppt_y"/>
                                          </p:val>
                                        </p:tav>
                                        <p:tav tm="100000">
                                          <p:val>
                                            <p:strVal val="#ppt_y"/>
                                          </p:val>
                                        </p:tav>
                                      </p:tavLst>
                                    </p:anim>
                                  </p:childTnLst>
                                </p:cTn>
                              </p:par>
                              <p:par>
                                <p:cTn decel="80000" fill="hold" id="14" nodeType="withEffect" presetClass="entr" presetID="2" presetSubtype="2">
                                  <p:stCondLst>
                                    <p:cond delay="0"/>
                                  </p:stCondLst>
                                  <p:childTnLst>
                                    <p:set>
                                      <p:cBhvr>
                                        <p:cTn dur="1" fill="hold" id="15">
                                          <p:stCondLst>
                                            <p:cond delay="0"/>
                                          </p:stCondLst>
                                        </p:cTn>
                                        <p:tgtEl>
                                          <p:spTgt spid="57"/>
                                        </p:tgtEl>
                                        <p:attrNameLst>
                                          <p:attrName>style.visibility</p:attrName>
                                        </p:attrNameLst>
                                      </p:cBhvr>
                                      <p:to>
                                        <p:strVal val="visible"/>
                                      </p:to>
                                    </p:set>
                                    <p:anim calcmode="lin" valueType="num">
                                      <p:cBhvr additive="base">
                                        <p:cTn dur="750" fill="hold" id="16"/>
                                        <p:tgtEl>
                                          <p:spTgt spid="57"/>
                                        </p:tgtEl>
                                        <p:attrNameLst>
                                          <p:attrName>ppt_x</p:attrName>
                                        </p:attrNameLst>
                                      </p:cBhvr>
                                      <p:tavLst>
                                        <p:tav tm="0">
                                          <p:val>
                                            <p:strVal val="1+#ppt_w/2"/>
                                          </p:val>
                                        </p:tav>
                                        <p:tav tm="100000">
                                          <p:val>
                                            <p:strVal val="#ppt_x"/>
                                          </p:val>
                                        </p:tav>
                                      </p:tavLst>
                                    </p:anim>
                                    <p:anim calcmode="lin" valueType="num">
                                      <p:cBhvr additive="base">
                                        <p:cTn dur="750" fill="hold" id="17"/>
                                        <p:tgtEl>
                                          <p:spTgt spid="5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accel="54000" fill="hold" id="19" nodeType="afterEffect" presetClass="entr" presetID="2" presetSubtype="8">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additive="base">
                                        <p:cTn dur="1200" fill="hold" id="21"/>
                                        <p:tgtEl>
                                          <p:spTgt spid="23"/>
                                        </p:tgtEl>
                                        <p:attrNameLst>
                                          <p:attrName>ppt_x</p:attrName>
                                        </p:attrNameLst>
                                      </p:cBhvr>
                                      <p:tavLst>
                                        <p:tav tm="0">
                                          <p:val>
                                            <p:strVal val="0-#ppt_w/2"/>
                                          </p:val>
                                        </p:tav>
                                        <p:tav tm="100000">
                                          <p:val>
                                            <p:strVal val="#ppt_x"/>
                                          </p:val>
                                        </p:tav>
                                      </p:tavLst>
                                    </p:anim>
                                    <p:anim calcmode="lin" valueType="num">
                                      <p:cBhvr additive="base">
                                        <p:cTn dur="1200" fill="hold" id="22"/>
                                        <p:tgtEl>
                                          <p:spTgt spid="23"/>
                                        </p:tgtEl>
                                        <p:attrNameLst>
                                          <p:attrName>ppt_y</p:attrName>
                                        </p:attrNameLst>
                                      </p:cBhvr>
                                      <p:tavLst>
                                        <p:tav tm="0">
                                          <p:val>
                                            <p:strVal val="#ppt_y"/>
                                          </p:val>
                                        </p:tav>
                                        <p:tav tm="100000">
                                          <p:val>
                                            <p:strVal val="#ppt_y"/>
                                          </p:val>
                                        </p:tav>
                                      </p:tavLst>
                                    </p:anim>
                                  </p:childTnLst>
                                </p:cTn>
                              </p:par>
                              <p:par>
                                <p:cTn accel="54000" fill="hold" grpId="0" id="23" nodeType="withEffect" presetClass="entr" presetID="2" presetSubtype="8">
                                  <p:stCondLst>
                                    <p:cond delay="0"/>
                                  </p:stCondLst>
                                  <p:childTnLst>
                                    <p:set>
                                      <p:cBhvr>
                                        <p:cTn dur="1" fill="hold" id="24">
                                          <p:stCondLst>
                                            <p:cond delay="0"/>
                                          </p:stCondLst>
                                        </p:cTn>
                                        <p:tgtEl>
                                          <p:spTgt spid="58"/>
                                        </p:tgtEl>
                                        <p:attrNameLst>
                                          <p:attrName>style.visibility</p:attrName>
                                        </p:attrNameLst>
                                      </p:cBhvr>
                                      <p:to>
                                        <p:strVal val="visible"/>
                                      </p:to>
                                    </p:set>
                                    <p:anim calcmode="lin" valueType="num">
                                      <p:cBhvr additive="base">
                                        <p:cTn dur="1200" fill="hold" id="25"/>
                                        <p:tgtEl>
                                          <p:spTgt spid="58"/>
                                        </p:tgtEl>
                                        <p:attrNameLst>
                                          <p:attrName>ppt_x</p:attrName>
                                        </p:attrNameLst>
                                      </p:cBhvr>
                                      <p:tavLst>
                                        <p:tav tm="0">
                                          <p:val>
                                            <p:strVal val="0-#ppt_w/2"/>
                                          </p:val>
                                        </p:tav>
                                        <p:tav tm="100000">
                                          <p:val>
                                            <p:strVal val="#ppt_x"/>
                                          </p:val>
                                        </p:tav>
                                      </p:tavLst>
                                    </p:anim>
                                    <p:anim calcmode="lin" valueType="num">
                                      <p:cBhvr additive="base">
                                        <p:cTn dur="1200" fill="hold" id="26"/>
                                        <p:tgtEl>
                                          <p:spTgt spid="58"/>
                                        </p:tgtEl>
                                        <p:attrNameLst>
                                          <p:attrName>ppt_y</p:attrName>
                                        </p:attrNameLst>
                                      </p:cBhvr>
                                      <p:tavLst>
                                        <p:tav tm="0">
                                          <p:val>
                                            <p:strVal val="#ppt_y"/>
                                          </p:val>
                                        </p:tav>
                                        <p:tav tm="100000">
                                          <p:val>
                                            <p:strVal val="#ppt_y"/>
                                          </p:val>
                                        </p:tav>
                                      </p:tavLst>
                                    </p:anim>
                                  </p:childTnLst>
                                </p:cTn>
                              </p:par>
                              <p:par>
                                <p:cTn accel="54000" fill="hold" grpId="0" id="27" nodeType="withEffect" presetClass="entr" presetID="2" presetSubtype="8">
                                  <p:stCondLst>
                                    <p:cond delay="0"/>
                                  </p:stCondLst>
                                  <p:childTnLst>
                                    <p:set>
                                      <p:cBhvr>
                                        <p:cTn dur="1" fill="hold" id="28">
                                          <p:stCondLst>
                                            <p:cond delay="0"/>
                                          </p:stCondLst>
                                        </p:cTn>
                                        <p:tgtEl>
                                          <p:spTgt spid="59"/>
                                        </p:tgtEl>
                                        <p:attrNameLst>
                                          <p:attrName>style.visibility</p:attrName>
                                        </p:attrNameLst>
                                      </p:cBhvr>
                                      <p:to>
                                        <p:strVal val="visible"/>
                                      </p:to>
                                    </p:set>
                                    <p:anim calcmode="lin" valueType="num">
                                      <p:cBhvr additive="base">
                                        <p:cTn dur="1200" fill="hold" id="29"/>
                                        <p:tgtEl>
                                          <p:spTgt spid="59"/>
                                        </p:tgtEl>
                                        <p:attrNameLst>
                                          <p:attrName>ppt_x</p:attrName>
                                        </p:attrNameLst>
                                      </p:cBhvr>
                                      <p:tavLst>
                                        <p:tav tm="0">
                                          <p:val>
                                            <p:strVal val="0-#ppt_w/2"/>
                                          </p:val>
                                        </p:tav>
                                        <p:tav tm="100000">
                                          <p:val>
                                            <p:strVal val="#ppt_x"/>
                                          </p:val>
                                        </p:tav>
                                      </p:tavLst>
                                    </p:anim>
                                    <p:anim calcmode="lin" valueType="num">
                                      <p:cBhvr additive="base">
                                        <p:cTn dur="1200" fill="hold" id="30"/>
                                        <p:tgtEl>
                                          <p:spTgt spid="59"/>
                                        </p:tgtEl>
                                        <p:attrNameLst>
                                          <p:attrName>ppt_y</p:attrName>
                                        </p:attrNameLst>
                                      </p:cBhvr>
                                      <p:tavLst>
                                        <p:tav tm="0">
                                          <p:val>
                                            <p:strVal val="#ppt_y"/>
                                          </p:val>
                                        </p:tav>
                                        <p:tav tm="100000">
                                          <p:val>
                                            <p:strVal val="#ppt_y"/>
                                          </p:val>
                                        </p:tav>
                                      </p:tavLst>
                                    </p:anim>
                                  </p:childTnLst>
                                </p:cTn>
                              </p:par>
                              <p:par>
                                <p:cTn accel="54000" fill="hold" id="31" nodeType="withEffect" presetClass="entr" presetID="2" presetSubtype="8">
                                  <p:stCondLst>
                                    <p:cond delay="25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1200" fill="hold" id="33"/>
                                        <p:tgtEl>
                                          <p:spTgt spid="24"/>
                                        </p:tgtEl>
                                        <p:attrNameLst>
                                          <p:attrName>ppt_x</p:attrName>
                                        </p:attrNameLst>
                                      </p:cBhvr>
                                      <p:tavLst>
                                        <p:tav tm="0">
                                          <p:val>
                                            <p:strVal val="0-#ppt_w/2"/>
                                          </p:val>
                                        </p:tav>
                                        <p:tav tm="100000">
                                          <p:val>
                                            <p:strVal val="#ppt_x"/>
                                          </p:val>
                                        </p:tav>
                                      </p:tavLst>
                                    </p:anim>
                                    <p:anim calcmode="lin" valueType="num">
                                      <p:cBhvr additive="base">
                                        <p:cTn dur="1200" fill="hold" id="34"/>
                                        <p:tgtEl>
                                          <p:spTgt spid="24"/>
                                        </p:tgtEl>
                                        <p:attrNameLst>
                                          <p:attrName>ppt_y</p:attrName>
                                        </p:attrNameLst>
                                      </p:cBhvr>
                                      <p:tavLst>
                                        <p:tav tm="0">
                                          <p:val>
                                            <p:strVal val="#ppt_y"/>
                                          </p:val>
                                        </p:tav>
                                        <p:tav tm="100000">
                                          <p:val>
                                            <p:strVal val="#ppt_y"/>
                                          </p:val>
                                        </p:tav>
                                      </p:tavLst>
                                    </p:anim>
                                  </p:childTnLst>
                                </p:cTn>
                              </p:par>
                              <p:par>
                                <p:cTn accel="54000" fill="hold" grpId="0" id="35" nodeType="withEffect" presetClass="entr" presetID="2" presetSubtype="8">
                                  <p:stCondLst>
                                    <p:cond delay="250"/>
                                  </p:stCondLst>
                                  <p:childTnLst>
                                    <p:set>
                                      <p:cBhvr>
                                        <p:cTn dur="1" fill="hold" id="36">
                                          <p:stCondLst>
                                            <p:cond delay="0"/>
                                          </p:stCondLst>
                                        </p:cTn>
                                        <p:tgtEl>
                                          <p:spTgt spid="60"/>
                                        </p:tgtEl>
                                        <p:attrNameLst>
                                          <p:attrName>style.visibility</p:attrName>
                                        </p:attrNameLst>
                                      </p:cBhvr>
                                      <p:to>
                                        <p:strVal val="visible"/>
                                      </p:to>
                                    </p:set>
                                    <p:anim calcmode="lin" valueType="num">
                                      <p:cBhvr additive="base">
                                        <p:cTn dur="1200" fill="hold" id="37"/>
                                        <p:tgtEl>
                                          <p:spTgt spid="60"/>
                                        </p:tgtEl>
                                        <p:attrNameLst>
                                          <p:attrName>ppt_x</p:attrName>
                                        </p:attrNameLst>
                                      </p:cBhvr>
                                      <p:tavLst>
                                        <p:tav tm="0">
                                          <p:val>
                                            <p:strVal val="0-#ppt_w/2"/>
                                          </p:val>
                                        </p:tav>
                                        <p:tav tm="100000">
                                          <p:val>
                                            <p:strVal val="#ppt_x"/>
                                          </p:val>
                                        </p:tav>
                                      </p:tavLst>
                                    </p:anim>
                                    <p:anim calcmode="lin" valueType="num">
                                      <p:cBhvr additive="base">
                                        <p:cTn dur="1200" fill="hold" id="38"/>
                                        <p:tgtEl>
                                          <p:spTgt spid="60"/>
                                        </p:tgtEl>
                                        <p:attrNameLst>
                                          <p:attrName>ppt_y</p:attrName>
                                        </p:attrNameLst>
                                      </p:cBhvr>
                                      <p:tavLst>
                                        <p:tav tm="0">
                                          <p:val>
                                            <p:strVal val="#ppt_y"/>
                                          </p:val>
                                        </p:tav>
                                        <p:tav tm="100000">
                                          <p:val>
                                            <p:strVal val="#ppt_y"/>
                                          </p:val>
                                        </p:tav>
                                      </p:tavLst>
                                    </p:anim>
                                  </p:childTnLst>
                                </p:cTn>
                              </p:par>
                              <p:par>
                                <p:cTn accel="54000" fill="hold" grpId="0" id="39" nodeType="withEffect" presetClass="entr" presetID="2" presetSubtype="8">
                                  <p:stCondLst>
                                    <p:cond delay="250"/>
                                  </p:stCondLst>
                                  <p:childTnLst>
                                    <p:set>
                                      <p:cBhvr>
                                        <p:cTn dur="1" fill="hold" id="40">
                                          <p:stCondLst>
                                            <p:cond delay="0"/>
                                          </p:stCondLst>
                                        </p:cTn>
                                        <p:tgtEl>
                                          <p:spTgt spid="61"/>
                                        </p:tgtEl>
                                        <p:attrNameLst>
                                          <p:attrName>style.visibility</p:attrName>
                                        </p:attrNameLst>
                                      </p:cBhvr>
                                      <p:to>
                                        <p:strVal val="visible"/>
                                      </p:to>
                                    </p:set>
                                    <p:anim calcmode="lin" valueType="num">
                                      <p:cBhvr additive="base">
                                        <p:cTn dur="1200" fill="hold" id="41"/>
                                        <p:tgtEl>
                                          <p:spTgt spid="61"/>
                                        </p:tgtEl>
                                        <p:attrNameLst>
                                          <p:attrName>ppt_x</p:attrName>
                                        </p:attrNameLst>
                                      </p:cBhvr>
                                      <p:tavLst>
                                        <p:tav tm="0">
                                          <p:val>
                                            <p:strVal val="0-#ppt_w/2"/>
                                          </p:val>
                                        </p:tav>
                                        <p:tav tm="100000">
                                          <p:val>
                                            <p:strVal val="#ppt_x"/>
                                          </p:val>
                                        </p:tav>
                                      </p:tavLst>
                                    </p:anim>
                                    <p:anim calcmode="lin" valueType="num">
                                      <p:cBhvr additive="base">
                                        <p:cTn dur="1200" fill="hold" id="42"/>
                                        <p:tgtEl>
                                          <p:spTgt spid="61"/>
                                        </p:tgtEl>
                                        <p:attrNameLst>
                                          <p:attrName>ppt_y</p:attrName>
                                        </p:attrNameLst>
                                      </p:cBhvr>
                                      <p:tavLst>
                                        <p:tav tm="0">
                                          <p:val>
                                            <p:strVal val="#ppt_y"/>
                                          </p:val>
                                        </p:tav>
                                        <p:tav tm="100000">
                                          <p:val>
                                            <p:strVal val="#ppt_y"/>
                                          </p:val>
                                        </p:tav>
                                      </p:tavLst>
                                    </p:anim>
                                  </p:childTnLst>
                                </p:cTn>
                              </p:par>
                              <p:par>
                                <p:cTn accel="54000" fill="hold" grpId="0" id="43" nodeType="withEffect" presetClass="entr" presetID="2" presetSubtype="8">
                                  <p:stCondLst>
                                    <p:cond delay="200"/>
                                  </p:stCondLst>
                                  <p:childTnLst>
                                    <p:set>
                                      <p:cBhvr>
                                        <p:cTn dur="1" fill="hold" id="44">
                                          <p:stCondLst>
                                            <p:cond delay="0"/>
                                          </p:stCondLst>
                                        </p:cTn>
                                        <p:tgtEl>
                                          <p:spTgt spid="64"/>
                                        </p:tgtEl>
                                        <p:attrNameLst>
                                          <p:attrName>style.visibility</p:attrName>
                                        </p:attrNameLst>
                                      </p:cBhvr>
                                      <p:to>
                                        <p:strVal val="visible"/>
                                      </p:to>
                                    </p:set>
                                    <p:anim calcmode="lin" valueType="num">
                                      <p:cBhvr additive="base">
                                        <p:cTn dur="1200" fill="hold" id="45"/>
                                        <p:tgtEl>
                                          <p:spTgt spid="64"/>
                                        </p:tgtEl>
                                        <p:attrNameLst>
                                          <p:attrName>ppt_x</p:attrName>
                                        </p:attrNameLst>
                                      </p:cBhvr>
                                      <p:tavLst>
                                        <p:tav tm="0">
                                          <p:val>
                                            <p:strVal val="0-#ppt_w/2"/>
                                          </p:val>
                                        </p:tav>
                                        <p:tav tm="100000">
                                          <p:val>
                                            <p:strVal val="#ppt_x"/>
                                          </p:val>
                                        </p:tav>
                                      </p:tavLst>
                                    </p:anim>
                                    <p:anim calcmode="lin" valueType="num">
                                      <p:cBhvr additive="base">
                                        <p:cTn dur="1200" fill="hold" id="46"/>
                                        <p:tgtEl>
                                          <p:spTgt spid="64"/>
                                        </p:tgtEl>
                                        <p:attrNameLst>
                                          <p:attrName>ppt_y</p:attrName>
                                        </p:attrNameLst>
                                      </p:cBhvr>
                                      <p:tavLst>
                                        <p:tav tm="0">
                                          <p:val>
                                            <p:strVal val="#ppt_y"/>
                                          </p:val>
                                        </p:tav>
                                        <p:tav tm="100000">
                                          <p:val>
                                            <p:strVal val="#ppt_y"/>
                                          </p:val>
                                        </p:tav>
                                      </p:tavLst>
                                    </p:anim>
                                  </p:childTnLst>
                                </p:cTn>
                              </p:par>
                              <p:par>
                                <p:cTn accel="54000" fill="hold" id="47" nodeType="withEffect" presetClass="entr" presetID="2" presetSubtype="2">
                                  <p:stCondLst>
                                    <p:cond delay="500"/>
                                  </p:stCondLst>
                                  <p:childTnLst>
                                    <p:set>
                                      <p:cBhvr>
                                        <p:cTn dur="1" fill="hold" id="48">
                                          <p:stCondLst>
                                            <p:cond delay="0"/>
                                          </p:stCondLst>
                                        </p:cTn>
                                        <p:tgtEl>
                                          <p:spTgt spid="47"/>
                                        </p:tgtEl>
                                        <p:attrNameLst>
                                          <p:attrName>style.visibility</p:attrName>
                                        </p:attrNameLst>
                                      </p:cBhvr>
                                      <p:to>
                                        <p:strVal val="visible"/>
                                      </p:to>
                                    </p:set>
                                    <p:anim calcmode="lin" valueType="num">
                                      <p:cBhvr additive="base">
                                        <p:cTn dur="1200" fill="hold" id="49"/>
                                        <p:tgtEl>
                                          <p:spTgt spid="47"/>
                                        </p:tgtEl>
                                        <p:attrNameLst>
                                          <p:attrName>ppt_x</p:attrName>
                                        </p:attrNameLst>
                                      </p:cBhvr>
                                      <p:tavLst>
                                        <p:tav tm="0">
                                          <p:val>
                                            <p:strVal val="1+#ppt_w/2"/>
                                          </p:val>
                                        </p:tav>
                                        <p:tav tm="100000">
                                          <p:val>
                                            <p:strVal val="#ppt_x"/>
                                          </p:val>
                                        </p:tav>
                                      </p:tavLst>
                                    </p:anim>
                                    <p:anim calcmode="lin" valueType="num">
                                      <p:cBhvr additive="base">
                                        <p:cTn dur="1200" fill="hold" id="50"/>
                                        <p:tgtEl>
                                          <p:spTgt spid="47"/>
                                        </p:tgtEl>
                                        <p:attrNameLst>
                                          <p:attrName>ppt_y</p:attrName>
                                        </p:attrNameLst>
                                      </p:cBhvr>
                                      <p:tavLst>
                                        <p:tav tm="0">
                                          <p:val>
                                            <p:strVal val="#ppt_y"/>
                                          </p:val>
                                        </p:tav>
                                        <p:tav tm="100000">
                                          <p:val>
                                            <p:strVal val="#ppt_y"/>
                                          </p:val>
                                        </p:tav>
                                      </p:tavLst>
                                    </p:anim>
                                  </p:childTnLst>
                                </p:cTn>
                              </p:par>
                              <p:par>
                                <p:cTn accel="54000" fill="hold" grpId="0" id="51" nodeType="withEffect" presetClass="entr" presetID="2" presetSubtype="2">
                                  <p:stCondLst>
                                    <p:cond delay="500"/>
                                  </p:stCondLst>
                                  <p:childTnLst>
                                    <p:set>
                                      <p:cBhvr>
                                        <p:cTn dur="1" fill="hold" id="52">
                                          <p:stCondLst>
                                            <p:cond delay="0"/>
                                          </p:stCondLst>
                                        </p:cTn>
                                        <p:tgtEl>
                                          <p:spTgt spid="62"/>
                                        </p:tgtEl>
                                        <p:attrNameLst>
                                          <p:attrName>style.visibility</p:attrName>
                                        </p:attrNameLst>
                                      </p:cBhvr>
                                      <p:to>
                                        <p:strVal val="visible"/>
                                      </p:to>
                                    </p:set>
                                    <p:anim calcmode="lin" valueType="num">
                                      <p:cBhvr additive="base">
                                        <p:cTn dur="1200" fill="hold" id="53"/>
                                        <p:tgtEl>
                                          <p:spTgt spid="62"/>
                                        </p:tgtEl>
                                        <p:attrNameLst>
                                          <p:attrName>ppt_x</p:attrName>
                                        </p:attrNameLst>
                                      </p:cBhvr>
                                      <p:tavLst>
                                        <p:tav tm="0">
                                          <p:val>
                                            <p:strVal val="1+#ppt_w/2"/>
                                          </p:val>
                                        </p:tav>
                                        <p:tav tm="100000">
                                          <p:val>
                                            <p:strVal val="#ppt_x"/>
                                          </p:val>
                                        </p:tav>
                                      </p:tavLst>
                                    </p:anim>
                                    <p:anim calcmode="lin" valueType="num">
                                      <p:cBhvr additive="base">
                                        <p:cTn dur="1200" fill="hold" id="54"/>
                                        <p:tgtEl>
                                          <p:spTgt spid="62"/>
                                        </p:tgtEl>
                                        <p:attrNameLst>
                                          <p:attrName>ppt_y</p:attrName>
                                        </p:attrNameLst>
                                      </p:cBhvr>
                                      <p:tavLst>
                                        <p:tav tm="0">
                                          <p:val>
                                            <p:strVal val="#ppt_y"/>
                                          </p:val>
                                        </p:tav>
                                        <p:tav tm="100000">
                                          <p:val>
                                            <p:strVal val="#ppt_y"/>
                                          </p:val>
                                        </p:tav>
                                      </p:tavLst>
                                    </p:anim>
                                  </p:childTnLst>
                                </p:cTn>
                              </p:par>
                              <p:par>
                                <p:cTn accel="54000" fill="hold" grpId="0" id="55" nodeType="withEffect" presetClass="entr" presetID="2" presetSubtype="2">
                                  <p:stCondLst>
                                    <p:cond delay="500"/>
                                  </p:stCondLst>
                                  <p:childTnLst>
                                    <p:set>
                                      <p:cBhvr>
                                        <p:cTn dur="1" fill="hold" id="56">
                                          <p:stCondLst>
                                            <p:cond delay="0"/>
                                          </p:stCondLst>
                                        </p:cTn>
                                        <p:tgtEl>
                                          <p:spTgt spid="63"/>
                                        </p:tgtEl>
                                        <p:attrNameLst>
                                          <p:attrName>style.visibility</p:attrName>
                                        </p:attrNameLst>
                                      </p:cBhvr>
                                      <p:to>
                                        <p:strVal val="visible"/>
                                      </p:to>
                                    </p:set>
                                    <p:anim calcmode="lin" valueType="num">
                                      <p:cBhvr additive="base">
                                        <p:cTn dur="1200" fill="hold" id="57"/>
                                        <p:tgtEl>
                                          <p:spTgt spid="63"/>
                                        </p:tgtEl>
                                        <p:attrNameLst>
                                          <p:attrName>ppt_x</p:attrName>
                                        </p:attrNameLst>
                                      </p:cBhvr>
                                      <p:tavLst>
                                        <p:tav tm="0">
                                          <p:val>
                                            <p:strVal val="1+#ppt_w/2"/>
                                          </p:val>
                                        </p:tav>
                                        <p:tav tm="100000">
                                          <p:val>
                                            <p:strVal val="#ppt_x"/>
                                          </p:val>
                                        </p:tav>
                                      </p:tavLst>
                                    </p:anim>
                                    <p:anim calcmode="lin" valueType="num">
                                      <p:cBhvr additive="base">
                                        <p:cTn dur="1200" fill="hold" id="58"/>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8"/>
      <p:bldP grpId="0" spid="59"/>
      <p:bldP grpId="0" spid="60"/>
      <p:bldP grpId="0" spid="61"/>
      <p:bldP grpId="0" spid="62"/>
      <p:bldP grpId="0" spid="63"/>
      <p:bldP grpId="0" spid="6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004730" y="4427731"/>
            <a:ext cx="9607994" cy="3780420"/>
          </a:xfrm>
          <a:prstGeom prst="rect">
            <a:avLst/>
          </a:prstGeom>
          <a:effectLst>
            <a:outerShdw algn="tl" blurRad="571500" dir="4800000" dist="431800" rotWithShape="0">
              <a:prstClr val="black">
                <a:alpha val="45000"/>
              </a:prstClr>
            </a:outerShdw>
          </a:effectLst>
        </p:spPr>
      </p:pic>
      <p:sp>
        <p:nvSpPr>
          <p:cNvPr id="4" name="TextBox 64"/>
          <p:cNvSpPr txBox="1"/>
          <p:nvPr/>
        </p:nvSpPr>
        <p:spPr>
          <a:xfrm>
            <a:off x="4439327" y="2996952"/>
            <a:ext cx="3281680" cy="1005840"/>
          </a:xfrm>
          <a:prstGeom prst="rect">
            <a:avLst/>
          </a:prstGeom>
          <a:noFill/>
        </p:spPr>
        <p:txBody>
          <a:bodyPr rtlCol="0" wrap="none">
            <a:spAutoFit/>
          </a:bodyPr>
          <a:lstStyle>
            <a:defPPr>
              <a:defRPr lang="zh-CN"/>
            </a:defPPr>
            <a:lvl1pPr>
              <a:defRPr sz="1800">
                <a:solidFill>
                  <a:schemeClr val="tx1">
                    <a:lumMod val="75000"/>
                    <a:lumOff val="25000"/>
                  </a:schemeClr>
                </a:solidFill>
              </a:defRPr>
            </a:lvl1pPr>
          </a:lstStyle>
          <a:p>
            <a:pPr algn="ctr"/>
            <a:r>
              <a:rPr altLang="en-US" b="1" lang="zh-CN" spc="100" sz="6000">
                <a:latin charset="-122" panose="02010600010101010101" pitchFamily="2" typeface="方正喵呜体"/>
                <a:ea charset="-122" panose="02010600010101010101" pitchFamily="2" typeface="方正喵呜体"/>
              </a:rPr>
              <a:t>联系我们</a:t>
            </a:r>
          </a:p>
        </p:txBody>
      </p:sp>
      <p:sp>
        <p:nvSpPr>
          <p:cNvPr id="5" name="文本框 4"/>
          <p:cNvSpPr txBox="1"/>
          <p:nvPr/>
        </p:nvSpPr>
        <p:spPr>
          <a:xfrm>
            <a:off x="5175931" y="2347720"/>
            <a:ext cx="1808480" cy="579120"/>
          </a:xfrm>
          <a:prstGeom prst="rect">
            <a:avLst/>
          </a:prstGeom>
          <a:noFill/>
        </p:spPr>
        <p:txBody>
          <a:bodyPr rtlCol="0" wrap="none">
            <a:spAutoFit/>
          </a:bodyPr>
          <a:lstStyle/>
          <a:p>
            <a:pPr algn="ctr"/>
            <a:r>
              <a:rPr altLang="en-US" lang="zh-CN" sz="3200">
                <a:solidFill>
                  <a:schemeClr val="tx1">
                    <a:lumMod val="75000"/>
                    <a:lumOff val="25000"/>
                  </a:schemeClr>
                </a:solidFill>
                <a:latin charset="-122" panose="02010600010101010101" pitchFamily="2" typeface="方正喵呜体"/>
                <a:ea charset="-122" panose="02010600010101010101" pitchFamily="2" typeface="方正喵呜体"/>
              </a:rPr>
              <a:t>第五部分</a:t>
            </a:r>
          </a:p>
        </p:txBody>
      </p:sp>
      <p:sp>
        <p:nvSpPr>
          <p:cNvPr id="15" name="任意多边形 14"/>
          <p:cNvSpPr/>
          <p:nvPr/>
        </p:nvSpPr>
        <p:spPr>
          <a:xfrm>
            <a:off x="3753224" y="1673609"/>
            <a:ext cx="4807725" cy="3008458"/>
          </a:xfrm>
          <a:custGeom>
            <a:gdLst>
              <a:gd fmla="*/ 1898965 w 4807725" name="connsiteX0"/>
              <a:gd fmla="*/ 2960016 h 3008458" name="connsiteY0"/>
              <a:gd fmla="*/ 1995255 w 4807725" name="connsiteX1"/>
              <a:gd fmla="*/ 2965055 h 3008458" name="connsiteY1"/>
              <a:gd fmla="*/ 2110137 w 4807725" name="connsiteX2"/>
              <a:gd fmla="*/ 2960720 h 3008458" name="connsiteY2"/>
              <a:gd fmla="*/ 2361902 w 4807725" name="connsiteX3"/>
              <a:gd fmla="*/ 2972057 h 3008458" name="connsiteY3"/>
              <a:gd fmla="*/ 2565419 w 4807725" name="connsiteX4"/>
              <a:gd fmla="*/ 2973677 h 3008458" name="connsiteY4"/>
              <a:gd fmla="*/ 2426597 w 4807725" name="connsiteX5"/>
              <a:gd fmla="*/ 2974322 h 3008458" name="connsiteY5"/>
              <a:gd fmla="*/ 1928149 w 4807725" name="connsiteX6"/>
              <a:gd fmla="*/ 2973270 h 3008458" name="connsiteY6"/>
              <a:gd fmla="*/ 1424263 w 4807725" name="connsiteX7"/>
              <a:gd fmla="*/ 2997254 h 3008458" name="connsiteY7"/>
              <a:gd fmla="*/ 957900 w 4807725" name="connsiteX8"/>
              <a:gd fmla="*/ 2993541 h 3008458" name="connsiteY8"/>
              <a:gd fmla="*/ 967369 w 4807725" name="connsiteX9"/>
              <a:gd fmla="*/ 2974953 h 3008458" name="connsiteY9"/>
              <a:gd fmla="*/ 1293824 w 4807725" name="connsiteX10"/>
              <a:gd fmla="*/ 2977552 h 3008458" name="connsiteY10"/>
              <a:gd fmla="*/ 1629747 w 4807725" name="connsiteX11"/>
              <a:gd fmla="*/ 2961562 h 3008458" name="connsiteY11"/>
              <a:gd fmla="*/ 1787608 w 4807725" name="connsiteX12"/>
              <a:gd fmla="*/ 2960656 h 3008458" name="connsiteY12"/>
              <a:gd fmla="*/ 1792405 w 4807725" name="connsiteX13"/>
              <a:gd fmla="*/ 2961107 h 3008458" name="connsiteY13"/>
              <a:gd fmla="*/ 1815460 w 4807725" name="connsiteX14"/>
              <a:gd fmla="*/ 2960496 h 3008458" name="connsiteY14"/>
              <a:gd fmla="*/ 1258838 w 4807725" name="connsiteX15"/>
              <a:gd fmla="*/ 2936138 h 3008458" name="connsiteY15"/>
              <a:gd fmla="*/ 1219490 w 4807725" name="connsiteX16"/>
              <a:gd fmla="*/ 2939632 h 3008458" name="connsiteY16"/>
              <a:gd fmla="*/ 990865 w 4807725" name="connsiteX17"/>
              <a:gd fmla="*/ 2951809 h 3008458" name="connsiteY17"/>
              <a:gd fmla="*/ 859723 w 4807725" name="connsiteX18"/>
              <a:gd fmla="*/ 2947849 h 3008458" name="connsiteY18"/>
              <a:gd fmla="*/ 794242 w 4807725" name="connsiteX19"/>
              <a:gd fmla="*/ 2943845 h 3008458" name="connsiteY19"/>
              <a:gd fmla="*/ 839956 w 4807725" name="connsiteX20"/>
              <a:gd fmla="*/ 2940693 h 3008458" name="connsiteY20"/>
              <a:gd fmla="*/ 972282 w 4807725" name="connsiteX21"/>
              <a:gd fmla="*/ 2942330 h 3008458" name="connsiteY21"/>
              <a:gd fmla="*/ 1120958 w 4807725" name="connsiteX22"/>
              <a:gd fmla="*/ 2940597 h 3008458" name="connsiteY22"/>
              <a:gd fmla="*/ 3481733 w 4807725" name="connsiteX23"/>
              <a:gd fmla="*/ 2931248 h 3008458" name="connsiteY23"/>
              <a:gd fmla="*/ 3593607 w 4807725" name="connsiteX24"/>
              <a:gd fmla="*/ 2937601 h 3008458" name="connsiteY24"/>
              <a:gd fmla="*/ 3419025 w 4807725" name="connsiteX25"/>
              <a:gd fmla="*/ 2950727 h 3008458" name="connsiteY25"/>
              <a:gd fmla="*/ 3264081 w 4807725" name="connsiteX26"/>
              <a:gd fmla="*/ 2957532 h 3008458" name="connsiteY26"/>
              <a:gd fmla="*/ 3103127 w 4807725" name="connsiteX27"/>
              <a:gd fmla="*/ 2959002 h 3008458" name="connsiteY27"/>
              <a:gd fmla="*/ 2956435 w 4807725" name="connsiteX28"/>
              <a:gd fmla="*/ 2955282 h 3008458" name="connsiteY28"/>
              <a:gd fmla="*/ 3146175 w 4807725" name="connsiteX29"/>
              <a:gd fmla="*/ 2952054 h 3008458" name="connsiteY29"/>
              <a:gd fmla="*/ 3391779 w 4807725" name="connsiteX30"/>
              <a:gd fmla="*/ 2939939 h 3008458" name="connsiteY30"/>
              <a:gd fmla="*/ 4396877 w 4807725" name="connsiteX31"/>
              <a:gd fmla="*/ 2921907 h 3008458" name="connsiteY31"/>
              <a:gd fmla="*/ 4393921 w 4807725" name="connsiteX32"/>
              <a:gd fmla="*/ 2923129 h 3008458" name="connsiteY32"/>
              <a:gd fmla="*/ 4320984 w 4807725" name="connsiteX33"/>
              <a:gd fmla="*/ 2940994 h 3008458" name="connsiteY33"/>
              <a:gd fmla="*/ 3910370 w 4807725" name="connsiteX34"/>
              <a:gd fmla="*/ 2965721 h 3008458" name="connsiteY34"/>
              <a:gd fmla="*/ 3387901 w 4807725" name="connsiteX35"/>
              <a:gd fmla="*/ 2980225 h 3008458" name="connsiteY35"/>
              <a:gd fmla="*/ 2874902 w 4807725" name="connsiteX36"/>
              <a:gd fmla="*/ 2976141 h 3008458" name="connsiteY36"/>
              <a:gd fmla="*/ 2565419 w 4807725" name="connsiteX37"/>
              <a:gd fmla="*/ 2973677 h 3008458" name="connsiteY37"/>
              <a:gd fmla="*/ 2935564 w 4807725" name="connsiteX38"/>
              <a:gd fmla="*/ 2971958 h 3008458" name="connsiteY38"/>
              <a:gd fmla="*/ 3264081 w 4807725" name="connsiteX39"/>
              <a:gd fmla="*/ 2957532 h 3008458" name="connsiteY39"/>
              <a:gd fmla="*/ 3358932 w 4807725" name="connsiteX40"/>
              <a:gd fmla="*/ 2956665 h 3008458" name="connsiteY40"/>
              <a:gd fmla="*/ 3873204 w 4807725" name="connsiteX41"/>
              <a:gd fmla="*/ 2946761 h 3008458" name="connsiteY41"/>
              <a:gd fmla="*/ 3954468 w 4807725" name="connsiteX42"/>
              <a:gd fmla="*/ 2942353 h 3008458" name="connsiteY42"/>
              <a:gd fmla="*/ 4036867 w 4807725" name="connsiteX43"/>
              <a:gd fmla="*/ 2941454 h 3008458" name="connsiteY43"/>
              <a:gd fmla="*/ 4120412 w 4807725" name="connsiteX44"/>
              <a:gd fmla="*/ 2944063 h 3008458" name="connsiteY44"/>
              <a:gd fmla="*/ 4302400 w 4807725" name="connsiteX45"/>
              <a:gd fmla="*/ 2931514 h 3008458" name="connsiteY45"/>
              <a:gd fmla="*/ 4305062 w 4807725" name="connsiteX46"/>
              <a:gd fmla="*/ 2930842 h 3008458" name="connsiteY46"/>
              <a:gd fmla="*/ 4363063 w 4807725" name="connsiteX47"/>
              <a:gd fmla="*/ 2927331 h 3008458" name="connsiteY47"/>
              <a:gd fmla="*/ 1493078 w 4807725" name="connsiteX48"/>
              <a:gd fmla="*/ 2920857 h 3008458" name="connsiteY48"/>
              <a:gd fmla="*/ 1557263 w 4807725" name="connsiteX49"/>
              <a:gd fmla="*/ 2926070 h 3008458" name="connsiteY49"/>
              <a:gd fmla="*/ 1565186 w 4807725" name="connsiteX50"/>
              <a:gd fmla="*/ 2930687 h 3008458" name="connsiteY50"/>
              <a:gd fmla="*/ 1437506 w 4807725" name="connsiteX51"/>
              <a:gd fmla="*/ 2942534 h 3008458" name="connsiteY51"/>
              <a:gd fmla="*/ 1280153 w 4807725" name="connsiteX52"/>
              <a:gd fmla="*/ 2935449 h 3008458" name="connsiteY52"/>
              <a:gd fmla="*/ 1258838 w 4807725" name="connsiteX53"/>
              <a:gd fmla="*/ 2936138 h 3008458" name="connsiteY53"/>
              <a:gd fmla="*/ 1400339 w 4807725" name="connsiteX54"/>
              <a:gd fmla="*/ 2923574 h 3008458" name="connsiteY54"/>
              <a:gd fmla="*/ 1438401 w 4807725" name="connsiteX55"/>
              <a:gd fmla="*/ 2922431 h 3008458" name="connsiteY55"/>
              <a:gd fmla="*/ 1472129 w 4807725" name="connsiteX56"/>
              <a:gd fmla="*/ 2922323 h 3008458" name="connsiteY56"/>
              <a:gd fmla="*/ 1590737 w 4807725" name="connsiteX57"/>
              <a:gd fmla="*/ 2920626 h 3008458" name="connsiteY57"/>
              <a:gd fmla="*/ 1591884 w 4807725" name="connsiteX58"/>
              <a:gd fmla="*/ 2920630 h 3008458" name="connsiteY58"/>
              <a:gd fmla="*/ 1616437 w 4807725" name="connsiteX59"/>
              <a:gd fmla="*/ 2929523 h 3008458" name="connsiteY59"/>
              <a:gd fmla="*/ 1853815 w 4807725" name="connsiteX60"/>
              <a:gd fmla="*/ 2935350 h 3008458" name="connsiteY60"/>
              <a:gd fmla="*/ 2072970 w 4807725" name="connsiteX61"/>
              <a:gd fmla="*/ 2941760 h 3008458" name="connsiteY61"/>
              <a:gd fmla="*/ 2338762 w 4807725" name="connsiteX62"/>
              <a:gd fmla="*/ 2948543 h 3008458" name="connsiteY62"/>
              <a:gd fmla="*/ 2851761 w 4807725" name="connsiteX63"/>
              <a:gd fmla="*/ 2952627 h 3008458" name="connsiteY63"/>
              <a:gd fmla="*/ 2956435 w 4807725" name="connsiteX64"/>
              <a:gd fmla="*/ 2955282 h 3008458" name="connsiteY64"/>
              <a:gd fmla="*/ 2898008 w 4807725" name="connsiteX65"/>
              <a:gd fmla="*/ 2956276 h 3008458" name="connsiteY65"/>
              <a:gd fmla="*/ 2651189 w 4807725" name="connsiteX66"/>
              <a:gd fmla="*/ 2955696 h 3008458" name="connsiteY66"/>
              <a:gd fmla="*/ 1898965 w 4807725" name="connsiteX67"/>
              <a:gd fmla="*/ 2960016 h 3008458" name="connsiteY67"/>
              <a:gd fmla="*/ 1876955 w 4807725" name="connsiteX68"/>
              <a:gd fmla="*/ 2958864 h 3008458" name="connsiteY68"/>
              <a:gd fmla="*/ 1815460 w 4807725" name="connsiteX69"/>
              <a:gd fmla="*/ 2960496 h 3008458" name="connsiteY69"/>
              <a:gd fmla="*/ 1787608 w 4807725" name="connsiteX70"/>
              <a:gd fmla="*/ 2960656 h 3008458" name="connsiteY70"/>
              <a:gd fmla="*/ 1704437 w 4807725" name="connsiteX71"/>
              <a:gd fmla="*/ 2952825 h 3008458" name="connsiteY71"/>
              <a:gd fmla="*/ 1572090 w 4807725" name="connsiteX72"/>
              <a:gd fmla="*/ 2934711 h 3008458" name="connsiteY72"/>
              <a:gd fmla="*/ 1565186 w 4807725" name="connsiteX73"/>
              <a:gd fmla="*/ 2930687 h 3008458" name="connsiteY73"/>
              <a:gd fmla="*/ 1588024 w 4807725" name="connsiteX74"/>
              <a:gd fmla="*/ 2928568 h 3008458" name="connsiteY74"/>
              <a:gd fmla="*/ 1547666 w 4807725" name="connsiteX75"/>
              <a:gd fmla="*/ 2920477 h 3008458" name="connsiteY75"/>
              <a:gd fmla="*/ 1585439 w 4807725" name="connsiteX76"/>
              <a:gd fmla="*/ 2920608 h 3008458" name="connsiteY76"/>
              <a:gd fmla="*/ 1585745 w 4807725" name="connsiteX77"/>
              <a:gd fmla="*/ 2921550 h 3008458" name="connsiteY77"/>
              <a:gd fmla="*/ 1588024 w 4807725" name="connsiteX78"/>
              <a:gd fmla="*/ 2928568 h 3008458" name="connsiteY78"/>
              <a:gd fmla="*/ 1557263 w 4807725" name="connsiteX79"/>
              <a:gd fmla="*/ 2926070 h 3008458" name="connsiteY79"/>
              <a:gd fmla="*/ 1135687 w 4807725" name="connsiteX80"/>
              <a:gd fmla="*/ 2920300 h 3008458" name="connsiteY80"/>
              <a:gd fmla="*/ 1236460 w 4807725" name="connsiteX81"/>
              <a:gd fmla="*/ 2921363 h 3008458" name="connsiteY81"/>
              <a:gd fmla="*/ 1168297 w 4807725" name="connsiteX82"/>
              <a:gd fmla="*/ 2925226 h 3008458" name="connsiteY82"/>
              <a:gd fmla="*/ 792455 w 4807725" name="connsiteX83"/>
              <a:gd fmla="*/ 2929451 h 3008458" name="connsiteY83"/>
              <a:gd fmla="*/ 740018 w 4807725" name="connsiteX84"/>
              <a:gd fmla="*/ 2923973 h 3008458" name="connsiteY84"/>
              <a:gd fmla="*/ 893739 w 4807725" name="connsiteX85"/>
              <a:gd fmla="*/ 2921290 h 3008458" name="connsiteY85"/>
              <a:gd fmla="*/ 1135687 w 4807725" name="connsiteX86"/>
              <a:gd fmla="*/ 2920300 h 3008458" name="connsiteY86"/>
              <a:gd fmla="*/ 2408939 w 4807725" name="connsiteX87"/>
              <a:gd fmla="*/ 2919939 h 3008458" name="connsiteY87"/>
              <a:gd fmla="*/ 2701463 w 4807725" name="connsiteX88"/>
              <a:gd fmla="*/ 2922915 h 3008458" name="connsiteY88"/>
              <a:gd fmla="*/ 2534776 w 4807725" name="connsiteX89"/>
              <a:gd fmla="*/ 2931439 h 3008458" name="connsiteY89"/>
              <a:gd fmla="*/ 2037512 w 4807725" name="connsiteX90"/>
              <a:gd fmla="*/ 2928063 h 3008458" name="connsiteY90"/>
              <a:gd fmla="*/ 1873587 w 4807725" name="connsiteX91"/>
              <a:gd fmla="*/ 2921609 h 3008458" name="connsiteY91"/>
              <a:gd fmla="*/ 1895895 w 4807725" name="connsiteX92"/>
              <a:gd fmla="*/ 2921687 h 3008458" name="connsiteY92"/>
              <a:gd fmla="*/ 2408939 w 4807725" name="connsiteX93"/>
              <a:gd fmla="*/ 2919939 h 3008458" name="connsiteY93"/>
              <a:gd fmla="*/ 1269180 w 4807725" name="connsiteX94"/>
              <a:gd fmla="*/ 2919509 h 3008458" name="connsiteY94"/>
              <a:gd fmla="*/ 1375882 w 4807725" name="connsiteX95"/>
              <a:gd fmla="*/ 2919880 h 3008458" name="connsiteY95"/>
              <a:gd fmla="*/ 1500842 w 4807725" name="connsiteX96"/>
              <a:gd fmla="*/ 2920314 h 3008458" name="connsiteY96"/>
              <a:gd fmla="*/ 1493078 w 4807725" name="connsiteX97"/>
              <a:gd fmla="*/ 2920857 h 3008458" name="connsiteY97"/>
              <a:gd fmla="*/ 1492473 w 4807725" name="connsiteX98"/>
              <a:gd fmla="*/ 2920808 h 3008458" name="connsiteY98"/>
              <a:gd fmla="*/ 1438401 w 4807725" name="connsiteX99"/>
              <a:gd fmla="*/ 2922431 h 3008458" name="connsiteY99"/>
              <a:gd fmla="*/ 1361286 w 4807725" name="connsiteX100"/>
              <a:gd fmla="*/ 2922680 h 3008458" name="connsiteY100"/>
              <a:gd fmla="*/ 1236460 w 4807725" name="connsiteX101"/>
              <a:gd fmla="*/ 2921363 h 3008458" name="connsiteY101"/>
              <a:gd fmla="*/ 1584589 w 4807725" name="connsiteX102"/>
              <a:gd fmla="*/ 2917988 h 3008458" name="connsiteY102"/>
              <a:gd fmla="*/ 1590863 w 4807725" name="connsiteX103"/>
              <a:gd fmla="*/ 2920260 h 3008458" name="connsiteY103"/>
              <a:gd fmla="*/ 1590737 w 4807725" name="connsiteX104"/>
              <a:gd fmla="*/ 2920626 h 3008458" name="connsiteY104"/>
              <a:gd fmla="*/ 1585439 w 4807725" name="connsiteX105"/>
              <a:gd fmla="*/ 2920608 h 3008458" name="connsiteY105"/>
              <a:gd fmla="*/ 1542398 w 4807725" name="connsiteX106"/>
              <a:gd fmla="*/ 2917407 h 3008458" name="connsiteY106"/>
              <a:gd fmla="*/ 1547666 w 4807725" name="connsiteX107"/>
              <a:gd fmla="*/ 2920477 h 3008458" name="connsiteY107"/>
              <a:gd fmla="*/ 1500842 w 4807725" name="connsiteX108"/>
              <a:gd fmla="*/ 2920314 h 3008458" name="connsiteY108"/>
              <a:gd fmla="*/ 1590137 w 4807725" name="connsiteX109"/>
              <a:gd fmla="*/ 2915033 h 3008458" name="connsiteY109"/>
              <a:gd fmla="*/ 1789161 w 4807725" name="connsiteX110"/>
              <a:gd fmla="*/ 2918285 h 3008458" name="connsiteY110"/>
              <a:gd fmla="*/ 1873587 w 4807725" name="connsiteX111"/>
              <a:gd fmla="*/ 2921609 h 3008458" name="connsiteY111"/>
              <a:gd fmla="*/ 1591884 w 4807725" name="connsiteX112"/>
              <a:gd fmla="*/ 2920630 h 3008458" name="connsiteY112"/>
              <a:gd fmla="*/ 1590863 w 4807725" name="connsiteX113"/>
              <a:gd fmla="*/ 2920260 h 3008458" name="connsiteY113"/>
              <a:gd fmla="*/ 1591005 w 4807725" name="connsiteX114"/>
              <a:gd fmla="*/ 2919843 h 3008458" name="connsiteY114"/>
              <a:gd fmla="*/ 1578941 w 4807725" name="connsiteX115"/>
              <a:gd fmla="*/ 2914850 h 3008458" name="connsiteY115"/>
              <a:gd fmla="*/ 1583594 w 4807725" name="connsiteX116"/>
              <a:gd fmla="*/ 2914926 h 3008458" name="connsiteY116"/>
              <a:gd fmla="*/ 1584589 w 4807725" name="connsiteX117"/>
              <a:gd fmla="*/ 2917988 h 3008458" name="connsiteY117"/>
              <a:gd fmla="*/ 1579647 w 4807725" name="connsiteX118"/>
              <a:gd fmla="*/ 2916198 h 3008458" name="connsiteY118"/>
              <a:gd fmla="*/ 1577617 w 4807725" name="connsiteX119"/>
              <a:gd fmla="*/ 2914943 h 3008458" name="connsiteY119"/>
              <a:gd fmla="*/ 1583467 w 4807725" name="connsiteX120"/>
              <a:gd fmla="*/ 2914533 h 3008458" name="connsiteY120"/>
              <a:gd fmla="*/ 1590096 w 4807725" name="connsiteX121"/>
              <a:gd fmla="*/ 2914805 h 3008458" name="connsiteY121"/>
              <a:gd fmla="*/ 1590137 w 4807725" name="connsiteX122"/>
              <a:gd fmla="*/ 2915033 h 3008458" name="connsiteY122"/>
              <a:gd fmla="*/ 1583594 w 4807725" name="connsiteX123"/>
              <a:gd fmla="*/ 2914926 h 3008458" name="connsiteY123"/>
              <a:gd fmla="*/ 1536830 w 4807725" name="connsiteX124"/>
              <a:gd fmla="*/ 2914162 h 3008458" name="connsiteY124"/>
              <a:gd fmla="*/ 1577427 w 4807725" name="connsiteX125"/>
              <a:gd fmla="*/ 2914825 h 3008458" name="connsiteY125"/>
              <a:gd fmla="*/ 1577617 w 4807725" name="connsiteX126"/>
              <a:gd fmla="*/ 2914943 h 3008458" name="connsiteY126"/>
              <a:gd fmla="*/ 1542398 w 4807725" name="connsiteX127"/>
              <a:gd fmla="*/ 2917407 h 3008458" name="connsiteY127"/>
              <a:gd fmla="*/ 1575364 w 4807725" name="connsiteX128"/>
              <a:gd fmla="*/ 2913549 h 3008458" name="connsiteY128"/>
              <a:gd fmla="*/ 1583467 w 4807725" name="connsiteX129"/>
              <a:gd fmla="*/ 2914533 h 3008458" name="connsiteY129"/>
              <a:gd fmla="*/ 1578941 w 4807725" name="connsiteX130"/>
              <a:gd fmla="*/ 2914850 h 3008458" name="connsiteY130"/>
              <a:gd fmla="*/ 1577427 w 4807725" name="connsiteX131"/>
              <a:gd fmla="*/ 2914825 h 3008458" name="connsiteY131"/>
              <a:gd fmla="*/ 4384972 w 4807725" name="connsiteX132"/>
              <a:gd fmla="*/ 2909743 h 3008458" name="connsiteY132"/>
              <a:gd fmla="*/ 4379649 w 4807725" name="connsiteX133"/>
              <a:gd fmla="*/ 2912007 h 3008458" name="connsiteY133"/>
              <a:gd fmla="*/ 4305062 w 4807725" name="connsiteX134"/>
              <a:gd fmla="*/ 2930842 h 3008458" name="connsiteY134"/>
              <a:gd fmla="*/ 4150173 w 4807725" name="connsiteX135"/>
              <a:gd fmla="*/ 2940217 h 3008458" name="connsiteY135"/>
              <a:gd fmla="*/ 4036867 w 4807725" name="connsiteX136"/>
              <a:gd fmla="*/ 2941454 h 3008458" name="connsiteY136"/>
              <a:gd fmla="*/ 3995099 w 4807725" name="connsiteX137"/>
              <a:gd fmla="*/ 2940149 h 3008458" name="connsiteY137"/>
              <a:gd fmla="*/ 3954468 w 4807725" name="connsiteX138"/>
              <a:gd fmla="*/ 2942353 h 3008458" name="connsiteY138"/>
              <a:gd fmla="*/ 3933867 w 4807725" name="connsiteX139"/>
              <a:gd fmla="*/ 2942578 h 3008458" name="connsiteY139"/>
              <a:gd fmla="*/ 3687842 w 4807725" name="connsiteX140"/>
              <a:gd fmla="*/ 2942952 h 3008458" name="connsiteY140"/>
              <a:gd fmla="*/ 3593607 w 4807725" name="connsiteX141"/>
              <a:gd fmla="*/ 2937601 h 3008458" name="connsiteY141"/>
              <a:gd fmla="*/ 3661906 w 4807725" name="connsiteX142"/>
              <a:gd fmla="*/ 2932466 h 3008458" name="connsiteY142"/>
              <a:gd fmla="*/ 3773360 w 4807725" name="connsiteX143"/>
              <a:gd fmla="*/ 2919947 h 3008458" name="connsiteY143"/>
              <a:gd fmla="*/ 3844234 w 4807725" name="connsiteX144"/>
              <a:gd fmla="*/ 2923200 h 3008458" name="connsiteY144"/>
              <a:gd fmla="*/ 4097272 w 4807725" name="connsiteX145"/>
              <a:gd fmla="*/ 2920549 h 3008458" name="connsiteY145"/>
              <a:gd fmla="*/ 4297843 w 4807725" name="connsiteX146"/>
              <a:gd fmla="*/ 2917480 h 3008458" name="connsiteY146"/>
              <a:gd fmla="*/ 1536461 w 4807725" name="connsiteX147"/>
              <a:gd fmla="*/ 2908825 h 3008458" name="connsiteY147"/>
              <a:gd fmla="*/ 1545481 w 4807725" name="connsiteX148"/>
              <a:gd fmla="*/ 2909920 h 3008458" name="connsiteY148"/>
              <a:gd fmla="*/ 1536830 w 4807725" name="connsiteX149"/>
              <a:gd fmla="*/ 2914162 h 3008458" name="connsiteY149"/>
              <a:gd fmla="*/ 3008483 w 4807725" name="connsiteX150"/>
              <a:gd fmla="*/ 2907214 h 3008458" name="connsiteY150"/>
              <a:gd fmla="*/ 3598298 w 4807725" name="connsiteX151"/>
              <a:gd fmla="*/ 2911910 h 3008458" name="connsiteY151"/>
              <a:gd fmla="*/ 3658948 w 4807725" name="connsiteX152"/>
              <a:gd fmla="*/ 2914695 h 3008458" name="connsiteY152"/>
              <a:gd fmla="*/ 3630908 w 4807725" name="connsiteX153"/>
              <a:gd fmla="*/ 2916836 h 3008458" name="connsiteY153"/>
              <a:gd fmla="*/ 3481733 w 4807725" name="connsiteX154"/>
              <a:gd fmla="*/ 2931248 h 3008458" name="connsiteY154"/>
              <a:gd fmla="*/ 3448920 w 4807725" name="connsiteX155"/>
              <a:gd fmla="*/ 2929385 h 3008458" name="connsiteY155"/>
              <a:gd fmla="*/ 2935920 w 4807725" name="connsiteX156"/>
              <a:gd fmla="*/ 2925301 h 3008458" name="connsiteY156"/>
              <a:gd fmla="*/ 2701463 w 4807725" name="connsiteX157"/>
              <a:gd fmla="*/ 2922915 h 3008458" name="connsiteY157"/>
              <a:gd fmla="*/ 1546300 w 4807725" name="connsiteX158"/>
              <a:gd fmla="*/ 2895573 h 3008458" name="connsiteY158"/>
              <a:gd fmla="*/ 1575364 w 4807725" name="connsiteX159"/>
              <a:gd fmla="*/ 2913549 h 3008458" name="connsiteY159"/>
              <a:gd fmla="*/ 1545481 w 4807725" name="connsiteX160"/>
              <a:gd fmla="*/ 2909920 h 3008458" name="connsiteY160"/>
              <a:gd fmla="*/ 1548534 w 4807725" name="connsiteX161"/>
              <a:gd fmla="*/ 2908423 h 3008458" name="connsiteY161"/>
              <a:gd fmla="*/ 1546300 w 4807725" name="connsiteX162"/>
              <a:gd fmla="*/ 2895573 h 3008458" name="connsiteY162"/>
              <a:gd fmla="*/ 1546300 w 4807725" name="connsiteX163"/>
              <a:gd fmla="*/ 2895573 h 3008458" name="connsiteY163"/>
              <a:gd fmla="*/ 2572299 w 4807725" name="connsiteX164"/>
              <a:gd fmla="*/ 2903742 h 3008458" name="connsiteY164"/>
              <a:gd fmla="*/ 2674902 w 4807725" name="connsiteX165"/>
              <a:gd fmla="*/ 2904559 h 3008458" name="connsiteY165"/>
              <a:gd fmla="*/ 2404337 w 4807725" name="connsiteX166"/>
              <a:gd fmla="*/ 2911737 h 3008458" name="connsiteY166"/>
              <a:gd fmla="*/ 1546300 w 4807725" name="connsiteX167"/>
              <a:gd fmla="*/ 2895573 h 3008458" name="connsiteY167"/>
              <a:gd fmla="*/ 294594 w 4807725" name="connsiteX168"/>
              <a:gd fmla="*/ 2865211 h 3008458" name="connsiteY168"/>
              <a:gd fmla="*/ 315173 w 4807725" name="connsiteX169"/>
              <a:gd fmla="*/ 2876440 h 3008458" name="connsiteY169"/>
              <a:gd fmla="*/ 330203 w 4807725" name="connsiteX170"/>
              <a:gd fmla="*/ 2881261 h 3008458" name="connsiteY170"/>
              <a:gd fmla="*/ 340648 w 4807725" name="connsiteX171"/>
              <a:gd fmla="*/ 2889985 h 3008458" name="connsiteY171"/>
              <a:gd fmla="*/ 389506 w 4807725" name="connsiteX172"/>
              <a:gd fmla="*/ 2914360 h 3008458" name="connsiteY172"/>
              <a:gd fmla="*/ 513546 w 4807725" name="connsiteX173"/>
              <a:gd fmla="*/ 2932262 h 3008458" name="connsiteY173"/>
              <a:gd fmla="*/ 551650 w 4807725" name="connsiteX174"/>
              <a:gd fmla="*/ 2930303 h 3008458" name="connsiteY174"/>
              <a:gd fmla="*/ 631490 w 4807725" name="connsiteX175"/>
              <a:gd fmla="*/ 2937356 h 3008458" name="connsiteY175"/>
              <a:gd fmla="*/ 739101 w 4807725" name="connsiteX176"/>
              <a:gd fmla="*/ 2940473 h 3008458" name="connsiteY176"/>
              <a:gd fmla="*/ 794242 w 4807725" name="connsiteX177"/>
              <a:gd fmla="*/ 2943845 h 3008458" name="connsiteY177"/>
              <a:gd fmla="*/ 711048 w 4807725" name="connsiteX178"/>
              <a:gd fmla="*/ 2949582 h 3008458" name="connsiteY178"/>
              <a:gd fmla="*/ 477866 w 4807725" name="connsiteX179"/>
              <a:gd fmla="*/ 2947725 h 3008458" name="connsiteY179"/>
              <a:gd fmla="*/ 296589 w 4807725" name="connsiteX180"/>
              <a:gd fmla="*/ 2866960 h 3008458" name="connsiteY180"/>
              <a:gd fmla="*/ 284233 w 4807725" name="connsiteX181"/>
              <a:gd fmla="*/ 2837751 h 3008458" name="connsiteY181"/>
              <a:gd fmla="*/ 346989 w 4807725" name="connsiteX182"/>
              <a:gd fmla="*/ 2870715 h 3008458" name="connsiteY182"/>
              <a:gd fmla="*/ 561790 w 4807725" name="connsiteX183"/>
              <a:gd fmla="*/ 2912961 h 3008458" name="connsiteY183"/>
              <a:gd fmla="*/ 612445 w 4807725" name="connsiteX184"/>
              <a:gd fmla="*/ 2914669 h 3008458" name="connsiteY184"/>
              <a:gd fmla="*/ 622688 w 4807725" name="connsiteX185"/>
              <a:gd fmla="*/ 2916216 h 3008458" name="connsiteY185"/>
              <a:gd fmla="*/ 639506 w 4807725" name="connsiteX186"/>
              <a:gd fmla="*/ 2915582 h 3008458" name="connsiteY186"/>
              <a:gd fmla="*/ 669324 w 4807725" name="connsiteX187"/>
              <a:gd fmla="*/ 2916587 h 3008458" name="connsiteY187"/>
              <a:gd fmla="*/ 740018 w 4807725" name="connsiteX188"/>
              <a:gd fmla="*/ 2923973 h 3008458" name="connsiteY188"/>
              <a:gd fmla="*/ 641271 w 4807725" name="connsiteX189"/>
              <a:gd fmla="*/ 2925696 h 3008458" name="connsiteY189"/>
              <a:gd fmla="*/ 551650 w 4807725" name="connsiteX190"/>
              <a:gd fmla="*/ 2930303 h 3008458" name="connsiteY190"/>
              <a:gd fmla="*/ 521743 w 4807725" name="connsiteX191"/>
              <a:gd fmla="*/ 2927661 h 3008458" name="connsiteY191"/>
              <a:gd fmla="*/ 414693 w 4807725" name="connsiteX192"/>
              <a:gd fmla="*/ 2908363 h 3008458" name="connsiteY192"/>
              <a:gd fmla="*/ 330203 w 4807725" name="connsiteX193"/>
              <a:gd fmla="*/ 2881261 h 3008458" name="connsiteY193"/>
              <a:gd fmla="*/ 298432 w 4807725" name="connsiteX194"/>
              <a:gd fmla="*/ 2854726 h 3008458" name="connsiteY194"/>
              <a:gd fmla="*/ 138453 w 4807725" name="connsiteX195"/>
              <a:gd fmla="*/ 2809709 h 3008458" name="connsiteY195"/>
              <a:gd fmla="*/ 124426 w 4807725" name="connsiteX196"/>
              <a:gd fmla="*/ 2814263 h 3008458" name="connsiteY196"/>
              <a:gd fmla="*/ 138453 w 4807725" name="connsiteX197"/>
              <a:gd fmla="*/ 2809709 h 3008458" name="connsiteY197"/>
              <a:gd fmla="*/ 128210 w 4807725" name="connsiteX198"/>
              <a:gd fmla="*/ 2711762 h 3008458" name="connsiteY198"/>
              <a:gd fmla="*/ 144559 w 4807725" name="connsiteX199"/>
              <a:gd fmla="*/ 2745809 h 3008458" name="connsiteY199"/>
              <a:gd fmla="*/ 138453 w 4807725" name="connsiteX200"/>
              <a:gd fmla="*/ 2809709 h 3008458" name="connsiteY200"/>
              <a:gd fmla="*/ 127211 w 4807725" name="connsiteX201"/>
              <a:gd fmla="*/ 2738821 h 3008458" name="connsiteY201"/>
              <a:gd fmla="*/ 147875 w 4807725" name="connsiteX202"/>
              <a:gd fmla="*/ 2711111 h 3008458" name="connsiteY202"/>
              <a:gd fmla="*/ 171234 w 4807725" name="connsiteX203"/>
              <a:gd fmla="*/ 2753977 h 3008458" name="connsiteY203"/>
              <a:gd fmla="*/ 206370 w 4807725" name="connsiteX204"/>
              <a:gd fmla="*/ 2790747 h 3008458" name="connsiteY204"/>
              <a:gd fmla="*/ 243594 w 4807725" name="connsiteX205"/>
              <a:gd fmla="*/ 2815471 h 3008458" name="connsiteY205"/>
              <a:gd fmla="*/ 255617 w 4807725" name="connsiteX206"/>
              <a:gd fmla="*/ 2831055 h 3008458" name="connsiteY206"/>
              <a:gd fmla="*/ 294594 w 4807725" name="connsiteX207"/>
              <a:gd fmla="*/ 2865211 h 3008458" name="connsiteY207"/>
              <a:gd fmla="*/ 232731 w 4807725" name="connsiteX208"/>
              <a:gd fmla="*/ 2831456 h 3008458" name="connsiteY208"/>
              <a:gd fmla="*/ 157392 w 4807725" name="connsiteX209"/>
              <a:gd fmla="*/ 2772531 h 3008458" name="connsiteY209"/>
              <a:gd fmla="*/ 144559 w 4807725" name="connsiteX210"/>
              <a:gd fmla="*/ 2745809 h 3008458" name="connsiteY210"/>
              <a:gd fmla="*/ 107234 w 4807725" name="connsiteX211"/>
              <a:gd fmla="*/ 2612857 h 3008458" name="connsiteY211"/>
              <a:gd fmla="*/ 122076 w 4807725" name="connsiteX212"/>
              <a:gd fmla="*/ 2663765 h 3008458" name="connsiteY212"/>
              <a:gd fmla="*/ 129480 w 4807725" name="connsiteX213"/>
              <a:gd fmla="*/ 2677352 h 3008458" name="connsiteY213"/>
              <a:gd fmla="*/ 128210 w 4807725" name="connsiteX214"/>
              <a:gd fmla="*/ 2711762 h 3008458" name="connsiteY214"/>
              <a:gd fmla="*/ 120311 w 4807725" name="connsiteX215"/>
              <a:gd fmla="*/ 2695314 h 3008458" name="connsiteY215"/>
              <a:gd fmla="*/ 85922 w 4807725" name="connsiteX216"/>
              <a:gd fmla="*/ 2599831 h 3008458" name="connsiteY216"/>
              <a:gd fmla="*/ 115499 w 4807725" name="connsiteX217"/>
              <a:gd fmla="*/ 2685293 h 3008458" name="connsiteY217"/>
              <a:gd fmla="*/ 120311 w 4807725" name="connsiteX218"/>
              <a:gd fmla="*/ 2695314 h 3008458" name="connsiteY218"/>
              <a:gd fmla="*/ 127211 w 4807725" name="connsiteX219"/>
              <a:gd fmla="*/ 2738821 h 3008458" name="connsiteY219"/>
              <a:gd fmla="*/ 124426 w 4807725" name="connsiteX220"/>
              <a:gd fmla="*/ 2814263 h 3008458" name="connsiteY220"/>
              <a:gd fmla="*/ 89978 w 4807725" name="connsiteX221"/>
              <a:gd fmla="*/ 2639523 h 3008458" name="connsiteY221"/>
              <a:gd fmla="*/ 139422 w 4807725" name="connsiteX222"/>
              <a:gd fmla="*/ 2547806 h 3008458" name="connsiteY222"/>
              <a:gd fmla="*/ 232081 w 4807725" name="connsiteX223"/>
              <a:gd fmla="*/ 2763794 h 3008458" name="connsiteY223"/>
              <a:gd fmla="*/ 262396 w 4807725" name="connsiteX224"/>
              <a:gd fmla="*/ 2811643 h 3008458" name="connsiteY224"/>
              <a:gd fmla="*/ 284233 w 4807725" name="connsiteX225"/>
              <a:gd fmla="*/ 2837751 h 3008458" name="connsiteY225"/>
              <a:gd fmla="*/ 250309 w 4807725" name="connsiteX226"/>
              <a:gd fmla="*/ 2819931 h 3008458" name="connsiteY226"/>
              <a:gd fmla="*/ 243594 w 4807725" name="connsiteX227"/>
              <a:gd fmla="*/ 2815471 h 3008458" name="connsiteY227"/>
              <a:gd fmla="*/ 222567 w 4807725" name="connsiteX228"/>
              <a:gd fmla="*/ 2788215 h 3008458" name="connsiteY228"/>
              <a:gd fmla="*/ 176687 w 4807725" name="connsiteX229"/>
              <a:gd fmla="*/ 2688696 h 3008458" name="connsiteY229"/>
              <a:gd fmla="*/ 145163 w 4807725" name="connsiteX230"/>
              <a:gd fmla="*/ 2601595 h 3008458" name="connsiteY230"/>
              <a:gd fmla="*/ 144788 w 4807725" name="connsiteX231"/>
              <a:gd fmla="*/ 2590456 h 3008458" name="connsiteY231"/>
              <a:gd fmla="*/ 114890 w 4807725" name="connsiteX232"/>
              <a:gd fmla="*/ 2517953 h 3008458" name="connsiteY232"/>
              <a:gd fmla="*/ 145163 w 4807725" name="connsiteX233"/>
              <a:gd fmla="*/ 2601595 h 3008458" name="connsiteY233"/>
              <a:gd fmla="*/ 148589 w 4807725" name="connsiteX234"/>
              <a:gd fmla="*/ 2703637 h 3008458" name="connsiteY234"/>
              <a:gd fmla="*/ 147875 w 4807725" name="connsiteX235"/>
              <a:gd fmla="*/ 2711111 h 3008458" name="connsiteY235"/>
              <a:gd fmla="*/ 129480 w 4807725" name="connsiteX236"/>
              <a:gd fmla="*/ 2677352 h 3008458" name="connsiteY236"/>
              <a:gd fmla="*/ 129570 w 4807725" name="connsiteX237"/>
              <a:gd fmla="*/ 2674907 h 3008458" name="connsiteY237"/>
              <a:gd fmla="*/ 117091 w 4807725" name="connsiteX238"/>
              <a:gd fmla="*/ 2552908 h 3008458" name="connsiteY238"/>
              <a:gd fmla="*/ 4703995 w 4807725" name="connsiteX239"/>
              <a:gd fmla="*/ 2396904 h 3008458" name="connsiteY239"/>
              <a:gd fmla="*/ 4704217 w 4807725" name="connsiteX240"/>
              <a:gd fmla="*/ 2397881 h 3008458" name="connsiteY240"/>
              <a:gd fmla="*/ 4702900 w 4807725" name="connsiteX241"/>
              <a:gd fmla="*/ 2398110 h 3008458" name="connsiteY241"/>
              <a:gd fmla="*/ 4715742 w 4807725" name="connsiteX242"/>
              <a:gd fmla="*/ 2395879 h 3008458" name="connsiteY242"/>
              <a:gd fmla="*/ 4716177 w 4807725" name="connsiteX243"/>
              <a:gd fmla="*/ 2396765 h 3008458" name="connsiteY243"/>
              <a:gd fmla="*/ 4713009 w 4807725" name="connsiteX244"/>
              <a:gd fmla="*/ 2410342 h 3008458" name="connsiteY244"/>
              <a:gd fmla="*/ 4707457 w 4807725" name="connsiteX245"/>
              <a:gd fmla="*/ 2412144 h 3008458" name="connsiteY245"/>
              <a:gd fmla="*/ 4704217 w 4807725" name="connsiteX246"/>
              <a:gd fmla="*/ 2397881 h 3008458" name="connsiteY246"/>
              <a:gd fmla="*/ 4717120 w 4807725" name="connsiteX247"/>
              <a:gd fmla="*/ 2388383 h 3008458" name="connsiteY247"/>
              <a:gd fmla="*/ 4721483 w 4807725" name="connsiteX248"/>
              <a:gd fmla="*/ 2407590 h 3008458" name="connsiteY248"/>
              <a:gd fmla="*/ 4716177 w 4807725" name="connsiteX249"/>
              <a:gd fmla="*/ 2396765 h 3008458" name="connsiteY249"/>
              <a:gd fmla="*/ 4716926 w 4807725" name="connsiteX250"/>
              <a:gd fmla="*/ 2393555 h 3008458" name="connsiteY250"/>
              <a:gd fmla="*/ 4734553 w 4807725" name="connsiteX251"/>
              <a:gd fmla="*/ 2338544 h 3008458" name="connsiteY251"/>
              <a:gd fmla="*/ 4721127 w 4807725" name="connsiteX252"/>
              <a:gd fmla="*/ 2454247 h 3008458" name="connsiteY252"/>
              <a:gd fmla="*/ 4659042 w 4807725" name="connsiteX253"/>
              <a:gd fmla="*/ 2645060 h 3008458" name="connsiteY253"/>
              <a:gd fmla="*/ 4573816 w 4807725" name="connsiteX254"/>
              <a:gd fmla="*/ 2812358 h 3008458" name="connsiteY254"/>
              <a:gd fmla="*/ 4519022 w 4807725" name="connsiteX255"/>
              <a:gd fmla="*/ 2859238 h 3008458" name="connsiteY255"/>
              <a:gd fmla="*/ 4463840 w 4807725" name="connsiteX256"/>
              <a:gd fmla="*/ 2893335 h 3008458" name="connsiteY256"/>
              <a:gd fmla="*/ 4388268 w 4807725" name="connsiteX257"/>
              <a:gd fmla="*/ 2909451 h 3008458" name="connsiteY257"/>
              <a:gd fmla="*/ 4384972 w 4807725" name="connsiteX258"/>
              <a:gd fmla="*/ 2909743 h 3008458" name="connsiteY258"/>
              <a:gd fmla="*/ 4454368 w 4807725" name="connsiteX259"/>
              <a:gd fmla="*/ 2880231 h 3008458" name="connsiteY259"/>
              <a:gd fmla="*/ 4578728 w 4807725" name="connsiteX260"/>
              <a:gd fmla="*/ 2779735 h 3008458" name="connsiteY260"/>
              <a:gd fmla="*/ 4659397 w 4807725" name="connsiteX261"/>
              <a:gd fmla="*/ 2598403 h 3008458" name="connsiteY261"/>
              <a:gd fmla="*/ 4693422 w 4807725" name="connsiteX262"/>
              <a:gd fmla="*/ 2494271 h 3008458" name="connsiteY262"/>
              <a:gd fmla="*/ 4713009 w 4807725" name="connsiteX263"/>
              <a:gd fmla="*/ 2410342 h 3008458" name="connsiteY263"/>
              <a:gd fmla="*/ 4714470 w 4807725" name="connsiteX264"/>
              <a:gd fmla="*/ 2409867 h 3008458" name="connsiteY264"/>
              <a:gd fmla="*/ 4721483 w 4807725" name="connsiteX265"/>
              <a:gd fmla="*/ 2407590 h 3008458" name="connsiteY265"/>
              <a:gd fmla="*/ 4688536 w 4807725" name="connsiteX266"/>
              <a:gd fmla="*/ 2328846 h 3008458" name="connsiteY266"/>
              <a:gd fmla="*/ 4694117 w 4807725" name="connsiteX267"/>
              <a:gd fmla="*/ 2353415 h 3008458" name="connsiteY267"/>
              <a:gd fmla="*/ 4688671 w 4807725" name="connsiteX268"/>
              <a:gd fmla="*/ 2448302 h 3008458" name="connsiteY268"/>
              <a:gd fmla="*/ 4645371 w 4807725" name="connsiteX269"/>
              <a:gd fmla="*/ 2602957 h 3008458" name="connsiteY269"/>
              <a:gd fmla="*/ 4522978 w 4807725" name="connsiteX270"/>
              <a:gd fmla="*/ 2751295 h 3008458" name="connsiteY270"/>
              <a:gd fmla="*/ 4345191 w 4807725" name="connsiteX271"/>
              <a:gd fmla="*/ 2824536 h 3008458" name="connsiteY271"/>
              <a:gd fmla="*/ 3906169 w 4807725" name="connsiteX272"/>
              <a:gd fmla="*/ 2905029 h 3008458" name="connsiteY272"/>
              <a:gd fmla="*/ 3773360 w 4807725" name="connsiteX273"/>
              <a:gd fmla="*/ 2919947 h 3008458" name="connsiteY273"/>
              <a:gd fmla="*/ 3658948 w 4807725" name="connsiteX274"/>
              <a:gd fmla="*/ 2914695 h 3008458" name="connsiteY274"/>
              <a:gd fmla="*/ 3872990 w 4807725" name="connsiteX275"/>
              <a:gd fmla="*/ 2898349 h 3008458" name="connsiteY275"/>
              <a:gd fmla="*/ 4111654 w 4807725" name="connsiteX276"/>
              <a:gd fmla="*/ 2869337 h 3008458" name="connsiteY276"/>
              <a:gd fmla="*/ 4326608 w 4807725" name="connsiteX277"/>
              <a:gd fmla="*/ 2815056 h 3008458" name="connsiteY277"/>
              <a:gd fmla="*/ 4518421 w 4807725" name="connsiteX278"/>
              <a:gd fmla="*/ 2737261 h 3008458" name="connsiteY278"/>
              <a:gd fmla="*/ 4689229 w 4807725" name="connsiteX279"/>
              <a:gd fmla="*/ 2356007 h 3008458" name="connsiteY279"/>
              <a:gd fmla="*/ 88343 w 4807725" name="connsiteX280"/>
              <a:gd fmla="*/ 2326940 h 3008458" name="connsiteY280"/>
              <a:gd fmla="*/ 105440 w 4807725" name="connsiteX281"/>
              <a:gd fmla="*/ 2427488 h 3008458" name="connsiteY281"/>
              <a:gd fmla="*/ 110317 w 4807725" name="connsiteX282"/>
              <a:gd fmla="*/ 2445326 h 3008458" name="connsiteY282"/>
              <a:gd fmla="*/ 114890 w 4807725" name="connsiteX283"/>
              <a:gd fmla="*/ 2517953 h 3008458" name="connsiteY283"/>
              <a:gd fmla="*/ 101320 w 4807725" name="connsiteX284"/>
              <a:gd fmla="*/ 2480458 h 3008458" name="connsiteY284"/>
              <a:gd fmla="*/ 93881 w 4807725" name="connsiteX285"/>
              <a:gd fmla="*/ 2445595 h 3008458" name="connsiteY285"/>
              <a:gd fmla="*/ 88753 w 4807725" name="connsiteX286"/>
              <a:gd fmla="*/ 2370124 h 3008458" name="connsiteY286"/>
              <a:gd fmla="*/ 4719546 w 4807725" name="connsiteX287"/>
              <a:gd fmla="*/ 2323866 h 3008458" name="connsiteY287"/>
              <a:gd fmla="*/ 4717120 w 4807725" name="connsiteX288"/>
              <a:gd fmla="*/ 2388383 h 3008458" name="connsiteY288"/>
              <a:gd fmla="*/ 4713361 w 4807725" name="connsiteX289"/>
              <a:gd fmla="*/ 2371831 h 3008458" name="connsiteY289"/>
              <a:gd fmla="*/ 4697550 w 4807725" name="connsiteX290"/>
              <a:gd fmla="*/ 2293602 h 3008458" name="connsiteY290"/>
              <a:gd fmla="*/ 4698921 w 4807725" name="connsiteX291"/>
              <a:gd fmla="*/ 2308257 h 3008458" name="connsiteY291"/>
              <a:gd fmla="*/ 4713361 w 4807725" name="connsiteX292"/>
              <a:gd fmla="*/ 2371831 h 3008458" name="connsiteY292"/>
              <a:gd fmla="*/ 4712369 w 4807725" name="connsiteX293"/>
              <a:gd fmla="*/ 2379521 h 3008458" name="connsiteY293"/>
              <a:gd fmla="*/ 4712894 w 4807725" name="connsiteX294"/>
              <a:gd fmla="*/ 2387108 h 3008458" name="connsiteY294"/>
              <a:gd fmla="*/ 4703995 w 4807725" name="connsiteX295"/>
              <a:gd fmla="*/ 2396904 h 3008458" name="connsiteY295"/>
              <a:gd fmla="*/ 4694117 w 4807725" name="connsiteX296"/>
              <a:gd fmla="*/ 2353415 h 3008458" name="connsiteY296"/>
              <a:gd fmla="*/ 67541 w 4807725" name="connsiteX297"/>
              <a:gd fmla="*/ 2253087 h 3008458" name="connsiteY297"/>
              <a:gd fmla="*/ 68033 w 4807725" name="connsiteX298"/>
              <a:gd fmla="*/ 2258557 h 3008458" name="connsiteY298"/>
              <a:gd fmla="*/ 78101 w 4807725" name="connsiteX299"/>
              <a:gd fmla="*/ 2371643 h 3008458" name="connsiteY299"/>
              <a:gd fmla="*/ 93881 w 4807725" name="connsiteX300"/>
              <a:gd fmla="*/ 2445595 h 3008458" name="connsiteY300"/>
              <a:gd fmla="*/ 103757 w 4807725" name="connsiteX301"/>
              <a:gd fmla="*/ 2590931 h 3008458" name="connsiteY301"/>
              <a:gd fmla="*/ 107234 w 4807725" name="connsiteX302"/>
              <a:gd fmla="*/ 2612857 h 3008458" name="connsiteY302"/>
              <a:gd fmla="*/ 92249 w 4807725" name="connsiteX303"/>
              <a:gd fmla="*/ 2561458 h 3008458" name="connsiteY303"/>
              <a:gd fmla="*/ 71940 w 4807725" name="connsiteX304"/>
              <a:gd fmla="*/ 2462972 h 3008458" name="connsiteY304"/>
              <a:gd fmla="*/ 71736 w 4807725" name="connsiteX305"/>
              <a:gd fmla="*/ 2460976 h 3008458" name="connsiteY305"/>
              <a:gd fmla="*/ 4685913 w 4807725" name="connsiteX306"/>
              <a:gd fmla="*/ 2241330 h 3008458" name="connsiteY306"/>
              <a:gd fmla="*/ 4686648 w 4807725" name="connsiteX307"/>
              <a:gd fmla="*/ 2254792 h 3008458" name="connsiteY307"/>
              <a:gd fmla="*/ 4688536 w 4807725" name="connsiteX308"/>
              <a:gd fmla="*/ 2328846 h 3008458" name="connsiteY308"/>
              <a:gd fmla="*/ 4684895 w 4807725" name="connsiteX309"/>
              <a:gd fmla="*/ 2312812 h 3008458" name="connsiteY309"/>
              <a:gd fmla="*/ 4683034 w 4807725" name="connsiteX310"/>
              <a:gd fmla="*/ 2292917 h 3008458" name="connsiteY310"/>
              <a:gd fmla="*/ 4685383 w 4807725" name="connsiteX311"/>
              <a:gd fmla="*/ 2248658 h 3008458" name="connsiteY311"/>
              <a:gd fmla="*/ 4671371 w 4807725" name="connsiteX312"/>
              <a:gd fmla="*/ 2129094 h 3008458" name="connsiteY312"/>
              <a:gd fmla="*/ 4676270 w 4807725" name="connsiteX313"/>
              <a:gd fmla="*/ 2220589 h 3008458" name="connsiteY313"/>
              <a:gd fmla="*/ 4683034 w 4807725" name="connsiteX314"/>
              <a:gd fmla="*/ 2292917 h 3008458" name="connsiteY314"/>
              <a:gd fmla="*/ 4679937 w 4807725" name="connsiteX315"/>
              <a:gd fmla="*/ 2351267 h 3008458" name="connsiteY315"/>
              <a:gd fmla="*/ 4674491 w 4807725" name="connsiteX316"/>
              <a:gd fmla="*/ 2453876 h 3008458" name="connsiteY316"/>
              <a:gd fmla="*/ 4593822 w 4807725" name="connsiteX317"/>
              <a:gd fmla="*/ 2635209 h 3008458" name="connsiteY317"/>
              <a:gd fmla="*/ 4439175 w 4807725" name="connsiteX318"/>
              <a:gd fmla="*/ 2731964 h 3008458" name="connsiteY318"/>
              <a:gd fmla="*/ 4018737 w 4807725" name="connsiteX319"/>
              <a:gd fmla="*/ 2821937 h 3008458" name="connsiteY319"/>
              <a:gd fmla="*/ 3537991 w 4807725" name="connsiteX320"/>
              <a:gd fmla="*/ 2869436 h 3008458" name="connsiteY320"/>
              <a:gd fmla="*/ 3038093 w 4807725" name="connsiteX321"/>
              <a:gd fmla="*/ 2905700 h 3008458" name="connsiteY321"/>
              <a:gd fmla="*/ 3008483 w 4807725" name="connsiteX322"/>
              <a:gd fmla="*/ 2907214 h 3008458" name="connsiteY322"/>
              <a:gd fmla="*/ 2674902 w 4807725" name="connsiteX323"/>
              <a:gd fmla="*/ 2904559 h 3008458" name="connsiteY323"/>
              <a:gd fmla="*/ 2911641 w 4807725" name="connsiteX324"/>
              <a:gd fmla="*/ 2898278 h 3008458" name="connsiteY324"/>
              <a:gd fmla="*/ 3412109 w 4807725" name="connsiteX325"/>
              <a:gd fmla="*/ 2863768 h 3008458" name="connsiteY325"/>
              <a:gd fmla="*/ 3906881 w 4807725" name="connsiteX326"/>
              <a:gd fmla="*/ 2811714 h 3008458" name="connsiteY326"/>
              <a:gd fmla="*/ 4350459 w 4807725" name="connsiteX327"/>
              <a:gd fmla="*/ 2745255 h 3008458" name="connsiteY327"/>
              <a:gd fmla="*/ 4551743 w 4807725" name="connsiteX328"/>
              <a:gd fmla="*/ 2648872 h 3008458" name="connsiteY328"/>
              <a:gd fmla="*/ 4646438 w 4807725" name="connsiteX329"/>
              <a:gd fmla="*/ 2462985 h 3008458" name="connsiteY329"/>
              <a:gd fmla="*/ 4661887 w 4807725" name="connsiteX330"/>
              <a:gd fmla="*/ 2271801 h 3008458" name="connsiteY330"/>
              <a:gd fmla="*/ 4695094 w 4807725" name="connsiteX331"/>
              <a:gd fmla="*/ 2120384 h 3008458" name="connsiteY331"/>
              <a:gd fmla="*/ 4694930 w 4807725" name="connsiteX332"/>
              <a:gd fmla="*/ 2124355 h 3008458" name="connsiteY332"/>
              <a:gd fmla="*/ 4697915 w 4807725" name="connsiteX333"/>
              <a:gd fmla="*/ 2287252 h 3008458" name="connsiteY333"/>
              <a:gd fmla="*/ 4697550 w 4807725" name="connsiteX334"/>
              <a:gd fmla="*/ 2293602 h 3008458" name="connsiteY334"/>
              <a:gd fmla="*/ 4690296 w 4807725" name="connsiteX335"/>
              <a:gd fmla="*/ 2216035 h 3008458" name="connsiteY335"/>
              <a:gd fmla="*/ 4690597 w 4807725" name="connsiteX336"/>
              <a:gd fmla="*/ 2176555 h 3008458" name="connsiteY336"/>
              <a:gd fmla="*/ 4693856 w 4807725" name="connsiteX337"/>
              <a:gd fmla="*/ 2131492 h 3008458" name="connsiteY337"/>
              <a:gd fmla="*/ 4699370 w 4807725" name="connsiteX338"/>
              <a:gd fmla="*/ 2017807 h 3008458" name="connsiteY338"/>
              <a:gd fmla="*/ 4704377 w 4807725" name="connsiteX339"/>
              <a:gd fmla="*/ 2037122 h 3008458" name="connsiteY339"/>
              <a:gd fmla="*/ 4695094 w 4807725" name="connsiteX340"/>
              <a:gd fmla="*/ 2120384 h 3008458" name="connsiteY340"/>
              <a:gd fmla="*/ 4707672 w 4807725" name="connsiteX341"/>
              <a:gd fmla="*/ 1990470 h 3008458" name="connsiteY341"/>
              <a:gd fmla="*/ 4729205 w 4807725" name="connsiteX342"/>
              <a:gd fmla="*/ 2082925 h 3008458" name="connsiteY342"/>
              <a:gd fmla="*/ 4737554 w 4807725" name="connsiteX343"/>
              <a:gd fmla="*/ 2184216 h 3008458" name="connsiteY343"/>
              <a:gd fmla="*/ 4719546 w 4807725" name="connsiteX344"/>
              <a:gd fmla="*/ 2323866 h 3008458" name="connsiteY344"/>
              <a:gd fmla="*/ 4724971 w 4807725" name="connsiteX345"/>
              <a:gd fmla="*/ 2179566 h 3008458" name="connsiteY345"/>
              <a:gd fmla="*/ 4713460 w 4807725" name="connsiteX346"/>
              <a:gd fmla="*/ 2073978 h 3008458" name="connsiteY346"/>
              <a:gd fmla="*/ 4704377 w 4807725" name="connsiteX347"/>
              <a:gd fmla="*/ 2037122 h 3008458" name="connsiteY347"/>
              <a:gd fmla="*/ 4705745 w 4807725" name="connsiteX348"/>
              <a:gd fmla="*/ 2024851 h 3008458" name="connsiteY348"/>
              <a:gd fmla="*/ 4687518 w 4807725" name="connsiteX349"/>
              <a:gd fmla="*/ 1968714 h 3008458" name="connsiteY349"/>
              <a:gd fmla="*/ 4692042 w 4807725" name="connsiteX350"/>
              <a:gd fmla="*/ 1987070 h 3008458" name="connsiteY350"/>
              <a:gd fmla="*/ 4691185 w 4807725" name="connsiteX351"/>
              <a:gd fmla="*/ 2099391 h 3008458" name="connsiteY351"/>
              <a:gd fmla="*/ 4690597 w 4807725" name="connsiteX352"/>
              <a:gd fmla="*/ 2176555 h 3008458" name="connsiteY352"/>
              <a:gd fmla="*/ 4685913 w 4807725" name="connsiteX353"/>
              <a:gd fmla="*/ 2241330 h 3008458" name="connsiteY353"/>
              <a:gd fmla="*/ 4681405 w 4807725" name="connsiteX354"/>
              <a:gd fmla="*/ 2158805 h 3008458" name="connsiteY354"/>
              <a:gd fmla="*/ 4687518 w 4807725" name="connsiteX355"/>
              <a:gd fmla="*/ 1968714 h 3008458" name="connsiteY355"/>
              <a:gd fmla="*/ 4701544 w 4807725" name="connsiteX356"/>
              <a:gd fmla="*/ 1964159 h 3008458" name="connsiteY356"/>
              <a:gd fmla="*/ 4699370 w 4807725" name="connsiteX357"/>
              <a:gd fmla="*/ 2017807 h 3008458" name="connsiteY357"/>
              <a:gd fmla="*/ 4692042 w 4807725" name="connsiteX358"/>
              <a:gd fmla="*/ 1987070 h 3008458" name="connsiteY358"/>
              <a:gd fmla="*/ 4692075 w 4807725" name="connsiteX359"/>
              <a:gd fmla="*/ 1982748 h 3008458" name="connsiteY359"/>
              <a:gd fmla="*/ 4691343 w 4807725" name="connsiteX360"/>
              <a:gd fmla="*/ 1967471 h 3008458" name="connsiteY360"/>
              <a:gd fmla="*/ 4694531 w 4807725" name="connsiteX361"/>
              <a:gd fmla="*/ 1966436 h 3008458" name="connsiteY361"/>
              <a:gd fmla="*/ 4701544 w 4807725" name="connsiteX362"/>
              <a:gd fmla="*/ 1964159 h 3008458" name="connsiteY362"/>
              <a:gd fmla="*/ 4690837 w 4807725" name="connsiteX363"/>
              <a:gd fmla="*/ 1956895 h 3008458" name="connsiteY363"/>
              <a:gd fmla="*/ 4691343 w 4807725" name="connsiteX364"/>
              <a:gd fmla="*/ 1967471 h 3008458" name="connsiteY364"/>
              <a:gd fmla="*/ 4687518 w 4807725" name="connsiteX365"/>
              <a:gd fmla="*/ 1968714 h 3008458" name="connsiteY365"/>
              <a:gd fmla="*/ 88178 w 4807725" name="connsiteX366"/>
              <a:gd fmla="*/ 1768755 h 3008458" name="connsiteY366"/>
              <a:gd fmla="*/ 89879 w 4807725" name="connsiteX367"/>
              <a:gd fmla="*/ 1841559 h 3008458" name="connsiteY367"/>
              <a:gd fmla="*/ 84549 w 4807725" name="connsiteX368"/>
              <a:gd fmla="*/ 1927401 h 3008458" name="connsiteY368"/>
              <a:gd fmla="*/ 88343 w 4807725" name="connsiteX369"/>
              <a:gd fmla="*/ 2326940 h 3008458" name="connsiteY369"/>
              <a:gd fmla="*/ 86260 w 4807725" name="connsiteX370"/>
              <a:gd fmla="*/ 2314695 h 3008458" name="connsiteY370"/>
              <a:gd fmla="*/ 85261 w 4807725" name="connsiteX371"/>
              <a:gd fmla="*/ 1834087 h 3008458" name="connsiteY371"/>
              <a:gd fmla="*/ 96701 w 4807725" name="connsiteX372"/>
              <a:gd fmla="*/ 1731671 h 3008458" name="connsiteY372"/>
              <a:gd fmla="*/ 97105 w 4807725" name="connsiteX373"/>
              <a:gd fmla="*/ 1734716 h 3008458" name="connsiteY373"/>
              <a:gd fmla="*/ 99287 w 4807725" name="connsiteX374"/>
              <a:gd fmla="*/ 1829532 h 3008458" name="connsiteY374"/>
              <a:gd fmla="*/ 123427 w 4807725" name="connsiteX375"/>
              <a:gd fmla="*/ 2333655 h 3008458" name="connsiteY375"/>
              <a:gd fmla="*/ 128848 w 4807725" name="connsiteX376"/>
              <a:gd fmla="*/ 2463763 h 3008458" name="connsiteY376"/>
              <a:gd fmla="*/ 139422 w 4807725" name="connsiteX377"/>
              <a:gd fmla="*/ 2547806 h 3008458" name="connsiteY377"/>
              <a:gd fmla="*/ 136422 w 4807725" name="connsiteX378"/>
              <a:gd fmla="*/ 2540813 h 3008458" name="connsiteY378"/>
              <a:gd fmla="*/ 110317 w 4807725" name="connsiteX379"/>
              <a:gd fmla="*/ 2445326 h 3008458" name="connsiteY379"/>
              <a:gd fmla="*/ 101296 w 4807725" name="connsiteX380"/>
              <a:gd fmla="*/ 2302056 h 3008458" name="connsiteY380"/>
              <a:gd fmla="*/ 94705 w 4807725" name="connsiteX381"/>
              <a:gd fmla="*/ 2048216 h 3008458" name="connsiteY381"/>
              <a:gd fmla="*/ 89879 w 4807725" name="connsiteX382"/>
              <a:gd fmla="*/ 1841559 h 3008458" name="connsiteY382"/>
              <a:gd fmla="*/ 94586 w 4807725" name="connsiteX383"/>
              <a:gd fmla="*/ 1625275 h 3008458" name="connsiteY383"/>
              <a:gd fmla="*/ 96944 w 4807725" name="connsiteX384"/>
              <a:gd fmla="*/ 1727746 h 3008458" name="connsiteY384"/>
              <a:gd fmla="*/ 96701 w 4807725" name="connsiteX385"/>
              <a:gd fmla="*/ 1731671 h 3008458" name="connsiteY385"/>
              <a:gd fmla="*/ 95442 w 4807725" name="connsiteX386"/>
              <a:gd fmla="*/ 1722183 h 3008458" name="connsiteY386"/>
              <a:gd fmla="*/ 94136 w 4807725" name="connsiteX387"/>
              <a:gd fmla="*/ 1635340 h 3008458" name="connsiteY387"/>
              <a:gd fmla="*/ 78559 w 4807725" name="connsiteX388"/>
              <a:gd fmla="*/ 1596702 h 3008458" name="connsiteY388"/>
              <a:gd fmla="*/ 77214 w 4807725" name="connsiteX389"/>
              <a:gd fmla="*/ 1666046 h 3008458" name="connsiteY389"/>
              <a:gd fmla="*/ 64543 w 4807725" name="connsiteX390"/>
              <a:gd fmla="*/ 2104551 h 3008458" name="connsiteY390"/>
              <a:gd fmla="*/ 67541 w 4807725" name="connsiteX391"/>
              <a:gd fmla="*/ 2253087 h 3008458" name="connsiteY391"/>
              <a:gd fmla="*/ 57083 w 4807725" name="connsiteX392"/>
              <a:gd fmla="*/ 2136789 h 3008458" name="connsiteY392"/>
              <a:gd fmla="*/ 67033 w 4807725" name="connsiteX393"/>
              <a:gd fmla="*/ 1777949 h 3008458" name="connsiteY393"/>
              <a:gd fmla="*/ 80352 w 4807725" name="connsiteX394"/>
              <a:gd fmla="*/ 1504188 h 3008458" name="connsiteY394"/>
              <a:gd fmla="*/ 82451 w 4807725" name="connsiteX395"/>
              <a:gd fmla="*/ 1534505 h 3008458" name="connsiteY395"/>
              <a:gd fmla="*/ 82269 w 4807725" name="connsiteX396"/>
              <a:gd fmla="*/ 1538354 h 3008458" name="connsiteY396"/>
              <a:gd fmla="*/ 78559 w 4807725" name="connsiteX397"/>
              <a:gd fmla="*/ 1596702 h 3008458" name="connsiteY397"/>
              <a:gd fmla="*/ 89206 w 4807725" name="connsiteX398"/>
              <a:gd fmla="*/ 1391530 h 3008458" name="connsiteY398"/>
              <a:gd fmla="*/ 92854 w 4807725" name="connsiteX399"/>
              <a:gd fmla="*/ 1550014 h 3008458" name="connsiteY399"/>
              <a:gd fmla="*/ 94136 w 4807725" name="connsiteX400"/>
              <a:gd fmla="*/ 1635340 h 3008458" name="connsiteY400"/>
              <a:gd fmla="*/ 88178 w 4807725" name="connsiteX401"/>
              <a:gd fmla="*/ 1768755 h 3008458" name="connsiteY401"/>
              <a:gd fmla="*/ 82838 w 4807725" name="connsiteX402"/>
              <a:gd fmla="*/ 1540108 h 3008458" name="connsiteY402"/>
              <a:gd fmla="*/ 82451 w 4807725" name="connsiteX403"/>
              <a:gd fmla="*/ 1534505 h 3008458" name="connsiteY403"/>
              <a:gd fmla="*/ 108249 w 4807725" name="connsiteX404"/>
              <a:gd fmla="*/ 1325701 h 3008458" name="connsiteY404"/>
              <a:gd fmla="*/ 108871 w 4807725" name="connsiteX405"/>
              <a:gd fmla="*/ 1518808 h 3008458" name="connsiteY405"/>
              <a:gd fmla="*/ 180244 w 4807725" name="connsiteX406"/>
              <a:gd fmla="*/ 2222123 h 3008458" name="connsiteY406"/>
              <a:gd fmla="*/ 234571 w 4807725" name="connsiteX407"/>
              <a:gd fmla="*/ 2437192 h 3008458" name="connsiteY407"/>
              <a:gd fmla="*/ 279785 w 4807725" name="connsiteX408"/>
              <a:gd fmla="*/ 2624193 h 3008458" name="connsiteY408"/>
              <a:gd fmla="*/ 353051 w 4807725" name="connsiteX409"/>
              <a:gd fmla="*/ 2802085 h 3008458" name="connsiteY409"/>
              <a:gd fmla="*/ 534328 w 4807725" name="connsiteX410"/>
              <a:gd fmla="*/ 2882851 h 3008458" name="connsiteY410"/>
              <a:gd fmla="*/ 753483 w 4807725" name="connsiteX411"/>
              <a:gd fmla="*/ 2889261 h 3008458" name="connsiteY411"/>
              <a:gd fmla="*/ 1019274 w 4807725" name="connsiteX412"/>
              <a:gd fmla="*/ 2896043 h 3008458" name="connsiteY412"/>
              <a:gd fmla="*/ 1546300 w 4807725" name="connsiteX413"/>
              <a:gd fmla="*/ 2895573 h 3008458" name="connsiteY413"/>
              <a:gd fmla="*/ 1536305 w 4807725" name="connsiteX414"/>
              <a:gd fmla="*/ 2906575 h 3008458" name="connsiteY414"/>
              <a:gd fmla="*/ 1536461 w 4807725" name="connsiteX415"/>
              <a:gd fmla="*/ 2908825 h 3008458" name="connsiteY415"/>
              <a:gd fmla="*/ 1481320 w 4807725" name="connsiteX416"/>
              <a:gd fmla="*/ 2902128 h 3008458" name="connsiteY416"/>
              <a:gd fmla="*/ 1273207 w 4807725" name="connsiteX417"/>
              <a:gd fmla="*/ 2919281 h 3008458" name="connsiteY417"/>
              <a:gd fmla="*/ 1269180 w 4807725" name="connsiteX418"/>
              <a:gd fmla="*/ 2919509 h 3008458" name="connsiteY418"/>
              <a:gd fmla="*/ 855869 w 4807725" name="connsiteX419"/>
              <a:gd fmla="*/ 2918073 h 3008458" name="connsiteY419"/>
              <a:gd fmla="*/ 737570 w 4807725" name="connsiteX420"/>
              <a:gd fmla="*/ 2911882 h 3008458" name="connsiteY420"/>
              <a:gd fmla="*/ 639506 w 4807725" name="connsiteX421"/>
              <a:gd fmla="*/ 2915582 h 3008458" name="connsiteY421"/>
              <a:gd fmla="*/ 612445 w 4807725" name="connsiteX422"/>
              <a:gd fmla="*/ 2914669 h 3008458" name="connsiteY422"/>
              <a:gd fmla="*/ 427029 w 4807725" name="connsiteX423"/>
              <a:gd fmla="*/ 2886662 h 3008458" name="connsiteY423"/>
              <a:gd fmla="*/ 252088 w 4807725" name="connsiteX424"/>
              <a:gd fmla="*/ 2586644 h 3008458" name="connsiteY424"/>
              <a:gd fmla="*/ 123903 w 4807725" name="connsiteX425"/>
              <a:gd fmla="*/ 1936682 h 3008458" name="connsiteY425"/>
              <a:gd fmla="*/ 97105 w 4807725" name="connsiteX426"/>
              <a:gd fmla="*/ 1734716 h 3008458" name="connsiteY426"/>
              <a:gd fmla="*/ 96944 w 4807725" name="connsiteX427"/>
              <a:gd fmla="*/ 1727746 h 3008458" name="connsiteY427"/>
              <a:gd fmla="*/ 99171 w 4807725" name="connsiteX428"/>
              <a:gd fmla="*/ 1691884 h 3008458" name="connsiteY428"/>
              <a:gd fmla="*/ 106690 w 4807725" name="connsiteX429"/>
              <a:gd fmla="*/ 1470308 h 3008458" name="connsiteY429"/>
              <a:gd fmla="*/ 103539 w 4807725" name="connsiteX430"/>
              <a:gd fmla="*/ 1424789 h 3008458" name="connsiteY430"/>
              <a:gd fmla="*/ 107757 w 4807725" name="connsiteX431"/>
              <a:gd fmla="*/ 1330336 h 3008458" name="connsiteY431"/>
              <a:gd fmla="*/ 98656 w 4807725" name="connsiteX432"/>
              <a:gd fmla="*/ 1267073 h 3008458" name="connsiteY432"/>
              <a:gd fmla="*/ 97763 w 4807725" name="connsiteX433"/>
              <a:gd fmla="*/ 1341338 h 3008458" name="connsiteY433"/>
              <a:gd fmla="*/ 103539 w 4807725" name="connsiteX434"/>
              <a:gd fmla="*/ 1424789 h 3008458" name="connsiteY434"/>
              <a:gd fmla="*/ 96509 w 4807725" name="connsiteX435"/>
              <a:gd fmla="*/ 1582211 h 3008458" name="connsiteY435"/>
              <a:gd fmla="*/ 94586 w 4807725" name="connsiteX436"/>
              <a:gd fmla="*/ 1625275 h 3008458" name="connsiteY436"/>
              <a:gd fmla="*/ 92854 w 4807725" name="connsiteX437"/>
              <a:gd fmla="*/ 1550014 h 3008458" name="connsiteY437"/>
              <a:gd fmla="*/ 91961 w 4807725" name="connsiteX438"/>
              <a:gd fmla="*/ 1490604 h 3008458" name="connsiteY438"/>
              <a:gd fmla="*/ 98952 w 4807725" name="connsiteX439"/>
              <a:gd fmla="*/ 1252917 h 3008458" name="connsiteY439"/>
              <a:gd fmla="*/ 98999 w 4807725" name="connsiteX440"/>
              <a:gd fmla="*/ 1255610 h 3008458" name="connsiteY440"/>
              <a:gd fmla="*/ 98656 w 4807725" name="connsiteX441"/>
              <a:gd fmla="*/ 1267073 h 3008458" name="connsiteY441"/>
              <a:gd fmla="*/ 98814 w 4807725" name="connsiteX442"/>
              <a:gd fmla="*/ 1253913 h 3008458" name="connsiteY442"/>
              <a:gd fmla="*/ 96105 w 4807725" name="connsiteX443"/>
              <a:gd fmla="*/ 1092651 h 3008458" name="connsiteY443"/>
              <a:gd fmla="*/ 98877 w 4807725" name="connsiteX444"/>
              <a:gd fmla="*/ 1248713 h 3008458" name="connsiteY444"/>
              <a:gd fmla="*/ 98814 w 4807725" name="connsiteX445"/>
              <a:gd fmla="*/ 1253913 h 3008458" name="connsiteY445"/>
              <a:gd fmla="*/ 94087 w 4807725" name="connsiteX446"/>
              <a:gd fmla="*/ 1288233 h 3008458" name="connsiteY446"/>
              <a:gd fmla="*/ 89206 w 4807725" name="connsiteX447"/>
              <a:gd fmla="*/ 1391530 h 3008458" name="connsiteY447"/>
              <a:gd fmla="*/ 87901 w 4807725" name="connsiteX448"/>
              <a:gd fmla="*/ 1334843 h 3008458" name="connsiteY448"/>
              <a:gd fmla="*/ 85716 w 4807725" name="connsiteX449"/>
              <a:gd fmla="*/ 1311508 h 3008458" name="connsiteY449"/>
              <a:gd fmla="*/ 90241 w 4807725" name="connsiteX450"/>
              <a:gd fmla="*/ 1180883 h 3008458" name="connsiteY450"/>
              <a:gd fmla="*/ 4705768 w 4807725" name="connsiteX451"/>
              <a:gd fmla="*/ 1074866 h 3008458" name="connsiteY451"/>
              <a:gd fmla="*/ 4725820 w 4807725" name="connsiteX452"/>
              <a:gd fmla="*/ 1227121 h 3008458" name="connsiteY452"/>
              <a:gd fmla="*/ 4728681 w 4807725" name="connsiteX453"/>
              <a:gd fmla="*/ 1251224 h 3008458" name="connsiteY453"/>
              <a:gd fmla="*/ 4733155 w 4807725" name="connsiteX454"/>
              <a:gd fmla="*/ 1488477 h 3008458" name="connsiteY454"/>
              <a:gd fmla="*/ 4743019 w 4807725" name="connsiteX455"/>
              <a:gd fmla="*/ 2293817 h 3008458" name="connsiteY455"/>
              <a:gd fmla="*/ 4734553 w 4807725" name="connsiteX456"/>
              <a:gd fmla="*/ 2338544 h 3008458" name="connsiteY456"/>
              <a:gd fmla="*/ 4735479 w 4807725" name="connsiteX457"/>
              <a:gd fmla="*/ 2330566 h 3008458" name="connsiteY457"/>
              <a:gd fmla="*/ 4739344 w 4807725" name="connsiteX458"/>
              <a:gd fmla="*/ 2205927 h 3008458" name="connsiteY458"/>
              <a:gd fmla="*/ 4737554 w 4807725" name="connsiteX459"/>
              <a:gd fmla="*/ 2184216 h 3008458" name="connsiteY459"/>
              <a:gd fmla="*/ 4742808 w 4807725" name="connsiteX460"/>
              <a:gd fmla="*/ 2143473 h 3008458" name="connsiteY460"/>
              <a:gd fmla="*/ 4724921 w 4807725" name="connsiteX461"/>
              <a:gd fmla="*/ 1679499 h 3008458" name="connsiteY461"/>
              <a:gd fmla="*/ 4721720 w 4807725" name="connsiteX462"/>
              <a:gd fmla="*/ 1641905 h 3008458" name="connsiteY462"/>
              <a:gd fmla="*/ 4723285 w 4807725" name="connsiteX463"/>
              <a:gd fmla="*/ 1559555 h 3008458" name="connsiteY463"/>
              <a:gd fmla="*/ 4713662 w 4807725" name="connsiteX464"/>
              <a:gd fmla="*/ 1330697 h 3008458" name="connsiteY464"/>
              <a:gd fmla="*/ 4705610 w 4807725" name="connsiteX465"/>
              <a:gd fmla="*/ 1266544 h 3008458" name="connsiteY465"/>
              <a:gd fmla="*/ 112331 w 4807725" name="connsiteX466"/>
              <a:gd fmla="*/ 1069237 h 3008458" name="connsiteY466"/>
              <a:gd fmla="*/ 110345 w 4807725" name="connsiteX467"/>
              <a:gd fmla="*/ 1170208 h 3008458" name="connsiteY467"/>
              <a:gd fmla="*/ 98952 w 4807725" name="connsiteX468"/>
              <a:gd fmla="*/ 1252917 h 3008458" name="connsiteY468"/>
              <a:gd fmla="*/ 98877 w 4807725" name="connsiteX469"/>
              <a:gd fmla="*/ 1248713 h 3008458" name="connsiteY469"/>
              <a:gd fmla="*/ 99355 w 4807725" name="connsiteX470"/>
              <a:gd fmla="*/ 1208952 h 3008458" name="connsiteY470"/>
              <a:gd fmla="*/ 109011 w 4807725" name="connsiteX471"/>
              <a:gd fmla="*/ 1089462 h 3008458" name="connsiteY471"/>
              <a:gd fmla="*/ 4724962 w 4807725" name="connsiteX472"/>
              <a:gd fmla="*/ 1063035 h 3008458" name="connsiteY472"/>
              <a:gd fmla="*/ 4784348 w 4807725" name="connsiteX473"/>
              <a:gd fmla="*/ 1502882 h 3008458" name="connsiteY473"/>
              <a:gd fmla="*/ 4785347 w 4807725" name="connsiteX474"/>
              <a:gd fmla="*/ 1983490 h 3008458" name="connsiteY474"/>
              <a:gd fmla="*/ 4804930 w 4807725" name="connsiteX475"/>
              <a:gd fmla="*/ 2473579 h 3008458" name="connsiteY475"/>
              <a:gd fmla="*/ 4671645 w 4807725" name="connsiteX476"/>
              <a:gd fmla="*/ 2827135 h 3008458" name="connsiteY476"/>
              <a:gd fmla="*/ 4442739 w 4807725" name="connsiteX477"/>
              <a:gd fmla="*/ 2914550 h 3008458" name="connsiteY477"/>
              <a:gd fmla="*/ 4396877 w 4807725" name="connsiteX478"/>
              <a:gd fmla="*/ 2921907 h 3008458" name="connsiteY478"/>
              <a:gd fmla="*/ 4459495 w 4807725" name="connsiteX479"/>
              <a:gd fmla="*/ 2896020 h 3008458" name="connsiteY479"/>
              <a:gd fmla="*/ 4463840 w 4807725" name="connsiteX480"/>
              <a:gd fmla="*/ 2893335 h 3008458" name="connsiteY480"/>
              <a:gd fmla="*/ 4475275 w 4807725" name="connsiteX481"/>
              <a:gd fmla="*/ 2890896 h 3008458" name="connsiteY481"/>
              <a:gd fmla="*/ 4643592 w 4807725" name="connsiteX482"/>
              <a:gd fmla="*/ 2836244 h 3008458" name="connsiteY482"/>
              <a:gd fmla="*/ 4751958 w 4807725" name="connsiteX483"/>
              <a:gd fmla="*/ 2692460 h 3008458" name="connsiteY483"/>
              <a:gd fmla="*/ 4779012 w 4807725" name="connsiteX484"/>
              <a:gd fmla="*/ 2202743 h 3008458" name="connsiteY484"/>
              <a:gd fmla="*/ 4759429 w 4807725" name="connsiteX485"/>
              <a:gd fmla="*/ 1712655 h 3008458" name="connsiteY485"/>
              <a:gd fmla="*/ 4754853 w 4807725" name="connsiteX486"/>
              <a:gd fmla="*/ 1471735 h 3008458" name="connsiteY486"/>
              <a:gd fmla="*/ 4728681 w 4807725" name="connsiteX487"/>
              <a:gd fmla="*/ 1251224 h 3008458" name="connsiteY487"/>
              <a:gd fmla="*/ 4725267 w 4807725" name="connsiteX488"/>
              <a:gd fmla="*/ 1070222 h 3008458" name="connsiteY488"/>
              <a:gd fmla="*/ 22227 w 4807725" name="connsiteX489"/>
              <a:gd fmla="*/ 862102 h 3008458" name="connsiteY489"/>
              <a:gd fmla="*/ 28118 w 4807725" name="connsiteX490"/>
              <a:gd fmla="*/ 904092 h 3008458" name="connsiteY490"/>
              <a:gd fmla="*/ 21532 w 4807725" name="connsiteX491"/>
              <a:gd fmla="*/ 1017026 h 3008458" name="connsiteY491"/>
              <a:gd fmla="*/ 27088 w 4807725" name="connsiteX492"/>
              <a:gd fmla="*/ 1511668 h 3008458" name="connsiteY492"/>
              <a:gd fmla="*/ 71167 w 4807725" name="connsiteX493"/>
              <a:gd fmla="*/ 2459221 h 3008458" name="connsiteY493"/>
              <a:gd fmla="*/ 71940 w 4807725" name="connsiteX494"/>
              <a:gd fmla="*/ 2462972 h 3008458" name="connsiteY494"/>
              <a:gd fmla="*/ 85922 w 4807725" name="connsiteX495"/>
              <a:gd fmla="*/ 2599831 h 3008458" name="connsiteY495"/>
              <a:gd fmla="*/ 84126 w 4807725" name="connsiteX496"/>
              <a:gd fmla="*/ 2594639 h 3008458" name="connsiteY496"/>
              <a:gd fmla="*/ 17551 w 4807725" name="connsiteX497"/>
              <a:gd fmla="*/ 2150837 h 3008458" name="connsiteY497"/>
              <a:gd fmla="*/ 16552 w 4807725" name="connsiteX498"/>
              <a:gd fmla="*/ 1670229 h 3008458" name="connsiteY498"/>
              <a:gd fmla="*/ 15552 w 4807725" name="connsiteX499"/>
              <a:gd fmla="*/ 1189621 h 3008458" name="connsiteY499"/>
              <a:gd fmla="*/ 17331 w 4807725" name="connsiteX500"/>
              <a:gd fmla="*/ 956334 h 3008458" name="connsiteY500"/>
              <a:gd fmla="*/ 39026 w 4807725" name="connsiteX501"/>
              <a:gd fmla="*/ 817079 h 3008458" name="connsiteY501"/>
              <a:gd fmla="*/ 41538 w 4807725" name="connsiteX502"/>
              <a:gd fmla="*/ 839876 h 3008458" name="connsiteY502"/>
              <a:gd fmla="*/ 85716 w 4807725" name="connsiteX503"/>
              <a:gd fmla="*/ 1311508 h 3008458" name="connsiteY503"/>
              <a:gd fmla="*/ 82019 w 4807725" name="connsiteX504"/>
              <a:gd fmla="*/ 1418202 h 3008458" name="connsiteY504"/>
              <a:gd fmla="*/ 80352 w 4807725" name="connsiteX505"/>
              <a:gd fmla="*/ 1504188 h 3008458" name="connsiteY505"/>
              <a:gd fmla="*/ 66034 w 4807725" name="connsiteX506"/>
              <a:gd fmla="*/ 1297341 h 3008458" name="connsiteY506"/>
              <a:gd fmla="*/ 49229 w 4807725" name="connsiteX507"/>
              <a:gd fmla="*/ 1054574 h 3008458" name="connsiteY507"/>
              <a:gd fmla="*/ 31535 w 4807725" name="connsiteX508"/>
              <a:gd fmla="*/ 928451 h 3008458" name="connsiteY508"/>
              <a:gd fmla="*/ 28118 w 4807725" name="connsiteX509"/>
              <a:gd fmla="*/ 904092 h 3008458" name="connsiteY509"/>
              <a:gd fmla="*/ 28909 w 4807725" name="connsiteX510"/>
              <a:gd fmla="*/ 890519 h 3008458" name="connsiteY510"/>
              <a:gd fmla="*/ 130739 w 4807725" name="connsiteX511"/>
              <a:gd fmla="*/ 762960 h 3008458" name="connsiteY511"/>
              <a:gd fmla="*/ 134811 w 4807725" name="connsiteX512"/>
              <a:gd fmla="*/ 840619 h 3008458" name="connsiteY512"/>
              <a:gd fmla="*/ 133513 w 4807725" name="connsiteX513"/>
              <a:gd fmla="*/ 1087324 h 3008458" name="connsiteY513"/>
              <a:gd fmla="*/ 108249 w 4807725" name="connsiteX514"/>
              <a:gd fmla="*/ 1325701 h 3008458" name="connsiteY514"/>
              <a:gd fmla="*/ 108113 w 4807725" name="connsiteX515"/>
              <a:gd fmla="*/ 1283678 h 3008458" name="connsiteY515"/>
              <a:gd fmla="*/ 110345 w 4807725" name="connsiteX516"/>
              <a:gd fmla="*/ 1170208 h 3008458" name="connsiteY516"/>
              <a:gd fmla="*/ 111984 w 4807725" name="connsiteX517"/>
              <a:gd fmla="*/ 1158310 h 3008458" name="connsiteY517"/>
              <a:gd fmla="*/ 119362 w 4807725" name="connsiteX518"/>
              <a:gd fmla="*/ 1031803 h 3008458" name="connsiteY518"/>
              <a:gd fmla="*/ 119305 w 4807725" name="connsiteX519"/>
              <a:gd fmla="*/ 1026755 h 3008458" name="connsiteY519"/>
              <a:gd fmla="*/ 129187 w 4807725" name="connsiteX520"/>
              <a:gd fmla="*/ 966557 h 3008458" name="connsiteY520"/>
              <a:gd fmla="*/ 130432 w 4807725" name="connsiteX521"/>
              <a:gd fmla="*/ 803256 h 3008458" name="connsiteY521"/>
              <a:gd fmla="*/ 112063 w 4807725" name="connsiteX522"/>
              <a:gd fmla="*/ 700055 h 3008458" name="connsiteY522"/>
              <a:gd fmla="*/ 116583 w 4807725" name="connsiteX523"/>
              <a:gd fmla="*/ 784481 h 3008458" name="connsiteY523"/>
              <a:gd fmla="*/ 117973 w 4807725" name="connsiteX524"/>
              <a:gd fmla="*/ 908142 h 3008458" name="connsiteY524"/>
              <a:gd fmla="*/ 119305 w 4807725" name="connsiteX525"/>
              <a:gd fmla="*/ 1026755 h 3008458" name="connsiteY525"/>
              <a:gd fmla="*/ 112331 w 4807725" name="connsiteX526"/>
              <a:gd fmla="*/ 1069237 h 3008458" name="connsiteY526"/>
              <a:gd fmla="*/ 112873 w 4807725" name="connsiteX527"/>
              <a:gd fmla="*/ 1041666 h 3008458" name="connsiteY527"/>
              <a:gd fmla="*/ 108469 w 4807725" name="connsiteX528"/>
              <a:gd fmla="*/ 859210 h 3008458" name="connsiteY528"/>
              <a:gd fmla="*/ 109214 w 4807725" name="connsiteX529"/>
              <a:gd fmla="*/ 833416 h 3008458" name="connsiteY529"/>
              <a:gd fmla="*/ 112382 w 4807725" name="connsiteX530"/>
              <a:gd fmla="*/ 723790 h 3008458" name="connsiteY530"/>
              <a:gd fmla="*/ 111436 w 4807725" name="connsiteX531"/>
              <a:gd fmla="*/ 653496 h 3008458" name="connsiteY531"/>
              <a:gd fmla="*/ 112063 w 4807725" name="connsiteX532"/>
              <a:gd fmla="*/ 700055 h 3008458" name="connsiteY532"/>
              <a:gd fmla="*/ 110782 w 4807725" name="connsiteX533"/>
              <a:gd fmla="*/ 676134 h 3008458" name="connsiteY533"/>
              <a:gd fmla="*/ 125614 w 4807725" name="connsiteX534"/>
              <a:gd fmla="*/ 582255 h 3008458" name="connsiteY534"/>
              <a:gd fmla="*/ 131677 w 4807725" name="connsiteX535"/>
              <a:gd fmla="*/ 639955 h 3008458" name="connsiteY535"/>
              <a:gd fmla="*/ 130739 w 4807725" name="connsiteX536"/>
              <a:gd fmla="*/ 762960 h 3008458" name="connsiteY536"/>
              <a:gd fmla="*/ 123614 w 4807725" name="connsiteX537"/>
              <a:gd fmla="*/ 627059 h 3008458" name="connsiteY537"/>
              <a:gd fmla="*/ 107315 w 4807725" name="connsiteX538"/>
              <a:gd fmla="*/ 508343 h 3008458" name="connsiteY538"/>
              <a:gd fmla="*/ 113449 w 4807725" name="connsiteX539"/>
              <a:gd fmla="*/ 583818 h 3008458" name="connsiteY539"/>
              <a:gd fmla="*/ 111436 w 4807725" name="connsiteX540"/>
              <a:gd fmla="*/ 653496 h 3008458" name="connsiteY540"/>
              <a:gd fmla="*/ 111219 w 4807725" name="connsiteX541"/>
              <a:gd fmla="*/ 637386 h 3008458" name="connsiteY541"/>
              <a:gd fmla="*/ 106178 w 4807725" name="connsiteX542"/>
              <a:gd fmla="*/ 543515 h 3008458" name="connsiteY542"/>
              <a:gd fmla="*/ 105352 w 4807725" name="connsiteX543"/>
              <a:gd fmla="*/ 539578 h 3008458" name="connsiteY543"/>
              <a:gd fmla="*/ 105598 w 4807725" name="connsiteX544"/>
              <a:gd fmla="*/ 451138 h 3008458" name="connsiteY544"/>
              <a:gd fmla="*/ 109894 w 4807725" name="connsiteX545"/>
              <a:gd fmla="*/ 467295 h 3008458" name="connsiteY545"/>
              <a:gd fmla="*/ 107315 w 4807725" name="connsiteX546"/>
              <a:gd fmla="*/ 508343 h 3008458" name="connsiteY546"/>
              <a:gd fmla="*/ 104389 w 4807725" name="connsiteX547"/>
              <a:gd fmla="*/ 472344 h 3008458" name="connsiteY547"/>
              <a:gd fmla="*/ 85934 w 4807725" name="connsiteX548"/>
              <a:gd fmla="*/ 447979 h 3008458" name="connsiteY548"/>
              <a:gd fmla="*/ 86278 w 4807725" name="connsiteX549"/>
              <a:gd fmla="*/ 448651 h 3008458" name="connsiteY549"/>
              <a:gd fmla="*/ 105352 w 4807725" name="connsiteX550"/>
              <a:gd fmla="*/ 539578 h 3008458" name="connsiteY550"/>
              <a:gd fmla="*/ 104336 w 4807725" name="connsiteX551"/>
              <a:gd fmla="*/ 555749 h 3008458" name="connsiteY551"/>
              <a:gd fmla="*/ 110460 w 4807725" name="connsiteX552"/>
              <a:gd fmla="*/ 670115 h 3008458" name="connsiteY552"/>
              <a:gd fmla="*/ 110782 w 4807725" name="connsiteX553"/>
              <a:gd fmla="*/ 676134 h 3008458" name="connsiteY553"/>
              <a:gd fmla="*/ 110282 w 4807725" name="connsiteX554"/>
              <a:gd fmla="*/ 693444 h 3008458" name="connsiteY554"/>
              <a:gd fmla="*/ 107114 w 4807725" name="connsiteX555"/>
              <a:gd fmla="*/ 803070 h 3008458" name="connsiteY555"/>
              <a:gd fmla="*/ 108469 w 4807725" name="connsiteX556"/>
              <a:gd fmla="*/ 859210 h 3008458" name="connsiteY556"/>
              <a:gd fmla="*/ 106046 w 4807725" name="connsiteX557"/>
              <a:gd fmla="*/ 943042 h 3008458" name="connsiteY557"/>
              <a:gd fmla="*/ 96105 w 4807725" name="connsiteX558"/>
              <a:gd fmla="*/ 1092651 h 3008458" name="connsiteY558"/>
              <a:gd fmla="*/ 94512 w 4807725" name="connsiteX559"/>
              <a:gd fmla="*/ 1003025 h 3008458" name="connsiteY559"/>
              <a:gd fmla="*/ 93443 w 4807725" name="connsiteX560"/>
              <a:gd fmla="*/ 760967 h 3008458" name="connsiteY560"/>
              <a:gd fmla="*/ 85752 w 4807725" name="connsiteX561"/>
              <a:gd fmla="*/ 546269 h 3008458" name="connsiteY561"/>
              <a:gd fmla="*/ 48147 w 4807725" name="connsiteX562"/>
              <a:gd fmla="*/ 374135 h 3008458" name="connsiteY562"/>
              <a:gd fmla="*/ 53687 w 4807725" name="connsiteX563"/>
              <a:gd fmla="*/ 384962 h 3008458" name="connsiteY563"/>
              <a:gd fmla="*/ 43985 w 4807725" name="connsiteX564"/>
              <a:gd fmla="*/ 413903 h 3008458" name="connsiteY564"/>
              <a:gd fmla="*/ 34203 w 4807725" name="connsiteX565"/>
              <a:gd fmla="*/ 578521 h 3008458" name="connsiteY565"/>
              <a:gd fmla="*/ 46807 w 4807725" name="connsiteX566"/>
              <a:gd fmla="*/ 760596 h 3008458" name="connsiteY566"/>
              <a:gd fmla="*/ 39026 w 4807725" name="connsiteX567"/>
              <a:gd fmla="*/ 817079 h 3008458" name="connsiteY567"/>
              <a:gd fmla="*/ 19039 w 4807725" name="connsiteX568"/>
              <a:gd fmla="*/ 635697 h 3008458" name="connsiteY568"/>
              <a:gd fmla="*/ 19032 w 4807725" name="connsiteX569"/>
              <a:gd fmla="*/ 628049 h 3008458" name="connsiteY569"/>
              <a:gd fmla="*/ 17640 w 4807725" name="connsiteX570"/>
              <a:gd fmla="*/ 533478 h 3008458" name="connsiteY570"/>
              <a:gd fmla="*/ 21420 w 4807725" name="connsiteX571"/>
              <a:gd fmla="*/ 491168 h 3008458" name="connsiteY571"/>
              <a:gd fmla="*/ 30143 w 4807725" name="connsiteX572"/>
              <a:gd fmla="*/ 428610 h 3008458" name="connsiteY572"/>
              <a:gd fmla="*/ 47874 w 4807725" name="connsiteX573"/>
              <a:gd fmla="*/ 360796 h 3008458" name="connsiteY573"/>
              <a:gd fmla="*/ 52254 w 4807725" name="connsiteX574"/>
              <a:gd fmla="*/ 361709 h 3008458" name="connsiteY574"/>
              <a:gd fmla="*/ 48147 w 4807725" name="connsiteX575"/>
              <a:gd fmla="*/ 374135 h 3008458" name="connsiteY575"/>
              <a:gd fmla="*/ 45614 w 4807725" name="connsiteX576"/>
              <a:gd fmla="*/ 369186 h 3008458" name="connsiteY576"/>
              <a:gd fmla="*/ 59870 w 4807725" name="connsiteX577"/>
              <a:gd fmla="*/ 347174 h 3008458" name="connsiteY577"/>
              <a:gd fmla="*/ 68592 w 4807725" name="connsiteX578"/>
              <a:gd fmla="*/ 350160 h 3008458" name="connsiteY578"/>
              <a:gd fmla="*/ 90298 w 4807725" name="connsiteX579"/>
              <a:gd fmla="*/ 402896 h 3008458" name="connsiteY579"/>
              <a:gd fmla="*/ 85939 w 4807725" name="connsiteX580"/>
              <a:gd fmla="*/ 445368 h 3008458" name="connsiteY580"/>
              <a:gd fmla="*/ 85934 w 4807725" name="connsiteX581"/>
              <a:gd fmla="*/ 447979 h 3008458" name="connsiteY581"/>
              <a:gd fmla="*/ 53687 w 4807725" name="connsiteX582"/>
              <a:gd fmla="*/ 384962 h 3008458" name="connsiteY582"/>
              <a:gd fmla="*/ 59123 w 4807725" name="connsiteX583"/>
              <a:gd fmla="*/ 368748 h 3008458" name="connsiteY583"/>
              <a:gd fmla="*/ 55091 w 4807725" name="connsiteX584"/>
              <a:gd fmla="*/ 362300 h 3008458" name="connsiteY584"/>
              <a:gd fmla="*/ 52254 w 4807725" name="connsiteX585"/>
              <a:gd fmla="*/ 361709 h 3008458" name="connsiteY585"/>
              <a:gd fmla="*/ 54565 w 4807725" name="connsiteX586"/>
              <a:gd fmla="*/ 354714 h 3008458" name="connsiteY586"/>
              <a:gd fmla="*/ 59870 w 4807725" name="connsiteX587"/>
              <a:gd fmla="*/ 347174 h 3008458" name="connsiteY587"/>
              <a:gd fmla="*/ 134089 w 4807725" name="connsiteX588"/>
              <a:gd fmla="*/ 323579 h 3008458" name="connsiteY588"/>
              <a:gd fmla="*/ 133456 w 4807725" name="connsiteX589"/>
              <a:gd fmla="*/ 406668 h 3008458" name="connsiteY589"/>
              <a:gd fmla="*/ 125614 w 4807725" name="connsiteX590"/>
              <a:gd fmla="*/ 582255 h 3008458" name="connsiteY590"/>
              <a:gd fmla="*/ 115914 w 4807725" name="connsiteX591"/>
              <a:gd fmla="*/ 489934 h 3008458" name="connsiteY591"/>
              <a:gd fmla="*/ 109894 w 4807725" name="connsiteX592"/>
              <a:gd fmla="*/ 467295 h 3008458" name="connsiteY592"/>
              <a:gd fmla="*/ 110307 w 4807725" name="connsiteX593"/>
              <a:gd fmla="*/ 460726 h 3008458" name="connsiteY593"/>
              <a:gd fmla="*/ 108055 w 4807725" name="connsiteX594"/>
              <a:gd fmla="*/ 415365 h 3008458" name="connsiteY594"/>
              <a:gd fmla="*/ 119785 w 4807725" name="connsiteX595"/>
              <a:gd fmla="*/ 364565 h 3008458" name="connsiteY595"/>
              <a:gd fmla="*/ 127388 w 4807725" name="connsiteX596"/>
              <a:gd fmla="*/ 259234 h 3008458" name="connsiteY596"/>
              <a:gd fmla="*/ 122820 w 4807725" name="connsiteX597"/>
              <a:gd fmla="*/ 272435 h 3008458" name="connsiteY597"/>
              <a:gd fmla="*/ 105759 w 4807725" name="connsiteX598"/>
              <a:gd fmla="*/ 369119 h 3008458" name="connsiteY598"/>
              <a:gd fmla="*/ 108055 w 4807725" name="connsiteX599"/>
              <a:gd fmla="*/ 415365 h 3008458" name="connsiteY599"/>
              <a:gd fmla="*/ 107501 w 4807725" name="connsiteX600"/>
              <a:gd fmla="*/ 417762 h 3008458" name="connsiteY600"/>
              <a:gd fmla="*/ 105598 w 4807725" name="connsiteX601"/>
              <a:gd fmla="*/ 451138 h 3008458" name="connsiteY601"/>
              <a:gd fmla="*/ 97283 w 4807725" name="connsiteX602"/>
              <a:gd fmla="*/ 419868 h 3008458" name="connsiteY602"/>
              <a:gd fmla="*/ 90298 w 4807725" name="connsiteX603"/>
              <a:gd fmla="*/ 402896 h 3008458" name="connsiteY603"/>
              <a:gd fmla="*/ 96645 w 4807725" name="connsiteX604"/>
              <a:gd fmla="*/ 341051 h 3008458" name="connsiteY604"/>
              <a:gd fmla="*/ 125599 w 4807725" name="connsiteX605"/>
              <a:gd fmla="*/ 261594 h 3008458" name="connsiteY605"/>
              <a:gd fmla="*/ 4364100 w 4807725" name="connsiteX606"/>
              <a:gd fmla="*/ 192225 h 3008458" name="connsiteY606"/>
              <a:gd fmla="*/ 4453473 w 4807725" name="connsiteX607"/>
              <a:gd fmla="*/ 245089 h 3008458" name="connsiteY607"/>
              <a:gd fmla="*/ 4525047 w 4807725" name="connsiteX608"/>
              <a:gd fmla="*/ 320023 h 3008458" name="connsiteY608"/>
              <a:gd fmla="*/ 4569090 w 4807725" name="connsiteX609"/>
              <a:gd fmla="*/ 387754 h 3008458" name="connsiteY609"/>
              <a:gd fmla="*/ 4606261 w 4807725" name="connsiteX610"/>
              <a:gd fmla="*/ 466120 h 3008458" name="connsiteY610"/>
              <a:gd fmla="*/ 4622395 w 4807725" name="connsiteX611"/>
              <a:gd fmla="*/ 504839 h 3008458" name="connsiteY611"/>
              <a:gd fmla="*/ 4663641 w 4807725" name="connsiteX612"/>
              <a:gd fmla="*/ 665538 h 3008458" name="connsiteY612"/>
              <a:gd fmla="*/ 4691740 w 4807725" name="connsiteX613"/>
              <a:gd fmla="*/ 841611 h 3008458" name="connsiteY613"/>
              <a:gd fmla="*/ 4696749 w 4807725" name="connsiteX614"/>
              <a:gd fmla="*/ 874034 h 3008458" name="connsiteY614"/>
              <a:gd fmla="*/ 4705811 w 4807725" name="connsiteX615"/>
              <a:gd fmla="*/ 1022240 h 3008458" name="connsiteY615"/>
              <a:gd fmla="*/ 4705768 w 4807725" name="connsiteX616"/>
              <a:gd fmla="*/ 1074866 h 3008458" name="connsiteY616"/>
              <a:gd fmla="*/ 4699368 w 4807725" name="connsiteX617"/>
              <a:gd fmla="*/ 1026272 h 3008458" name="connsiteY617"/>
              <a:gd fmla="*/ 4672916 w 4807725" name="connsiteX618"/>
              <a:gd fmla="*/ 825422 h 3008458" name="connsiteY618"/>
              <a:gd fmla="*/ 4587046 w 4807725" name="connsiteX619"/>
              <a:gd fmla="*/ 465455 h 3008458" name="connsiteY619"/>
              <a:gd fmla="*/ 4407880 w 4807725" name="connsiteX620"/>
              <a:gd fmla="*/ 222562 h 3008458" name="connsiteY620"/>
              <a:gd fmla="*/ 4368720 w 4807725" name="connsiteX621"/>
              <a:gd fmla="*/ 197113 h 3008458" name="connsiteY621"/>
              <a:gd fmla="*/ 4305101 w 4807725" name="connsiteX622"/>
              <a:gd fmla="*/ 168724 h 3008458" name="connsiteY622"/>
              <a:gd fmla="*/ 4356209 w 4807725" name="connsiteX623"/>
              <a:gd fmla="*/ 188983 h 3008458" name="connsiteY623"/>
              <a:gd fmla="*/ 4368720 w 4807725" name="connsiteX624"/>
              <a:gd fmla="*/ 197113 h 3008458" name="connsiteY624"/>
              <a:gd fmla="*/ 4412097 w 4807725" name="connsiteX625"/>
              <a:gd fmla="*/ 243009 h 3008458" name="connsiteY625"/>
              <a:gd fmla="*/ 4457674 w 4807725" name="connsiteX626"/>
              <a:gd fmla="*/ 305780 h 3008458" name="connsiteY626"/>
              <a:gd fmla="*/ 4608763 w 4807725" name="connsiteX627"/>
              <a:gd fmla="*/ 675599 h 3008458" name="connsiteY627"/>
              <a:gd fmla="*/ 4684808 w 4807725" name="connsiteX628"/>
              <a:gd fmla="*/ 1100812 h 3008458" name="connsiteY628"/>
              <a:gd fmla="*/ 4705610 w 4807725" name="connsiteX629"/>
              <a:gd fmla="*/ 1266544 h 3008458" name="connsiteY629"/>
              <a:gd fmla="*/ 4705458 w 4807725" name="connsiteX630"/>
              <a:gd fmla="*/ 1450928 h 3008458" name="connsiteY630"/>
              <a:gd fmla="*/ 4721720 w 4807725" name="connsiteX631"/>
              <a:gd fmla="*/ 1641905 h 3008458" name="connsiteY631"/>
              <a:gd fmla="*/ 4718904 w 4807725" name="connsiteX632"/>
              <a:gd fmla="*/ 1790051 h 3008458" name="connsiteY632"/>
              <a:gd fmla="*/ 4707672 w 4807725" name="connsiteX633"/>
              <a:gd fmla="*/ 1990470 h 3008458" name="connsiteY633"/>
              <a:gd fmla="*/ 4701544 w 4807725" name="connsiteX634"/>
              <a:gd fmla="*/ 1964159 h 3008458" name="connsiteY634"/>
              <a:gd fmla="*/ 4691114 w 4807725" name="connsiteX635"/>
              <a:gd fmla="*/ 1955911 h 3008458" name="connsiteY635"/>
              <a:gd fmla="*/ 4690837 w 4807725" name="connsiteX636"/>
              <a:gd fmla="*/ 1956895 h 3008458" name="connsiteY636"/>
              <a:gd fmla="*/ 4687500 w 4807725" name="connsiteX637"/>
              <a:gd fmla="*/ 1887206 h 3008458" name="connsiteY637"/>
              <a:gd fmla="*/ 4692993 w 4807725" name="connsiteX638"/>
              <a:gd fmla="*/ 1805009 h 3008458" name="connsiteY638"/>
              <a:gd fmla="*/ 4670781 w 4807725" name="connsiteX639"/>
              <a:gd fmla="*/ 1105366 h 3008458" name="connsiteY639"/>
              <a:gd fmla="*/ 4590180 w 4807725" name="connsiteX640"/>
              <a:gd fmla="*/ 666119 h 3008458" name="connsiteY640"/>
              <a:gd fmla="*/ 4587139 w 4807725" name="connsiteX641"/>
              <a:gd fmla="*/ 656458 h 3008458" name="connsiteY641"/>
              <a:gd fmla="*/ 4572308 w 4807725" name="connsiteX642"/>
              <a:gd fmla="*/ 563324 h 3008458" name="connsiteY642"/>
              <a:gd fmla="*/ 4492118 w 4807725" name="connsiteX643"/>
              <a:gd fmla="*/ 376045 h 3008458" name="connsiteY643"/>
              <a:gd fmla="*/ 4469554 w 4807725" name="connsiteX644"/>
              <a:gd fmla="*/ 345083 h 3008458" name="connsiteY644"/>
              <a:gd fmla="*/ 4439091 w 4807725" name="connsiteX645"/>
              <a:gd fmla="*/ 296300 h 3008458" name="connsiteY645"/>
              <a:gd fmla="*/ 4336143 w 4807725" name="connsiteX646"/>
              <a:gd fmla="*/ 188162 h 3008458" name="connsiteY646"/>
              <a:gd fmla="*/ 4301438 w 4807725" name="connsiteX647"/>
              <a:gd fmla="*/ 149051 h 3008458" name="connsiteY647"/>
              <a:gd fmla="*/ 4371210 w 4807725" name="connsiteX648"/>
              <a:gd fmla="*/ 176776 h 3008458" name="connsiteY648"/>
              <a:gd fmla="*/ 4527806 w 4807725" name="connsiteX649"/>
              <a:gd fmla="*/ 283009 h 3008458" name="connsiteY649"/>
              <a:gd fmla="*/ 4692922 w 4807725" name="connsiteX650"/>
              <a:gd fmla="*/ 648273 h 3008458" name="connsiteY650"/>
              <a:gd fmla="*/ 4716310 w 4807725" name="connsiteX651"/>
              <a:gd fmla="*/ 859086 h 3008458" name="connsiteY651"/>
              <a:gd fmla="*/ 4724962 w 4807725" name="connsiteX652"/>
              <a:gd fmla="*/ 1063035 h 3008458" name="connsiteY652"/>
              <a:gd fmla="*/ 4718129 w 4807725" name="connsiteX653"/>
              <a:gd fmla="*/ 1012423 h 3008458" name="connsiteY653"/>
              <a:gd fmla="*/ 4696749 w 4807725" name="connsiteX654"/>
              <a:gd fmla="*/ 874034 h 3008458" name="connsiteY654"/>
              <a:gd fmla="*/ 4692658 w 4807725" name="connsiteX655"/>
              <a:gd fmla="*/ 807134 h 3008458" name="connsiteY655"/>
              <a:gd fmla="*/ 4660668 w 4807725" name="connsiteX656"/>
              <a:gd fmla="*/ 596690 h 3008458" name="connsiteY656"/>
              <a:gd fmla="*/ 4622395 w 4807725" name="connsiteX657"/>
              <a:gd fmla="*/ 504839 h 3008458" name="connsiteY657"/>
              <a:gd fmla="*/ 4619763 w 4807725" name="connsiteX658"/>
              <a:gd fmla="*/ 494587 h 3008458" name="connsiteY658"/>
              <a:gd fmla="*/ 4606261 w 4807725" name="connsiteX659"/>
              <a:gd fmla="*/ 466120 h 3008458" name="connsiteY659"/>
              <a:gd fmla="*/ 4581662 w 4807725" name="connsiteX660"/>
              <a:gd fmla="*/ 407087 h 3008458" name="connsiteY660"/>
              <a:gd fmla="*/ 4569090 w 4807725" name="connsiteX661"/>
              <a:gd fmla="*/ 387754 h 3008458" name="connsiteY661"/>
              <a:gd fmla="*/ 4546034 w 4807725" name="connsiteX662"/>
              <a:gd fmla="*/ 339146 h 3008458" name="connsiteY662"/>
              <a:gd fmla="*/ 4398426 w 4807725" name="connsiteX663"/>
              <a:gd fmla="*/ 200906 h 3008458" name="connsiteY663"/>
              <a:gd fmla="*/ 4310408 w 4807725" name="connsiteX664"/>
              <a:gd fmla="*/ 154740 h 3008458" name="connsiteY664"/>
              <a:gd fmla="*/ 4037547 w 4807725" name="connsiteX665"/>
              <a:gd fmla="*/ 128058 h 3008458" name="connsiteY665"/>
              <a:gd fmla="*/ 4056638 w 4807725" name="connsiteX666"/>
              <a:gd fmla="*/ 135413 h 3008458" name="connsiteY666"/>
              <a:gd fmla="*/ 4355644 w 4807725" name="connsiteX667"/>
              <a:gd fmla="*/ 230312 h 3008458" name="connsiteY667"/>
              <a:gd fmla="*/ 4432692 w 4807725" name="connsiteX668"/>
              <a:gd fmla="*/ 294500 h 3008458" name="connsiteY668"/>
              <a:gd fmla="*/ 4469554 w 4807725" name="connsiteX669"/>
              <a:gd fmla="*/ 345083 h 3008458" name="connsiteY669"/>
              <a:gd fmla="*/ 4490063 w 4807725" name="connsiteX670"/>
              <a:gd fmla="*/ 377924 h 3008458" name="connsiteY670"/>
              <a:gd fmla="*/ 4528706 w 4807725" name="connsiteX671"/>
              <a:gd fmla="*/ 470823 h 3008458" name="connsiteY671"/>
              <a:gd fmla="*/ 4587139 w 4807725" name="connsiteX672"/>
              <a:gd fmla="*/ 656458 h 3008458" name="connsiteY672"/>
              <a:gd fmla="*/ 4604020 w 4807725" name="connsiteX673"/>
              <a:gd fmla="*/ 762466 h 3008458" name="connsiteY673"/>
              <a:gd fmla="*/ 4625213 w 4807725" name="connsiteX674"/>
              <a:gd fmla="*/ 965023 h 3008458" name="connsiteY674"/>
              <a:gd fmla="*/ 4667935 w 4807725" name="connsiteX675"/>
              <a:gd fmla="*/ 1478625 h 3008458" name="connsiteY675"/>
              <a:gd fmla="*/ 4687500 w 4807725" name="connsiteX676"/>
              <a:gd fmla="*/ 1887206 h 3008458" name="connsiteY676"/>
              <a:gd fmla="*/ 4677693 w 4807725" name="connsiteX677"/>
              <a:gd fmla="*/ 2033960 h 3008458" name="connsiteY677"/>
              <a:gd fmla="*/ 4671371 w 4807725" name="connsiteX678"/>
              <a:gd fmla="*/ 2129094 h 3008458" name="connsiteY678"/>
              <a:gd fmla="*/ 4670146 w 4807725" name="connsiteX679"/>
              <a:gd fmla="*/ 2106223 h 3008458" name="connsiteY679"/>
              <a:gd fmla="*/ 4664022 w 4807725" name="connsiteX680"/>
              <a:gd fmla="*/ 1991856 h 3008458" name="connsiteY680"/>
              <a:gd fmla="*/ 4653909 w 4807725" name="connsiteX681"/>
              <a:gd fmla="*/ 1483180 h 3008458" name="connsiteY681"/>
              <a:gd fmla="*/ 4597160 w 4807725" name="connsiteX682"/>
              <a:gd fmla="*/ 974132 h 3008458" name="connsiteY682"/>
              <a:gd fmla="*/ 4539699 w 4807725" name="connsiteX683"/>
              <a:gd fmla="*/ 558398 h 3008458" name="connsiteY683"/>
              <a:gd fmla="*/ 4323034 w 4807725" name="connsiteX684"/>
              <a:gd fmla="*/ 225386 h 3008458" name="connsiteY684"/>
              <a:gd fmla="*/ 3990467 w 4807725" name="connsiteX685"/>
              <a:gd fmla="*/ 138021 h 3008458" name="connsiteY685"/>
              <a:gd fmla="*/ 3977219 w 4807725" name="connsiteX686"/>
              <a:gd fmla="*/ 131167 h 3008458" name="connsiteY686"/>
              <a:gd fmla="*/ 3506020 w 4807725" name="connsiteX687"/>
              <a:gd fmla="*/ 127945 h 3008458" name="connsiteY687"/>
              <a:gd fmla="*/ 3750083 w 4807725" name="connsiteX688"/>
              <a:gd fmla="*/ 132170 h 3008458" name="connsiteY688"/>
              <a:gd fmla="*/ 3516332 w 4807725" name="connsiteX689"/>
              <a:gd fmla="*/ 128559 h 3008458" name="connsiteY689"/>
              <a:gd fmla="*/ 3968294 w 4807725" name="connsiteX690"/>
              <a:gd fmla="*/ 126550 h 3008458" name="connsiteY690"/>
              <a:gd fmla="*/ 3977219 w 4807725" name="connsiteX691"/>
              <a:gd fmla="*/ 131167 h 3008458" name="connsiteY691"/>
              <a:gd fmla="*/ 3959377 w 4807725" name="connsiteX692"/>
              <a:gd fmla="*/ 132087 h 3008458" name="connsiteY692"/>
              <a:gd fmla="*/ 3750083 w 4807725" name="connsiteX693"/>
              <a:gd fmla="*/ 132170 h 3008458" name="connsiteY693"/>
              <a:gd fmla="*/ 3957668 w 4807725" name="connsiteX694"/>
              <a:gd fmla="*/ 126824 h 3008458" name="connsiteY694"/>
              <a:gd fmla="*/ 4134717 w 4807725" name="connsiteX695"/>
              <a:gd fmla="*/ 124602 h 3008458" name="connsiteY695"/>
              <a:gd fmla="*/ 4198689 w 4807725" name="connsiteX696"/>
              <a:gd fmla="*/ 132680 h 3008458" name="connsiteY696"/>
              <a:gd fmla="*/ 4283726 w 4807725" name="connsiteX697"/>
              <a:gd fmla="*/ 155339 h 3008458" name="connsiteY697"/>
              <a:gd fmla="*/ 4305101 w 4807725" name="connsiteX698"/>
              <a:gd fmla="*/ 168724 h 3008458" name="connsiteY698"/>
              <a:gd fmla="*/ 4273425 w 4807725" name="connsiteX699"/>
              <a:gd fmla="*/ 156167 h 3008458" name="connsiteY699"/>
              <a:gd fmla="*/ 4181491 w 4807725" name="connsiteX700"/>
              <a:gd fmla="*/ 132688 h 3008458" name="connsiteY700"/>
              <a:gd fmla="*/ 4127806 w 4807725" name="connsiteX701"/>
              <a:gd fmla="*/ 123407 h 3008458" name="connsiteY701"/>
              <a:gd fmla="*/ 4134717 w 4807725" name="connsiteX702"/>
              <a:gd fmla="*/ 124602 h 3008458" name="connsiteY702"/>
              <a:gd fmla="*/ 4125994 w 4807725" name="connsiteX703"/>
              <a:gd fmla="*/ 123500 h 3008458" name="connsiteY703"/>
              <a:gd fmla="*/ 4119337 w 4807725" name="connsiteX704"/>
              <a:gd fmla="*/ 122660 h 3008458" name="connsiteY704"/>
              <a:gd fmla="*/ 4125994 w 4807725" name="connsiteX705"/>
              <a:gd fmla="*/ 123500 h 3008458" name="connsiteY705"/>
              <a:gd fmla="*/ 4037547 w 4807725" name="connsiteX706"/>
              <a:gd fmla="*/ 128058 h 3008458" name="connsiteY706"/>
              <a:gd fmla="*/ 4029537 w 4807725" name="connsiteX707"/>
              <a:gd fmla="*/ 124973 h 3008458" name="connsiteY707"/>
              <a:gd fmla="*/ 4211889 w 4807725" name="connsiteX708"/>
              <a:gd fmla="*/ 121849 h 3008458" name="connsiteY708"/>
              <a:gd fmla="*/ 4309366 w 4807725" name="connsiteX709"/>
              <a:gd fmla="*/ 154193 h 3008458" name="connsiteY709"/>
              <a:gd fmla="*/ 4310408 w 4807725" name="connsiteX710"/>
              <a:gd fmla="*/ 154740 h 3008458" name="connsiteY710"/>
              <a:gd fmla="*/ 4355999 w 4807725" name="connsiteX711"/>
              <a:gd fmla="*/ 183654 h 3008458" name="connsiteY711"/>
              <a:gd fmla="*/ 4364100 w 4807725" name="connsiteX712"/>
              <a:gd fmla="*/ 192225 h 3008458" name="connsiteY712"/>
              <a:gd fmla="*/ 4363516 w 4807725" name="connsiteX713"/>
              <a:gd fmla="*/ 191880 h 3008458" name="connsiteY713"/>
              <a:gd fmla="*/ 4356209 w 4807725" name="connsiteX714"/>
              <a:gd fmla="*/ 188983 h 3008458" name="connsiteY714"/>
              <a:gd fmla="*/ 4318833 w 4807725" name="connsiteX715"/>
              <a:gd fmla="*/ 164694 h 3008458" name="connsiteY715"/>
              <a:gd fmla="*/ 4283726 w 4807725" name="connsiteX716"/>
              <a:gd fmla="*/ 155339 h 3008458" name="connsiteY716"/>
              <a:gd fmla="*/ 4276236 w 4807725" name="connsiteX717"/>
              <a:gd fmla="*/ 150649 h 3008458" name="connsiteY717"/>
              <a:gd fmla="*/ 4211889 w 4807725" name="connsiteX718"/>
              <a:gd fmla="*/ 121849 h 3008458" name="connsiteY718"/>
              <a:gd fmla="*/ 4165253 w 4807725" name="connsiteX719"/>
              <a:gd fmla="*/ 121477 h 3008458" name="connsiteY719"/>
              <a:gd fmla="*/ 4127806 w 4807725" name="connsiteX720"/>
              <a:gd fmla="*/ 123407 h 3008458" name="connsiteY720"/>
              <a:gd fmla="*/ 4122946 w 4807725" name="connsiteX721"/>
              <a:gd fmla="*/ 122567 h 3008458" name="connsiteY721"/>
              <a:gd fmla="*/ 4162499 w 4807725" name="connsiteX722"/>
              <a:gd fmla="*/ 112996 h 3008458" name="connsiteY722"/>
              <a:gd fmla="*/ 4169771 w 4807725" name="connsiteX723"/>
              <a:gd fmla="*/ 114299 h 3008458" name="connsiteY723"/>
              <a:gd fmla="*/ 4165253 w 4807725" name="connsiteX724"/>
              <a:gd fmla="*/ 121477 h 3008458" name="connsiteY724"/>
              <a:gd fmla="*/ 3946562 w 4807725" name="connsiteX725"/>
              <a:gd fmla="*/ 110229 h 3008458" name="connsiteY725"/>
              <a:gd fmla="*/ 3954585 w 4807725" name="connsiteX726"/>
              <a:gd fmla="*/ 110614 h 3008458" name="connsiteY726"/>
              <a:gd fmla="*/ 3998477 w 4807725" name="connsiteX727"/>
              <a:gd fmla="*/ 113008 h 3008458" name="connsiteY727"/>
              <a:gd fmla="*/ 4029537 w 4807725" name="connsiteX728"/>
              <a:gd fmla="*/ 124973 h 3008458" name="connsiteY728"/>
              <a:gd fmla="*/ 3968294 w 4807725" name="connsiteX729"/>
              <a:gd fmla="*/ 126550 h 3008458" name="connsiteY729"/>
              <a:gd fmla="*/ 3946098 w 4807725" name="connsiteX730"/>
              <a:gd fmla="*/ 115067 h 3008458" name="connsiteY730"/>
              <a:gd fmla="*/ 3945528 w 4807725" name="connsiteX731"/>
              <a:gd fmla="*/ 113312 h 3008458" name="connsiteY731"/>
              <a:gd fmla="*/ 3944579 w 4807725" name="connsiteX732"/>
              <a:gd fmla="*/ 110388 h 3008458" name="connsiteY732"/>
              <a:gd fmla="*/ 4172775 w 4807725" name="connsiteX733"/>
              <a:gd fmla="*/ 109529 h 3008458" name="connsiteY733"/>
              <a:gd fmla="*/ 4178411 w 4807725" name="connsiteX734"/>
              <a:gd fmla="*/ 110308 h 3008458" name="connsiteY734"/>
              <a:gd fmla="*/ 4211889 w 4807725" name="connsiteX735"/>
              <a:gd fmla="*/ 121849 h 3008458" name="connsiteY735"/>
              <a:gd fmla="*/ 4169771 w 4807725" name="connsiteX736"/>
              <a:gd fmla="*/ 114299 h 3008458" name="connsiteY736"/>
              <a:gd fmla="*/ 3962054 w 4807725" name="connsiteX737"/>
              <a:gd fmla="*/ 108986 h 3008458" name="connsiteY737"/>
              <a:gd fmla="*/ 3960124 w 4807725" name="connsiteX738"/>
              <a:gd fmla="*/ 110512 h 3008458" name="connsiteY738"/>
              <a:gd fmla="*/ 3959690 w 4807725" name="connsiteX739"/>
              <a:gd fmla="*/ 109176 h 3008458" name="connsiteY739"/>
              <a:gd fmla="*/ 3903702 w 4807725" name="connsiteX740"/>
              <a:gd fmla="*/ 108174 h 3008458" name="connsiteY740"/>
              <a:gd fmla="*/ 3944495 w 4807725" name="connsiteX741"/>
              <a:gd fmla="*/ 110130 h 3008458" name="connsiteY741"/>
              <a:gd fmla="*/ 3944579 w 4807725" name="connsiteX742"/>
              <a:gd fmla="*/ 110388 h 3008458" name="connsiteY742"/>
              <a:gd fmla="*/ 3923092 w 4807725" name="connsiteX743"/>
              <a:gd fmla="*/ 112113 h 3008458" name="connsiteY743"/>
              <a:gd fmla="*/ 3691921 w 4807725" name="connsiteX744"/>
              <a:gd fmla="*/ 114209 h 3008458" name="connsiteY744"/>
              <a:gd fmla="*/ 3508939 w 4807725" name="connsiteX745"/>
              <a:gd fmla="*/ 108943 h 3008458" name="connsiteY745"/>
              <a:gd fmla="*/ 3659881 w 4807725" name="connsiteX746"/>
              <a:gd fmla="*/ 111038 h 3008458" name="connsiteY746"/>
              <a:gd fmla="*/ 3984681 w 4807725" name="connsiteX747"/>
              <a:gd fmla="*/ 107693 h 3008458" name="connsiteY747"/>
              <a:gd fmla="*/ 4086006 w 4807725" name="connsiteX748"/>
              <a:gd fmla="*/ 116181 h 3008458" name="connsiteY748"/>
              <a:gd fmla="*/ 4122946 w 4807725" name="connsiteX749"/>
              <a:gd fmla="*/ 122567 h 3008458" name="connsiteY749"/>
              <a:gd fmla="*/ 4119337 w 4807725" name="connsiteX750"/>
              <a:gd fmla="*/ 122660 h 3008458" name="connsiteY750"/>
              <a:gd fmla="*/ 4076671 w 4807725" name="connsiteX751"/>
              <a:gd fmla="*/ 117273 h 3008458" name="connsiteY751"/>
              <a:gd fmla="*/ 3998477 w 4807725" name="connsiteX752"/>
              <a:gd fmla="*/ 113008 h 3008458" name="connsiteY752"/>
              <a:gd fmla="*/ 3983557 w 4807725" name="connsiteX753"/>
              <a:gd fmla="*/ 107260 h 3008458" name="connsiteY753"/>
              <a:gd fmla="*/ 3984681 w 4807725" name="connsiteX754"/>
              <a:gd fmla="*/ 107693 h 3008458" name="connsiteY754"/>
              <a:gd fmla="*/ 3981490 w 4807725" name="connsiteX755"/>
              <a:gd fmla="*/ 107426 h 3008458" name="connsiteY755"/>
              <a:gd fmla="*/ 3965698 w 4807725" name="connsiteX756"/>
              <a:gd fmla="*/ 106103 h 3008458" name="connsiteY756"/>
              <a:gd fmla="*/ 3981490 w 4807725" name="connsiteX757"/>
              <a:gd fmla="*/ 107426 h 3008458" name="connsiteY757"/>
              <a:gd fmla="*/ 3962054 w 4807725" name="connsiteX758"/>
              <a:gd fmla="*/ 108986 h 3008458" name="connsiteY758"/>
              <a:gd fmla="*/ 3955838 w 4807725" name="connsiteX759"/>
              <a:gd fmla="*/ 105277 h 3008458" name="connsiteY759"/>
              <a:gd fmla="*/ 3958497 w 4807725" name="connsiteX760"/>
              <a:gd fmla="*/ 105500 h 3008458" name="connsiteY760"/>
              <a:gd fmla="*/ 3959555 w 4807725" name="connsiteX761"/>
              <a:gd fmla="*/ 108758 h 3008458" name="connsiteY761"/>
              <a:gd fmla="*/ 3959690 w 4807725" name="connsiteX762"/>
              <a:gd fmla="*/ 109176 h 3008458" name="connsiteY762"/>
              <a:gd fmla="*/ 3946562 w 4807725" name="connsiteX763"/>
              <a:gd fmla="*/ 110229 h 3008458" name="connsiteY763"/>
              <a:gd fmla="*/ 3944495 w 4807725" name="connsiteX764"/>
              <a:gd fmla="*/ 110130 h 3008458" name="connsiteY764"/>
              <a:gd fmla="*/ 3943163 w 4807725" name="connsiteX765"/>
              <a:gd fmla="*/ 106028 h 3008458" name="connsiteY765"/>
              <a:gd fmla="*/ 3967624 w 4807725" name="connsiteX766"/>
              <a:gd fmla="*/ 104579 h 3008458" name="connsiteY766"/>
              <a:gd fmla="*/ 3965698 w 4807725" name="connsiteX767"/>
              <a:gd fmla="*/ 106103 h 3008458" name="connsiteY767"/>
              <a:gd fmla="*/ 3958497 w 4807725" name="connsiteX768"/>
              <a:gd fmla="*/ 105500 h 3008458" name="connsiteY768"/>
              <a:gd fmla="*/ 3958376 w 4807725" name="connsiteX769"/>
              <a:gd fmla="*/ 105127 h 3008458" name="connsiteY769"/>
              <a:gd fmla="*/ 4159511 w 4807725" name="connsiteX770"/>
              <a:gd fmla="*/ 103793 h 3008458" name="connsiteY770"/>
              <a:gd fmla="*/ 4171473 w 4807725" name="connsiteX771"/>
              <a:gd fmla="*/ 107916 h 3008458" name="connsiteY771"/>
              <a:gd fmla="*/ 4172925 w 4807725" name="connsiteX772"/>
              <a:gd fmla="*/ 109290 h 3008458" name="connsiteY772"/>
              <a:gd fmla="*/ 4172775 w 4807725" name="connsiteX773"/>
              <a:gd fmla="*/ 109529 h 3008458" name="connsiteY773"/>
              <a:gd fmla="*/ 4160837 w 4807725" name="connsiteX774"/>
              <a:gd fmla="*/ 107877 h 3008458" name="connsiteY774"/>
              <a:gd fmla="*/ 4160696 w 4807725" name="connsiteX775"/>
              <a:gd fmla="*/ 107443 h 3008458" name="connsiteY775"/>
              <a:gd fmla="*/ 3970563 w 4807725" name="connsiteX776"/>
              <a:gd fmla="*/ 102254 h 3008458" name="connsiteY776"/>
              <a:gd fmla="*/ 3975400 w 4807725" name="connsiteX777"/>
              <a:gd fmla="*/ 104118 h 3008458" name="connsiteY777"/>
              <a:gd fmla="*/ 3967624 w 4807725" name="connsiteX778"/>
              <a:gd fmla="*/ 104579 h 3008458" name="connsiteY778"/>
              <a:gd fmla="*/ 4006948 w 4807725" name="connsiteX779"/>
              <a:gd fmla="*/ 102249 h 3008458" name="connsiteY779"/>
              <a:gd fmla="*/ 4031962 w 4807725" name="connsiteX780"/>
              <a:gd fmla="*/ 103375 h 3008458" name="connsiteY780"/>
              <a:gd fmla="*/ 3983557 w 4807725" name="connsiteX781"/>
              <a:gd fmla="*/ 107260 h 3008458" name="connsiteY781"/>
              <a:gd fmla="*/ 3975400 w 4807725" name="connsiteX782"/>
              <a:gd fmla="*/ 104118 h 3008458" name="connsiteY782"/>
              <a:gd fmla="*/ 3966948 w 4807725" name="connsiteX783"/>
              <a:gd fmla="*/ 100862 h 3008458" name="connsiteY783"/>
              <a:gd fmla="*/ 3972155 w 4807725" name="connsiteX784"/>
              <a:gd fmla="*/ 100995 h 3008458" name="connsiteY784"/>
              <a:gd fmla="*/ 3970563 w 4807725" name="connsiteX785"/>
              <a:gd fmla="*/ 102254 h 3008458" name="connsiteY785"/>
              <a:gd fmla="*/ 3942609 w 4807725" name="connsiteX786"/>
              <a:gd fmla="*/ 100241 h 3008458" name="connsiteY786"/>
              <a:gd fmla="*/ 3956908 w 4807725" name="connsiteX787"/>
              <a:gd fmla="*/ 100606 h 3008458" name="connsiteY787"/>
              <a:gd fmla="*/ 3958376 w 4807725" name="connsiteX788"/>
              <a:gd fmla="*/ 105127 h 3008458" name="connsiteY788"/>
              <a:gd fmla="*/ 3955838 w 4807725" name="connsiteX789"/>
              <a:gd fmla="*/ 105277 h 3008458" name="connsiteY789"/>
              <a:gd fmla="*/ 3942558 w 4807725" name="connsiteX790"/>
              <a:gd fmla="*/ 104165 h 3008458" name="connsiteY790"/>
              <a:gd fmla="*/ 3941541 w 4807725" name="connsiteX791"/>
              <a:gd fmla="*/ 101032 h 3008458" name="connsiteY791"/>
              <a:gd fmla="*/ 4092924 w 4807725" name="connsiteX792"/>
              <a:gd fmla="*/ 98482 h 3008458" name="connsiteY792"/>
              <a:gd fmla="*/ 4160837 w 4807725" name="connsiteX793"/>
              <a:gd fmla="*/ 107877 h 3008458" name="connsiteY793"/>
              <a:gd fmla="*/ 4162499 w 4807725" name="connsiteX794"/>
              <a:gd fmla="*/ 112996 h 3008458" name="connsiteY794"/>
              <a:gd fmla="*/ 4152724 w 4807725" name="connsiteX795"/>
              <a:gd fmla="*/ 111244 h 3008458" name="connsiteY795"/>
              <a:gd fmla="*/ 4098324 w 4807725" name="connsiteX796"/>
              <a:gd fmla="*/ 106363 h 3008458" name="connsiteY796"/>
              <a:gd fmla="*/ 4031962 w 4807725" name="connsiteX797"/>
              <a:gd fmla="*/ 103375 h 3008458" name="connsiteY797"/>
              <a:gd fmla="*/ 3955567 w 4807725" name="connsiteX798"/>
              <a:gd fmla="*/ 96478 h 3008458" name="connsiteY798"/>
              <a:gd fmla="*/ 3966948 w 4807725" name="connsiteX799"/>
              <a:gd fmla="*/ 100862 h 3008458" name="connsiteY799"/>
              <a:gd fmla="*/ 3956908 w 4807725" name="connsiteX800"/>
              <a:gd fmla="*/ 100606 h 3008458" name="connsiteY800"/>
              <a:gd fmla="*/ 4128371 w 4807725" name="connsiteX801"/>
              <a:gd fmla="*/ 95054 h 3008458" name="connsiteY801"/>
              <a:gd fmla="*/ 4130102 w 4807725" name="connsiteX802"/>
              <a:gd fmla="*/ 95498 h 3008458" name="connsiteY802"/>
              <a:gd fmla="*/ 4092924 w 4807725" name="connsiteX803"/>
              <a:gd fmla="*/ 98482 h 3008458" name="connsiteY803"/>
              <a:gd fmla="*/ 4086203 w 4807725" name="connsiteX804"/>
              <a:gd fmla="*/ 97553 h 3008458" name="connsiteY804"/>
              <a:gd fmla="*/ 4156139 w 4807725" name="connsiteX805"/>
              <a:gd fmla="*/ 93409 h 3008458" name="connsiteY805"/>
              <a:gd fmla="*/ 4159511 w 4807725" name="connsiteX806"/>
              <a:gd fmla="*/ 103793 h 3008458" name="connsiteY806"/>
              <a:gd fmla="*/ 4151054 w 4807725" name="connsiteX807"/>
              <a:gd fmla="*/ 100878 h 3008458" name="connsiteY807"/>
              <a:gd fmla="*/ 4130102 w 4807725" name="connsiteX808"/>
              <a:gd fmla="*/ 95498 h 3008458" name="connsiteY808"/>
              <a:gd fmla="*/ 4000987 w 4807725" name="connsiteX809"/>
              <a:gd fmla="*/ 85764 h 3008458" name="connsiteY809"/>
              <a:gd fmla="*/ 4086203 w 4807725" name="connsiteX810"/>
              <a:gd fmla="*/ 97553 h 3008458" name="connsiteY810"/>
              <a:gd fmla="*/ 4006948 w 4807725" name="connsiteX811"/>
              <a:gd fmla="*/ 102249 h 3008458" name="connsiteY811"/>
              <a:gd fmla="*/ 3988177 w 4807725" name="connsiteX812"/>
              <a:gd fmla="*/ 101404 h 3008458" name="connsiteY812"/>
              <a:gd fmla="*/ 3972155 w 4807725" name="connsiteX813"/>
              <a:gd fmla="*/ 100995 h 3008458" name="connsiteY813"/>
              <a:gd fmla="*/ 3984291 w 4807725" name="connsiteX814"/>
              <a:gd fmla="*/ 91394 h 3008458" name="connsiteY814"/>
              <a:gd fmla="*/ 1928487 w 4807725" name="connsiteX815"/>
              <a:gd fmla="*/ 84245 h 3008458" name="connsiteY815"/>
              <a:gd fmla="*/ 2151850 w 4807725" name="connsiteX816"/>
              <a:gd fmla="*/ 91315 h 3008458" name="connsiteY816"/>
              <a:gd fmla="*/ 2155334 w 4807725" name="connsiteX817"/>
              <a:gd fmla="*/ 91478 h 3008458" name="connsiteY817"/>
              <a:gd fmla="*/ 2165625 w 4807725" name="connsiteX818"/>
              <a:gd fmla="*/ 91751 h 3008458" name="connsiteY818"/>
              <a:gd fmla="*/ 2280647 w 4807725" name="connsiteX819"/>
              <a:gd fmla="*/ 95392 h 3008458" name="connsiteY819"/>
              <a:gd fmla="*/ 2319463 w 4807725" name="connsiteX820"/>
              <a:gd fmla="*/ 95833 h 3008458" name="connsiteY820"/>
              <a:gd fmla="*/ 2657769 w 4807725" name="connsiteX821"/>
              <a:gd fmla="*/ 104810 h 3008458" name="connsiteY821"/>
              <a:gd fmla="*/ 2914515 w 4807725" name="connsiteX822"/>
              <a:gd fmla="*/ 104503 h 3008458" name="connsiteY822"/>
              <a:gd fmla="*/ 3036689 w 4807725" name="connsiteX823"/>
              <a:gd fmla="*/ 107826 h 3008458" name="connsiteY823"/>
              <a:gd fmla="*/ 3279163 w 4807725" name="connsiteX824"/>
              <a:gd fmla="*/ 114423 h 3008458" name="connsiteY824"/>
              <a:gd fmla="*/ 3506020 w 4807725" name="connsiteX825"/>
              <a:gd fmla="*/ 127945 h 3008458" name="connsiteY825"/>
              <a:gd fmla="*/ 3500597 w 4807725" name="connsiteX826"/>
              <a:gd fmla="*/ 127851 h 3008458" name="connsiteY826"/>
              <a:gd fmla="*/ 3251110 w 4807725" name="connsiteX827"/>
              <a:gd fmla="*/ 123532 h 3008458" name="connsiteY827"/>
              <a:gd fmla="*/ 2742667 w 4807725" name="connsiteX828"/>
              <a:gd fmla="*/ 133482 h 3008458" name="connsiteY828"/>
              <a:gd fmla="*/ 1721581 w 4807725" name="connsiteX829"/>
              <a:gd fmla="*/ 92690 h 3008458" name="connsiteY829"/>
              <a:gd fmla="*/ 1699190 w 4807725" name="connsiteX830"/>
              <a:gd fmla="*/ 91792 h 3008458" name="connsiteY830"/>
              <a:gd fmla="*/ 1782243 w 4807725" name="connsiteX831"/>
              <a:gd fmla="*/ 88507 h 3008458" name="connsiteY831"/>
              <a:gd fmla="*/ 434896 w 4807725" name="connsiteX832"/>
              <a:gd fmla="*/ 81985 h 3008458" name="connsiteY832"/>
              <a:gd fmla="*/ 410772 w 4807725" name="connsiteX833"/>
              <a:gd fmla="*/ 87066 h 3008458" name="connsiteY833"/>
              <a:gd fmla="*/ 335622 w 4807725" name="connsiteX834"/>
              <a:gd fmla="*/ 108926 h 3008458" name="connsiteY834"/>
              <a:gd fmla="*/ 331605 w 4807725" name="connsiteX835"/>
              <a:gd fmla="*/ 109620 h 3008458" name="connsiteY835"/>
              <a:gd fmla="*/ 326625 w 4807725" name="connsiteX836"/>
              <a:gd fmla="*/ 111543 h 3008458" name="connsiteY836"/>
              <a:gd fmla="*/ 317579 w 4807725" name="connsiteX837"/>
              <a:gd fmla="*/ 114175 h 3008458" name="connsiteY837"/>
              <a:gd fmla="*/ 301294 w 4807725" name="connsiteX838"/>
              <a:gd fmla="*/ 121324 h 3008458" name="connsiteY838"/>
              <a:gd fmla="*/ 236882 w 4807725" name="connsiteX839"/>
              <a:gd fmla="*/ 146194 h 3008458" name="connsiteY839"/>
              <a:gd fmla="*/ 162932 w 4807725" name="connsiteX840"/>
              <a:gd fmla="*/ 210930 h 3008458" name="connsiteY840"/>
              <a:gd fmla="*/ 162163 w 4807725" name="connsiteX841"/>
              <a:gd fmla="*/ 213364 h 3008458" name="connsiteY841"/>
              <a:gd fmla="*/ 127388 w 4807725" name="connsiteX842"/>
              <a:gd fmla="*/ 259234 h 3008458" name="connsiteY842"/>
              <a:gd fmla="*/ 147516 w 4807725" name="connsiteX843"/>
              <a:gd fmla="*/ 201071 h 3008458" name="connsiteY843"/>
              <a:gd fmla="*/ 159093 w 4807725" name="connsiteX844"/>
              <a:gd fmla="*/ 188663 h 3008458" name="connsiteY844"/>
              <a:gd fmla="*/ 233420 w 4807725" name="connsiteX845"/>
              <a:gd fmla="*/ 141501 h 3008458" name="connsiteY845"/>
              <a:gd fmla="*/ 330354 w 4807725" name="connsiteX846"/>
              <a:gd fmla="*/ 98945 h 3008458" name="connsiteY846"/>
              <a:gd fmla="*/ 384249 w 4807725" name="connsiteX847"/>
              <a:gd fmla="*/ 86709 h 3008458" name="connsiteY847"/>
              <a:gd fmla="*/ 2291256 w 4807725" name="connsiteX848"/>
              <a:gd fmla="*/ 80311 h 3008458" name="connsiteY848"/>
              <a:gd fmla="*/ 2431010 w 4807725" name="connsiteX849"/>
              <a:gd fmla="*/ 80947 h 3008458" name="connsiteY849"/>
              <a:gd fmla="*/ 2728996 w 4807725" name="connsiteX850"/>
              <a:gd fmla="*/ 91379 h 3008458" name="connsiteY850"/>
              <a:gd fmla="*/ 3227969 w 4807725" name="connsiteX851"/>
              <a:gd fmla="*/ 100017 h 3008458" name="connsiteY851"/>
              <a:gd fmla="*/ 3460816 w 4807725" name="connsiteX852"/>
              <a:gd fmla="*/ 107558 h 3008458" name="connsiteY852"/>
              <a:gd fmla="*/ 3508939 w 4807725" name="connsiteX853"/>
              <a:gd fmla="*/ 108943 h 3008458" name="connsiteY853"/>
              <a:gd fmla="*/ 3167306 w 4807725" name="connsiteX854"/>
              <a:gd fmla="*/ 104200 h 3008458" name="connsiteY854"/>
              <a:gd fmla="*/ 2914515 w 4807725" name="connsiteX855"/>
              <a:gd fmla="*/ 104503 h 3008458" name="connsiteY855"/>
              <a:gd fmla="*/ 2794216 w 4807725" name="connsiteX856"/>
              <a:gd fmla="*/ 101230 h 3008458" name="connsiteY856"/>
              <a:gd fmla="*/ 2319463 w 4807725" name="connsiteX857"/>
              <a:gd fmla="*/ 95833 h 3008458" name="connsiteY857"/>
              <a:gd fmla="*/ 2165625 w 4807725" name="connsiteX858"/>
              <a:gd fmla="*/ 91751 h 3008458" name="connsiteY858"/>
              <a:gd fmla="*/ 2151850 w 4807725" name="connsiteX859"/>
              <a:gd fmla="*/ 91315 h 3008458" name="connsiteY859"/>
              <a:gd fmla="*/ 1972965 w 4807725" name="connsiteX860"/>
              <a:gd fmla="*/ 82948 h 3008458" name="connsiteY860"/>
              <a:gd fmla="*/ 2035682 w 4807725" name="connsiteX861"/>
              <a:gd fmla="*/ 81120 h 3008458" name="connsiteY861"/>
              <a:gd fmla="*/ 2291256 w 4807725" name="connsiteX862"/>
              <a:gd fmla="*/ 80311 h 3008458" name="connsiteY862"/>
              <a:gd fmla="*/ 545236 w 4807725" name="connsiteX863"/>
              <a:gd fmla="*/ 79113 h 3008458" name="connsiteY863"/>
              <a:gd fmla="*/ 473728 w 4807725" name="connsiteX864"/>
              <a:gd fmla="*/ 89199 h 3008458" name="connsiteY864"/>
              <a:gd fmla="*/ 152165 w 4807725" name="connsiteX865"/>
              <a:gd fmla="*/ 271785 h 3008458" name="connsiteY865"/>
              <a:gd fmla="*/ 134089 w 4807725" name="connsiteX866"/>
              <a:gd fmla="*/ 323579 h 3008458" name="connsiteY866"/>
              <a:gd fmla="*/ 134256 w 4807725" name="connsiteX867"/>
              <a:gd fmla="*/ 301689 h 3008458" name="connsiteY867"/>
              <a:gd fmla="*/ 162163 w 4807725" name="connsiteX868"/>
              <a:gd fmla="*/ 213364 h 3008458" name="connsiteY868"/>
              <a:gd fmla="*/ 174110 w 4807725" name="connsiteX869"/>
              <a:gd fmla="*/ 197604 h 3008458" name="connsiteY869"/>
              <a:gd fmla="*/ 239123 w 4807725" name="connsiteX870"/>
              <a:gd fmla="*/ 148618 h 3008458" name="connsiteY870"/>
              <a:gd fmla="*/ 301294 w 4807725" name="connsiteX871"/>
              <a:gd fmla="*/ 121324 h 3008458" name="connsiteY871"/>
              <a:gd fmla="*/ 326625 w 4807725" name="connsiteX872"/>
              <a:gd fmla="*/ 111543 h 3008458" name="connsiteY872"/>
              <a:gd fmla="*/ 335622 w 4807725" name="connsiteX873"/>
              <a:gd fmla="*/ 108926 h 3008458" name="connsiteY873"/>
              <a:gd fmla="*/ 441717 w 4807725" name="connsiteX874"/>
              <a:gd fmla="*/ 90593 h 3008458" name="connsiteY874"/>
              <a:gd fmla="*/ 770271 w 4807725" name="connsiteX875"/>
              <a:gd fmla="*/ 75785 h 3008458" name="connsiteY875"/>
              <a:gd fmla="*/ 1225500 w 4807725" name="connsiteX876"/>
              <a:gd fmla="*/ 86991 h 3008458" name="connsiteY876"/>
              <a:gd fmla="*/ 1440595 w 4807725" name="connsiteX877"/>
              <a:gd fmla="*/ 80776 h 3008458" name="connsiteY877"/>
              <a:gd fmla="*/ 1485688 w 4807725" name="connsiteX878"/>
              <a:gd fmla="*/ 83230 h 3008458" name="connsiteY878"/>
              <a:gd fmla="*/ 1699190 w 4807725" name="connsiteX879"/>
              <a:gd fmla="*/ 91792 h 3008458" name="connsiteY879"/>
              <a:gd fmla="*/ 1278972 w 4807725" name="connsiteX880"/>
              <a:gd fmla="*/ 108414 h 3008458" name="connsiteY880"/>
              <a:gd fmla="*/ 779385 w 4807725" name="connsiteX881"/>
              <a:gd fmla="*/ 103853 h 3008458" name="connsiteY881"/>
              <a:gd fmla="*/ 770271 w 4807725" name="connsiteX882"/>
              <a:gd fmla="*/ 75785 h 3008458" name="connsiteY882"/>
              <a:gd fmla="*/ 1742777 w 4807725" name="connsiteX883"/>
              <a:gd fmla="*/ 72182 h 3008458" name="connsiteY883"/>
              <a:gd fmla="*/ 1972965 w 4807725" name="connsiteX884"/>
              <a:gd fmla="*/ 82948 h 3008458" name="connsiteY884"/>
              <a:gd fmla="*/ 1928487 w 4807725" name="connsiteX885"/>
              <a:gd fmla="*/ 84245 h 3008458" name="connsiteY885"/>
              <a:gd fmla="*/ 1763660 w 4807725" name="connsiteX886"/>
              <a:gd fmla="*/ 79027 h 3008458" name="connsiteY886"/>
              <a:gd fmla="*/ 1658549 w 4807725" name="connsiteX887"/>
              <a:gd fmla="*/ 74478 h 3008458" name="connsiteY887"/>
              <a:gd fmla="*/ 1684414 w 4807725" name="connsiteX888"/>
              <a:gd fmla="*/ 73730 h 3008458" name="connsiteY888"/>
              <a:gd fmla="*/ 679270 w 4807725" name="connsiteX889"/>
              <a:gd fmla="*/ 66518 h 3008458" name="connsiteY889"/>
              <a:gd fmla="*/ 553964 w 4807725" name="connsiteX890"/>
              <a:gd fmla="*/ 78145 h 3008458" name="connsiteY890"/>
              <a:gd fmla="*/ 545236 w 4807725" name="connsiteX891"/>
              <a:gd fmla="*/ 79113 h 3008458" name="connsiteY891"/>
              <a:gd fmla="*/ 575195 w 4807725" name="connsiteX892"/>
              <a:gd fmla="*/ 74888 h 3008458" name="connsiteY892"/>
              <a:gd fmla="*/ 674319 w 4807725" name="connsiteX893"/>
              <a:gd fmla="*/ 66791 h 3008458" name="connsiteY893"/>
              <a:gd fmla="*/ 4037015 w 4807725" name="connsiteX894"/>
              <a:gd fmla="*/ 62669 h 3008458" name="connsiteY894"/>
              <a:gd fmla="*/ 4207332 w 4807725" name="connsiteX895"/>
              <a:gd fmla="*/ 107814 h 3008458" name="connsiteY895"/>
              <a:gd fmla="*/ 4285217 w 4807725" name="connsiteX896"/>
              <a:gd fmla="*/ 138764 h 3008458" name="connsiteY896"/>
              <a:gd fmla="*/ 4301438 w 4807725" name="connsiteX897"/>
              <a:gd fmla="*/ 149051 h 3008458" name="connsiteY897"/>
              <a:gd fmla="*/ 4283589 w 4807725" name="connsiteX898"/>
              <a:gd fmla="*/ 141958 h 3008458" name="connsiteY898"/>
              <a:gd fmla="*/ 4193306 w 4807725" name="connsiteX899"/>
              <a:gd fmla="*/ 112369 h 3008458" name="connsiteY899"/>
              <a:gd fmla="*/ 4178411 w 4807725" name="connsiteX900"/>
              <a:gd fmla="*/ 110308 h 3008458" name="connsiteY900"/>
              <a:gd fmla="*/ 4171473 w 4807725" name="connsiteX901"/>
              <a:gd fmla="*/ 107916 h 3008458" name="connsiteY901"/>
              <a:gd fmla="*/ 4156139 w 4807725" name="connsiteX902"/>
              <a:gd fmla="*/ 93409 h 3008458" name="connsiteY902"/>
              <a:gd fmla="*/ 4128371 w 4807725" name="connsiteX903"/>
              <a:gd fmla="*/ 95054 h 3008458" name="connsiteY903"/>
              <a:gd fmla="*/ 4081013 w 4807725" name="connsiteX904"/>
              <a:gd fmla="*/ 82895 h 3008458" name="connsiteY904"/>
              <a:gd fmla="*/ 4013470 w 4807725" name="connsiteX905"/>
              <a:gd fmla="*/ 81556 h 3008458" name="connsiteY905"/>
              <a:gd fmla="*/ 4000987 w 4807725" name="connsiteX906"/>
              <a:gd fmla="*/ 85764 h 3008458" name="connsiteY906"/>
              <a:gd fmla="*/ 3996463 w 4807725" name="connsiteX907"/>
              <a:gd fmla="*/ 85139 h 3008458" name="connsiteY907"/>
              <a:gd fmla="*/ 3965698 w 4807725" name="connsiteX908"/>
              <a:gd fmla="*/ 83134 h 3008458" name="connsiteY908"/>
              <a:gd fmla="*/ 3970150 w 4807725" name="connsiteX909"/>
              <a:gd fmla="*/ 79835 h 3008458" name="connsiteY909"/>
              <a:gd fmla="*/ 4037015 w 4807725" name="connsiteX910"/>
              <a:gd fmla="*/ 62669 h 3008458" name="connsiteY910"/>
              <a:gd fmla="*/ 2191717 w 4807725" name="connsiteX911"/>
              <a:gd fmla="*/ 60272 h 3008458" name="connsiteY911"/>
              <a:gd fmla="*/ 2705856 w 4807725" name="connsiteX912"/>
              <a:gd fmla="*/ 67864 h 3008458" name="connsiteY912"/>
              <a:gd fmla="*/ 3722386 w 4807725" name="connsiteX913"/>
              <a:gd fmla="*/ 94622 h 3008458" name="connsiteY913"/>
              <a:gd fmla="*/ 3855281 w 4807725" name="connsiteX914"/>
              <a:gd fmla="*/ 98013 h 3008458" name="connsiteY914"/>
              <a:gd fmla="*/ 3875166 w 4807725" name="connsiteX915"/>
              <a:gd fmla="*/ 98520 h 3008458" name="connsiteY915"/>
              <a:gd fmla="*/ 3942558 w 4807725" name="connsiteX916"/>
              <a:gd fmla="*/ 104165 h 3008458" name="connsiteY916"/>
              <a:gd fmla="*/ 3943163 w 4807725" name="connsiteX917"/>
              <a:gd fmla="*/ 106028 h 3008458" name="connsiteY917"/>
              <a:gd fmla="*/ 3907746 w 4807725" name="connsiteX918"/>
              <a:gd fmla="*/ 108127 h 3008458" name="connsiteY918"/>
              <a:gd fmla="*/ 3903702 w 4807725" name="connsiteX919"/>
              <a:gd fmla="*/ 108174 h 3008458" name="connsiteY919"/>
              <a:gd fmla="*/ 3834242 w 4807725" name="connsiteX920"/>
              <a:gd fmla="*/ 104844 h 3008458" name="connsiteY920"/>
              <a:gd fmla="*/ 3316685 w 4807725" name="connsiteX921"/>
              <a:gd fmla="*/ 86725 h 3008458" name="connsiteY921"/>
              <a:gd fmla="*/ 2803685 w 4807725" name="connsiteX922"/>
              <a:gd fmla="*/ 82641 h 3008458" name="connsiteY922"/>
              <a:gd fmla="*/ 2431010 w 4807725" name="connsiteX923"/>
              <a:gd fmla="*/ 80947 h 3008458" name="connsiteY923"/>
              <a:gd fmla="*/ 2211440 w 4807725" name="connsiteX924"/>
              <a:gd fmla="*/ 73260 h 3008458" name="connsiteY924"/>
              <a:gd fmla="*/ 1962984 w 4807725" name="connsiteX925"/>
              <a:gd fmla="*/ 67637 h 3008458" name="connsiteY925"/>
              <a:gd fmla="*/ 1943398 w 4807725" name="connsiteX926"/>
              <a:gd fmla="*/ 66860 h 3008458" name="connsiteY926"/>
              <a:gd fmla="*/ 640746 w 4807725" name="connsiteX927"/>
              <a:gd fmla="*/ 56878 h 3008458" name="connsiteY927"/>
              <a:gd fmla="*/ 595474 w 4807725" name="connsiteX928"/>
              <a:gd fmla="*/ 62728 h 3008458" name="connsiteY928"/>
              <a:gd fmla="*/ 476427 w 4807725" name="connsiteX929"/>
              <a:gd fmla="*/ 78111 h 3008458" name="connsiteY929"/>
              <a:gd fmla="*/ 434896 w 4807725" name="connsiteX930"/>
              <a:gd fmla="*/ 81985 h 3008458" name="connsiteY930"/>
              <a:gd fmla="*/ 502157 w 4807725" name="connsiteX931"/>
              <a:gd fmla="*/ 67818 h 3008458" name="connsiteY931"/>
              <a:gd fmla="*/ 593475 w 4807725" name="connsiteX932"/>
              <a:gd fmla="*/ 57317 h 3008458" name="connsiteY932"/>
              <a:gd fmla="*/ 1022730 w 4807725" name="connsiteX933"/>
              <a:gd fmla="*/ 53444 h 3008458" name="connsiteY933"/>
              <a:gd fmla="*/ 1196569 w 4807725" name="connsiteX934"/>
              <a:gd fmla="*/ 56376 h 3008458" name="connsiteY934"/>
              <a:gd fmla="*/ 1304451 w 4807725" name="connsiteX935"/>
              <a:gd fmla="*/ 59151 h 3008458" name="connsiteY935"/>
              <a:gd fmla="*/ 1658549 w 4807725" name="connsiteX936"/>
              <a:gd fmla="*/ 74478 h 3008458" name="connsiteY936"/>
              <a:gd fmla="*/ 1440595 w 4807725" name="connsiteX937"/>
              <a:gd fmla="*/ 80776 h 3008458" name="connsiteY937"/>
              <a:gd fmla="*/ 1247198 w 4807725" name="connsiteX938"/>
              <a:gd fmla="*/ 70250 h 3008458" name="connsiteY938"/>
              <a:gd fmla="*/ 765714 w 4807725" name="connsiteX939"/>
              <a:gd fmla="*/ 61750 h 3008458" name="connsiteY939"/>
              <a:gd fmla="*/ 679270 w 4807725" name="connsiteX940"/>
              <a:gd fmla="*/ 66518 h 3008458" name="connsiteY940"/>
              <a:gd fmla="*/ 779740 w 4807725" name="connsiteX941"/>
              <a:gd fmla="*/ 57196 h 3008458" name="connsiteY941"/>
              <a:gd fmla="*/ 1022730 w 4807725" name="connsiteX942"/>
              <a:gd fmla="*/ 53444 h 3008458" name="connsiteY942"/>
              <a:gd fmla="*/ 960020 w 4807725" name="connsiteX943"/>
              <a:gd fmla="*/ 39384 h 3008458" name="connsiteY943"/>
              <a:gd fmla="*/ 1208937 w 4807725" name="connsiteX944"/>
              <a:gd fmla="*/ 41949 h 3008458" name="connsiteY944"/>
              <a:gd fmla="*/ 1710189 w 4807725" name="connsiteX945"/>
              <a:gd fmla="*/ 57604 h 3008458" name="connsiteY945"/>
              <a:gd fmla="*/ 1943398 w 4807725" name="connsiteX946"/>
              <a:gd fmla="*/ 66860 h 3008458" name="connsiteY946"/>
              <a:gd fmla="*/ 1742777 w 4807725" name="connsiteX947"/>
              <a:gd fmla="*/ 72182 h 3008458" name="connsiteY947"/>
              <a:gd fmla="*/ 1659387 w 4807725" name="connsiteX948"/>
              <a:gd fmla="*/ 68282 h 3008458" name="connsiteY948"/>
              <a:gd fmla="*/ 1304451 w 4807725" name="connsiteX949"/>
              <a:gd fmla="*/ 59151 h 3008458" name="connsiteY949"/>
              <a:gd fmla="*/ 1268283 w 4807725" name="connsiteX950"/>
              <a:gd fmla="*/ 57586 h 3008458" name="connsiteY950"/>
              <a:gd fmla="*/ 1196569 w 4807725" name="connsiteX951"/>
              <a:gd fmla="*/ 56376 h 3008458" name="connsiteY951"/>
              <a:gd fmla="*/ 1166857 w 4807725" name="connsiteX952"/>
              <a:gd fmla="*/ 55612 h 3008458" name="connsiteY952"/>
              <a:gd fmla="*/ 686468 w 4807725" name="connsiteX953"/>
              <a:gd fmla="*/ 56453 h 3008458" name="connsiteY953"/>
              <a:gd fmla="*/ 640746 w 4807725" name="connsiteX954"/>
              <a:gd fmla="*/ 56878 h 3008458" name="connsiteY954"/>
              <a:gd fmla="*/ 714521 w 4807725" name="connsiteX955"/>
              <a:gd fmla="*/ 47345 h 3008458" name="connsiteY955"/>
              <a:gd fmla="*/ 960020 w 4807725" name="connsiteX956"/>
              <a:gd fmla="*/ 39384 h 3008458" name="connsiteY956"/>
              <a:gd fmla="*/ 1288539 w 4807725" name="connsiteX957"/>
              <a:gd fmla="*/ 588 h 3008458" name="connsiteY957"/>
              <a:gd fmla="*/ 2300511 w 4807725" name="connsiteX958"/>
              <a:gd fmla="*/ 13311 h 3008458" name="connsiteY958"/>
              <a:gd fmla="*/ 2804041 w 4807725" name="connsiteX959"/>
              <a:gd fmla="*/ 35984 h 3008458" name="connsiteY959"/>
              <a:gd fmla="*/ 3307572 w 4807725" name="connsiteX960"/>
              <a:gd fmla="*/ 58657 h 3008458" name="connsiteY960"/>
              <a:gd fmla="*/ 3792518 w 4807725" name="connsiteX961"/>
              <a:gd fmla="*/ 71850 h 3008458" name="connsiteY961"/>
              <a:gd fmla="*/ 3965698 w 4807725" name="connsiteX962"/>
              <a:gd fmla="*/ 83134 h 3008458" name="connsiteY962"/>
              <a:gd fmla="*/ 3942609 w 4807725" name="connsiteX963"/>
              <a:gd fmla="*/ 100241 h 3008458" name="connsiteY963"/>
              <a:gd fmla="*/ 3875166 w 4807725" name="connsiteX964"/>
              <a:gd fmla="*/ 98520 h 3008458" name="connsiteY964"/>
              <a:gd fmla="*/ 3862864 w 4807725" name="connsiteX965"/>
              <a:gd fmla="*/ 97490 h 3008458" name="connsiteY965"/>
              <a:gd fmla="*/ 3643140 w 4807725" name="connsiteX966"/>
              <a:gd fmla="*/ 89324 h 3008458" name="connsiteY966"/>
              <a:gd fmla="*/ 3139609 w 4807725" name="connsiteX967"/>
              <a:gd fmla="*/ 66652 h 3008458" name="connsiteY967"/>
              <a:gd fmla="*/ 2118523 w 4807725" name="connsiteX968"/>
              <a:gd fmla="*/ 25860 h 3008458" name="connsiteY968"/>
              <a:gd fmla="*/ 1139160 w 4807725" name="connsiteX969"/>
              <a:gd fmla="*/ 18063 h 3008458" name="connsiteY969"/>
              <a:gd fmla="*/ 681911 w 4807725" name="connsiteX970"/>
              <a:gd fmla="*/ 42419 h 3008458" name="connsiteY970"/>
              <a:gd fmla="*/ 443817 w 4807725" name="connsiteX971"/>
              <a:gd fmla="*/ 73186 h 3008458" name="connsiteY971"/>
              <a:gd fmla="*/ 335201 w 4807725" name="connsiteX972"/>
              <a:gd fmla="*/ 96817 h 3008458" name="connsiteY972"/>
              <a:gd fmla="*/ 330354 w 4807725" name="connsiteX973"/>
              <a:gd fmla="*/ 98945 h 3008458" name="connsiteY973"/>
              <a:gd fmla="*/ 284969 w 4807725" name="connsiteX974"/>
              <a:gd fmla="*/ 109249 h 3008458" name="connsiteY974"/>
              <a:gd fmla="*/ 153818 w 4807725" name="connsiteX975"/>
              <a:gd fmla="*/ 182861 h 3008458" name="connsiteY975"/>
              <a:gd fmla="*/ 147516 w 4807725" name="connsiteX976"/>
              <a:gd fmla="*/ 201071 h 3008458" name="connsiteY976"/>
              <a:gd fmla="*/ 99065 w 4807725" name="connsiteX977"/>
              <a:gd fmla="*/ 252999 h 3008458" name="connsiteY977"/>
              <a:gd fmla="*/ 55538 w 4807725" name="connsiteX978"/>
              <a:gd fmla="*/ 332339 h 3008458" name="connsiteY978"/>
              <a:gd fmla="*/ 47874 w 4807725" name="connsiteX979"/>
              <a:gd fmla="*/ 360796 h 3008458" name="connsiteY979"/>
              <a:gd fmla="*/ 40539 w 4807725" name="connsiteX980"/>
              <a:gd fmla="*/ 359268 h 3008458" name="connsiteY980"/>
              <a:gd fmla="*/ 45614 w 4807725" name="connsiteX981"/>
              <a:gd fmla="*/ 369186 h 3008458" name="connsiteY981"/>
              <a:gd fmla="*/ 30714 w 4807725" name="connsiteX982"/>
              <a:gd fmla="*/ 424514 h 3008458" name="connsiteY982"/>
              <a:gd fmla="*/ 30143 w 4807725" name="connsiteX983"/>
              <a:gd fmla="*/ 428610 h 3008458" name="connsiteY983"/>
              <a:gd fmla="*/ 25846 w 4807725" name="connsiteX984"/>
              <a:gd fmla="*/ 441609 h 3008458" name="connsiteY984"/>
              <a:gd fmla="*/ 21420 w 4807725" name="connsiteX985"/>
              <a:gd fmla="*/ 491168 h 3008458" name="connsiteY985"/>
              <a:gd fmla="*/ 16375 w 4807725" name="connsiteX986"/>
              <a:gd fmla="*/ 527344 h 3008458" name="connsiteY986"/>
              <a:gd fmla="*/ 18637 w 4807725" name="connsiteX987"/>
              <a:gd fmla="*/ 632056 h 3008458" name="connsiteY987"/>
              <a:gd fmla="*/ 19039 w 4807725" name="connsiteX988"/>
              <a:gd fmla="*/ 635697 h 3008458" name="connsiteY988"/>
              <a:gd fmla="*/ 19110 w 4807725" name="connsiteX989"/>
              <a:gd fmla="*/ 723047 h 3008458" name="connsiteY989"/>
              <a:gd fmla="*/ 23480 w 4807725" name="connsiteX990"/>
              <a:gd fmla="*/ 837983 h 3008458" name="connsiteY990"/>
              <a:gd fmla="*/ 22227 w 4807725" name="connsiteX991"/>
              <a:gd fmla="*/ 862102 h 3008458" name="connsiteY991"/>
              <a:gd fmla="*/ 13841 w 4807725" name="connsiteX992"/>
              <a:gd fmla="*/ 802328 h 3008458" name="connsiteY992"/>
              <a:gd fmla="*/ 1593 w 4807725" name="connsiteX993"/>
              <a:gd fmla="*/ 573595 h 3008458" name="connsiteY993"/>
              <a:gd fmla="*/ 83330 w 4807725" name="connsiteX994"/>
              <a:gd fmla="*/ 252290 h 3008458" name="connsiteY994"/>
              <a:gd fmla="*/ 378597 w 4807725" name="connsiteX995"/>
              <a:gd fmla="*/ 63334 h 3008458" name="connsiteY995"/>
              <a:gd fmla="*/ 1288539 w 4807725" name="connsiteX996"/>
              <a:gd fmla="*/ 588 h 3008458" name="connsiteY9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b="b" l="l" r="r" t="t"/>
            <a:pathLst>
              <a:path h="3008458" w="4807725">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noAutofit/>
          </a:bodyPr>
          <a:lstStyle/>
          <a:p>
            <a:endParaRPr altLang="en-US" lang="zh-CN">
              <a:solidFill>
                <a:schemeClr val="tx1"/>
              </a:solidFill>
            </a:endParaRPr>
          </a:p>
        </p:txBody>
      </p:sp>
    </p:spTree>
    <p:extLst>
      <p:ext uri="{BB962C8B-B14F-4D97-AF65-F5344CB8AC3E}">
        <p14:creationId val="84525966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0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700" id="12"/>
                                        <p:tgtEl>
                                          <p:spTgt spid="15"/>
                                        </p:tgtEl>
                                      </p:cBhvr>
                                    </p:animEffect>
                                    <p:anim calcmode="lin" valueType="num">
                                      <p:cBhvr>
                                        <p:cTn dur="700" fill="hold" id="13"/>
                                        <p:tgtEl>
                                          <p:spTgt spid="15"/>
                                        </p:tgtEl>
                                        <p:attrNameLst>
                                          <p:attrName>ppt_x</p:attrName>
                                        </p:attrNameLst>
                                      </p:cBhvr>
                                      <p:tavLst>
                                        <p:tav tm="0">
                                          <p:val>
                                            <p:strVal val="#ppt_x"/>
                                          </p:val>
                                        </p:tav>
                                        <p:tav tm="100000">
                                          <p:val>
                                            <p:strVal val="#ppt_x"/>
                                          </p:val>
                                        </p:tav>
                                      </p:tavLst>
                                    </p:anim>
                                    <p:anim calcmode="lin" valueType="num">
                                      <p:cBhvr>
                                        <p:cTn dur="7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50"/>
                            </p:stCondLst>
                            <p:childTnLst>
                              <p:par>
                                <p:cTn fill="hold" grpId="0" id="16" nodeType="afterEffect" presetClass="entr" presetID="55"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p:cTn dur="750" fill="hold" id="18"/>
                                        <p:tgtEl>
                                          <p:spTgt spid="5"/>
                                        </p:tgtEl>
                                        <p:attrNameLst>
                                          <p:attrName>ppt_w</p:attrName>
                                        </p:attrNameLst>
                                      </p:cBhvr>
                                      <p:tavLst>
                                        <p:tav tm="0">
                                          <p:val>
                                            <p:strVal val="#ppt_w*0.70"/>
                                          </p:val>
                                        </p:tav>
                                        <p:tav tm="100000">
                                          <p:val>
                                            <p:strVal val="#ppt_w"/>
                                          </p:val>
                                        </p:tav>
                                      </p:tavLst>
                                    </p:anim>
                                    <p:anim calcmode="lin" valueType="num">
                                      <p:cBhvr>
                                        <p:cTn dur="750" fill="hold" id="19"/>
                                        <p:tgtEl>
                                          <p:spTgt spid="5"/>
                                        </p:tgtEl>
                                        <p:attrNameLst>
                                          <p:attrName>ppt_h</p:attrName>
                                        </p:attrNameLst>
                                      </p:cBhvr>
                                      <p:tavLst>
                                        <p:tav tm="0">
                                          <p:val>
                                            <p:strVal val="#ppt_h"/>
                                          </p:val>
                                        </p:tav>
                                        <p:tav tm="100000">
                                          <p:val>
                                            <p:strVal val="#ppt_h"/>
                                          </p:val>
                                        </p:tav>
                                      </p:tavLst>
                                    </p:anim>
                                    <p:animEffect filter="fade" transition="in">
                                      <p:cBhvr>
                                        <p:cTn dur="750" id="20"/>
                                        <p:tgtEl>
                                          <p:spTgt spid="5"/>
                                        </p:tgtEl>
                                      </p:cBhvr>
                                    </p:animEffect>
                                  </p:childTnLst>
                                </p:cTn>
                              </p:par>
                            </p:childTnLst>
                          </p:cTn>
                        </p:par>
                        <p:par>
                          <p:cTn fill="hold" id="21" nodeType="afterGroup">
                            <p:stCondLst>
                              <p:cond delay="1600"/>
                            </p:stCondLst>
                            <p:childTnLst>
                              <p:par>
                                <p:cTn accel="50000" fill="hold" grpId="0" id="22" nodeType="afterEffect" presetClass="entr" presetID="38" presetSubtype="0">
                                  <p:stCondLst>
                                    <p:cond delay="0"/>
                                  </p:stCondLst>
                                  <p:iterate type="lt">
                                    <p:tmPct val="50000"/>
                                  </p:iterate>
                                  <p:childTnLst>
                                    <p:set>
                                      <p:cBhvr>
                                        <p:cTn dur="1" fill="hold" id="23">
                                          <p:stCondLst>
                                            <p:cond delay="0"/>
                                          </p:stCondLst>
                                        </p:cTn>
                                        <p:tgtEl>
                                          <p:spTgt spid="4"/>
                                        </p:tgtEl>
                                        <p:attrNameLst>
                                          <p:attrName>style.visibility</p:attrName>
                                        </p:attrNameLst>
                                      </p:cBhvr>
                                      <p:to>
                                        <p:strVal val="visible"/>
                                      </p:to>
                                    </p:set>
                                    <p:set>
                                      <p:cBhvr>
                                        <p:cTn dur="227" fill="hold" id="24">
                                          <p:stCondLst>
                                            <p:cond delay="0"/>
                                          </p:stCondLst>
                                        </p:cTn>
                                        <p:tgtEl>
                                          <p:spTgt spid="4"/>
                                        </p:tgtEl>
                                        <p:attrNameLst>
                                          <p:attrName>style.rotation</p:attrName>
                                        </p:attrNameLst>
                                      </p:cBhvr>
                                      <p:to>
                                        <p:strVal val="-45.0"/>
                                      </p:to>
                                    </p:set>
                                    <p:anim calcmode="lin" valueType="num">
                                      <p:cBhvr>
                                        <p:cTn dur="227" fill="hold" id="25">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dur="227" fill="hold" id="26">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autoRev="1" decel="50000" dur="78" fill="hold" id="27">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dur="68" fill="hold" id="28">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431704" y="3525269"/>
            <a:ext cx="2388707" cy="3072084"/>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a:off x="263351" y="1088741"/>
            <a:ext cx="3033917" cy="5868651"/>
          </a:xfrm>
          <a:prstGeom prst="rect">
            <a:avLst/>
          </a:prstGeom>
          <a:effectLst>
            <a:outerShdw algn="tl" blurRad="292100" dir="2700000" dist="330200" rotWithShape="0">
              <a:prstClr val="black">
                <a:alpha val="30000"/>
              </a:prstClr>
            </a:outerShdw>
          </a:effectLst>
        </p:spPr>
      </p:pic>
      <p:sp>
        <p:nvSpPr>
          <p:cNvPr id="5" name="Text Box 24"/>
          <p:cNvSpPr txBox="1">
            <a:spLocks noChangeArrowheads="1"/>
          </p:cNvSpPr>
          <p:nvPr/>
        </p:nvSpPr>
        <p:spPr bwMode="auto">
          <a:xfrm>
            <a:off x="6160698" y="2690771"/>
            <a:ext cx="5479918" cy="1042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sz="1300">
                <a:solidFill>
                  <a:schemeClr val="tx1">
                    <a:lumMod val="75000"/>
                    <a:lumOff val="25000"/>
                  </a:schemeClr>
                </a:solidFill>
              </a:rPr>
              <a:t>地址：在此录入上述图表的描述说明，录入上述图表的描述说明</a:t>
            </a:r>
          </a:p>
          <a:p>
            <a:r>
              <a:rPr altLang="en-US" lang="zh-CN" sz="1300">
                <a:solidFill>
                  <a:schemeClr val="tx1">
                    <a:lumMod val="75000"/>
                    <a:lumOff val="25000"/>
                  </a:schemeClr>
                </a:solidFill>
              </a:rPr>
              <a:t>ADD:HOUSE# 01, SUITE A, ROAD# 123, SHANGHAI, 200000</a:t>
            </a:r>
          </a:p>
          <a:p>
            <a:r>
              <a:rPr altLang="en-US" lang="zh-CN" sz="1300">
                <a:solidFill>
                  <a:schemeClr val="tx1">
                    <a:lumMod val="75000"/>
                    <a:lumOff val="25000"/>
                  </a:schemeClr>
                </a:solidFill>
              </a:rPr>
              <a:t>PHONE: +123 456 7890 FAX: +123 456 7890</a:t>
            </a:r>
          </a:p>
          <a:p>
            <a:r>
              <a:rPr altLang="en-US" lang="zh-CN" sz="1300">
                <a:solidFill>
                  <a:schemeClr val="tx1">
                    <a:lumMod val="75000"/>
                    <a:lumOff val="25000"/>
                  </a:schemeClr>
                </a:solidFill>
              </a:rPr>
              <a:t>EMAIL: TUKUPPT@XXX.COM</a:t>
            </a:r>
          </a:p>
        </p:txBody>
      </p:sp>
      <p:sp>
        <p:nvSpPr>
          <p:cNvPr id="9" name="文本框 8"/>
          <p:cNvSpPr txBox="1"/>
          <p:nvPr/>
        </p:nvSpPr>
        <p:spPr>
          <a:xfrm>
            <a:off x="6160698" y="2295888"/>
            <a:ext cx="1300480" cy="426720"/>
          </a:xfrm>
          <a:prstGeom prst="rect">
            <a:avLst/>
          </a:prstGeom>
          <a:noFill/>
        </p:spPr>
        <p:txBody>
          <a:bodyPr rtlCol="0"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公司总部</a:t>
            </a:r>
          </a:p>
        </p:txBody>
      </p:sp>
      <p:sp>
        <p:nvSpPr>
          <p:cNvPr id="10" name="Text Box 24"/>
          <p:cNvSpPr txBox="1">
            <a:spLocks noChangeArrowheads="1"/>
          </p:cNvSpPr>
          <p:nvPr/>
        </p:nvSpPr>
        <p:spPr bwMode="auto">
          <a:xfrm>
            <a:off x="6160698" y="4174191"/>
            <a:ext cx="5479918" cy="566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sz="1300">
                <a:solidFill>
                  <a:schemeClr val="tx1">
                    <a:lumMod val="75000"/>
                    <a:lumOff val="25000"/>
                  </a:schemeClr>
                </a:solidFill>
              </a:rPr>
              <a:t>地址：在此录入上述图表的描述说明，录入上述图表的描述说明</a:t>
            </a:r>
          </a:p>
          <a:p>
            <a:r>
              <a:rPr altLang="en-US" lang="zh-CN" sz="1300">
                <a:solidFill>
                  <a:schemeClr val="tx1">
                    <a:lumMod val="75000"/>
                    <a:lumOff val="25000"/>
                  </a:schemeClr>
                </a:solidFill>
              </a:rPr>
              <a:t>PHONE: +123 456 7890   FAX: +123 456 7890</a:t>
            </a:r>
          </a:p>
        </p:txBody>
      </p:sp>
      <p:sp>
        <p:nvSpPr>
          <p:cNvPr id="11" name="文本框 10"/>
          <p:cNvSpPr txBox="1"/>
          <p:nvPr/>
        </p:nvSpPr>
        <p:spPr>
          <a:xfrm>
            <a:off x="6160698" y="3779308"/>
            <a:ext cx="1579880" cy="426720"/>
          </a:xfrm>
          <a:prstGeom prst="rect">
            <a:avLst/>
          </a:prstGeom>
          <a:noFill/>
        </p:spPr>
        <p:txBody>
          <a:bodyPr rtlCol="0"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北京办事处</a:t>
            </a:r>
          </a:p>
        </p:txBody>
      </p:sp>
      <p:sp>
        <p:nvSpPr>
          <p:cNvPr id="18" name="Text Box 24"/>
          <p:cNvSpPr txBox="1">
            <a:spLocks noChangeArrowheads="1"/>
          </p:cNvSpPr>
          <p:nvPr/>
        </p:nvSpPr>
        <p:spPr bwMode="auto">
          <a:xfrm>
            <a:off x="6160698" y="5196804"/>
            <a:ext cx="5196281" cy="566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sz="1300">
                <a:solidFill>
                  <a:schemeClr val="tx1">
                    <a:lumMod val="75000"/>
                    <a:lumOff val="25000"/>
                  </a:schemeClr>
                </a:solidFill>
              </a:rPr>
              <a:t>地址：在此录入上述图表的描述说明，录入上述图表的描述说明</a:t>
            </a:r>
          </a:p>
          <a:p>
            <a:r>
              <a:rPr altLang="en-US" lang="zh-CN" sz="1300">
                <a:solidFill>
                  <a:schemeClr val="tx1">
                    <a:lumMod val="75000"/>
                    <a:lumOff val="25000"/>
                  </a:schemeClr>
                </a:solidFill>
              </a:rPr>
              <a:t>PHONE: +123 456 7890   FAX: +123 456 7890</a:t>
            </a:r>
          </a:p>
        </p:txBody>
      </p:sp>
      <p:sp>
        <p:nvSpPr>
          <p:cNvPr id="19" name="文本框 18"/>
          <p:cNvSpPr txBox="1"/>
          <p:nvPr/>
        </p:nvSpPr>
        <p:spPr>
          <a:xfrm>
            <a:off x="6160698" y="4801922"/>
            <a:ext cx="1579880" cy="426720"/>
          </a:xfrm>
          <a:prstGeom prst="rect">
            <a:avLst/>
          </a:prstGeom>
          <a:noFill/>
        </p:spPr>
        <p:txBody>
          <a:bodyPr rtlCol="0"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西安办事处</a:t>
            </a:r>
          </a:p>
        </p:txBody>
      </p:sp>
      <p:sp>
        <p:nvSpPr>
          <p:cNvPr id="26" name="矩形 3"/>
          <p:cNvSpPr>
            <a:spLocks noChangeArrowheads="1"/>
          </p:cNvSpPr>
          <p:nvPr/>
        </p:nvSpPr>
        <p:spPr bwMode="auto">
          <a:xfrm>
            <a:off x="5090160" y="558427"/>
            <a:ext cx="2011680" cy="640080"/>
          </a:xfrm>
          <a:prstGeom prst="rect">
            <a:avLst/>
          </a:prstGeom>
          <a:noFill/>
          <a:extLst/>
        </p:spPr>
        <p:txBody>
          <a:bodyPr anchor="ct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联系我们</a:t>
            </a:r>
          </a:p>
        </p:txBody>
      </p:sp>
    </p:spTree>
    <p:extLst>
      <p:ext uri="{BB962C8B-B14F-4D97-AF65-F5344CB8AC3E}">
        <p14:creationId val="45108999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iterate type="lt">
                                    <p:tmPct val="10000"/>
                                  </p:iterate>
                                  <p:childTnLst>
                                    <p:set>
                                      <p:cBhvr>
                                        <p:cTn dur="1" fill="hold" id="6">
                                          <p:stCondLst>
                                            <p:cond delay="0"/>
                                          </p:stCondLst>
                                        </p:cTn>
                                        <p:tgtEl>
                                          <p:spTgt spid="26"/>
                                        </p:tgtEl>
                                        <p:attrNameLst>
                                          <p:attrName>style.visibility</p:attrName>
                                        </p:attrNameLst>
                                      </p:cBhvr>
                                      <p:to>
                                        <p:strVal val="visible"/>
                                      </p:to>
                                    </p:set>
                                    <p:anim calcmode="lin" valueType="num">
                                      <p:cBhvr>
                                        <p:cTn dur="750" fill="hold" id="7"/>
                                        <p:tgtEl>
                                          <p:spTgt spid="26"/>
                                        </p:tgtEl>
                                        <p:attrNameLst>
                                          <p:attrName>ppt_w</p:attrName>
                                        </p:attrNameLst>
                                      </p:cBhvr>
                                      <p:tavLst>
                                        <p:tav tm="0">
                                          <p:val>
                                            <p:strVal val="#ppt_w*0.70"/>
                                          </p:val>
                                        </p:tav>
                                        <p:tav tm="100000">
                                          <p:val>
                                            <p:strVal val="#ppt_w"/>
                                          </p:val>
                                        </p:tav>
                                      </p:tavLst>
                                    </p:anim>
                                    <p:anim calcmode="lin" valueType="num">
                                      <p:cBhvr>
                                        <p:cTn dur="750" fill="hold" id="8"/>
                                        <p:tgtEl>
                                          <p:spTgt spid="26"/>
                                        </p:tgtEl>
                                        <p:attrNameLst>
                                          <p:attrName>ppt_h</p:attrName>
                                        </p:attrNameLst>
                                      </p:cBhvr>
                                      <p:tavLst>
                                        <p:tav tm="0">
                                          <p:val>
                                            <p:strVal val="#ppt_h"/>
                                          </p:val>
                                        </p:tav>
                                        <p:tav tm="100000">
                                          <p:val>
                                            <p:strVal val="#ppt_h"/>
                                          </p:val>
                                        </p:tav>
                                      </p:tavLst>
                                    </p:anim>
                                    <p:animEffect filter="fade" transition="in">
                                      <p:cBhvr>
                                        <p:cTn dur="750" id="9"/>
                                        <p:tgtEl>
                                          <p:spTgt spid="26"/>
                                        </p:tgtEl>
                                      </p:cBhvr>
                                    </p:animEffect>
                                  </p:childTnLst>
                                </p:cTn>
                              </p:par>
                            </p:childTnLst>
                          </p:cTn>
                        </p:par>
                        <p:par>
                          <p:cTn fill="hold" id="10" nodeType="afterGroup">
                            <p:stCondLst>
                              <p:cond delay="750"/>
                            </p:stCondLst>
                            <p:childTnLst>
                              <p:par>
                                <p:cTn fill="hold" id="11" nodeType="afterEffect" presetClass="entr" presetID="37"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750" id="13"/>
                                        <p:tgtEl>
                                          <p:spTgt spid="4"/>
                                        </p:tgtEl>
                                      </p:cBhvr>
                                    </p:animEffect>
                                    <p:anim calcmode="lin" valueType="num">
                                      <p:cBhvr>
                                        <p:cTn dur="750" fill="hold" id="14"/>
                                        <p:tgtEl>
                                          <p:spTgt spid="4"/>
                                        </p:tgtEl>
                                        <p:attrNameLst>
                                          <p:attrName>ppt_x</p:attrName>
                                        </p:attrNameLst>
                                      </p:cBhvr>
                                      <p:tavLst>
                                        <p:tav tm="0">
                                          <p:val>
                                            <p:strVal val="#ppt_x"/>
                                          </p:val>
                                        </p:tav>
                                        <p:tav tm="100000">
                                          <p:val>
                                            <p:strVal val="#ppt_x"/>
                                          </p:val>
                                        </p:tav>
                                      </p:tavLst>
                                    </p:anim>
                                    <p:anim calcmode="lin" valueType="num">
                                      <p:cBhvr>
                                        <p:cTn decel="100000" dur="675" fill="hold" id="15"/>
                                        <p:tgtEl>
                                          <p:spTgt spid="4"/>
                                        </p:tgtEl>
                                        <p:attrNameLst>
                                          <p:attrName>ppt_y</p:attrName>
                                        </p:attrNameLst>
                                      </p:cBhvr>
                                      <p:tavLst>
                                        <p:tav tm="0">
                                          <p:val>
                                            <p:strVal val="#ppt_y+1"/>
                                          </p:val>
                                        </p:tav>
                                        <p:tav tm="100000">
                                          <p:val>
                                            <p:strVal val="#ppt_y-.03"/>
                                          </p:val>
                                        </p:tav>
                                      </p:tavLst>
                                    </p:anim>
                                    <p:anim calcmode="lin" valueType="num">
                                      <p:cBhvr>
                                        <p:cTn accel="100000" dur="75" fill="hold" id="16">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500"/>
                            </p:stCondLst>
                            <p:childTnLst>
                              <p:par>
                                <p:cTn decel="100000" fill="hold" id="18" nodeType="afterEffect" presetClass="entr" presetID="2" presetSubtype="2">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750" fill="hold" id="20"/>
                                        <p:tgtEl>
                                          <p:spTgt spid="2"/>
                                        </p:tgtEl>
                                        <p:attrNameLst>
                                          <p:attrName>ppt_x</p:attrName>
                                        </p:attrNameLst>
                                      </p:cBhvr>
                                      <p:tavLst>
                                        <p:tav tm="0">
                                          <p:val>
                                            <p:strVal val="1+#ppt_w/2"/>
                                          </p:val>
                                        </p:tav>
                                        <p:tav tm="100000">
                                          <p:val>
                                            <p:strVal val="#ppt_x"/>
                                          </p:val>
                                        </p:tav>
                                      </p:tavLst>
                                    </p:anim>
                                    <p:anim calcmode="lin" valueType="num">
                                      <p:cBhvr additive="base">
                                        <p:cTn dur="750" fill="hold" id="21"/>
                                        <p:tgtEl>
                                          <p:spTgt spid="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2750"/>
                            </p:stCondLst>
                            <p:childTnLst>
                              <p:par>
                                <p:cTn fill="hold" grpId="0" id="27" nodeType="afterEffect" presetClass="entr" presetID="14" presetSubtype="10">
                                  <p:stCondLst>
                                    <p:cond delay="0"/>
                                  </p:stCondLst>
                                  <p:childTnLst>
                                    <p:set>
                                      <p:cBhvr>
                                        <p:cTn dur="1" fill="hold" id="28">
                                          <p:stCondLst>
                                            <p:cond delay="0"/>
                                          </p:stCondLst>
                                        </p:cTn>
                                        <p:tgtEl>
                                          <p:spTgt spid="5"/>
                                        </p:tgtEl>
                                        <p:attrNameLst>
                                          <p:attrName>style.visibility</p:attrName>
                                        </p:attrNameLst>
                                      </p:cBhvr>
                                      <p:to>
                                        <p:strVal val="visible"/>
                                      </p:to>
                                    </p:set>
                                    <p:animEffect filter="randombar(horizontal)" transition="in">
                                      <p:cBhvr>
                                        <p:cTn dur="500" id="29"/>
                                        <p:tgtEl>
                                          <p:spTgt spid="5"/>
                                        </p:tgtEl>
                                      </p:cBhvr>
                                    </p:animEffect>
                                  </p:childTnLst>
                                </p:cTn>
                              </p:par>
                            </p:childTnLst>
                          </p:cTn>
                        </p:par>
                        <p:par>
                          <p:cTn fill="hold" id="30" nodeType="afterGroup">
                            <p:stCondLst>
                              <p:cond delay="3250"/>
                            </p:stCondLst>
                            <p:childTnLst>
                              <p:par>
                                <p:cTn fill="hold" grpId="0" id="31" nodeType="afterEffect" presetClass="entr" presetID="22" presetSubtype="8">
                                  <p:stCondLst>
                                    <p:cond delay="0"/>
                                  </p:stCondLst>
                                  <p:childTnLst>
                                    <p:set>
                                      <p:cBhvr>
                                        <p:cTn dur="1" fill="hold" id="32">
                                          <p:stCondLst>
                                            <p:cond delay="0"/>
                                          </p:stCondLst>
                                        </p:cTn>
                                        <p:tgtEl>
                                          <p:spTgt spid="11"/>
                                        </p:tgtEl>
                                        <p:attrNameLst>
                                          <p:attrName>style.visibility</p:attrName>
                                        </p:attrNameLst>
                                      </p:cBhvr>
                                      <p:to>
                                        <p:strVal val="visible"/>
                                      </p:to>
                                    </p:set>
                                    <p:animEffect filter="wipe(left)" transition="in">
                                      <p:cBhvr>
                                        <p:cTn dur="500" id="33"/>
                                        <p:tgtEl>
                                          <p:spTgt spid="11"/>
                                        </p:tgtEl>
                                      </p:cBhvr>
                                    </p:animEffect>
                                  </p:childTnLst>
                                </p:cTn>
                              </p:par>
                            </p:childTnLst>
                          </p:cTn>
                        </p:par>
                        <p:par>
                          <p:cTn fill="hold" id="34" nodeType="afterGroup">
                            <p:stCondLst>
                              <p:cond delay="3750"/>
                            </p:stCondLst>
                            <p:childTnLst>
                              <p:par>
                                <p:cTn fill="hold" grpId="0" id="35" nodeType="afterEffect" presetClass="entr" presetID="14" presetSubtype="10">
                                  <p:stCondLst>
                                    <p:cond delay="0"/>
                                  </p:stCondLst>
                                  <p:childTnLst>
                                    <p:set>
                                      <p:cBhvr>
                                        <p:cTn dur="1" fill="hold" id="36">
                                          <p:stCondLst>
                                            <p:cond delay="0"/>
                                          </p:stCondLst>
                                        </p:cTn>
                                        <p:tgtEl>
                                          <p:spTgt spid="10"/>
                                        </p:tgtEl>
                                        <p:attrNameLst>
                                          <p:attrName>style.visibility</p:attrName>
                                        </p:attrNameLst>
                                      </p:cBhvr>
                                      <p:to>
                                        <p:strVal val="visible"/>
                                      </p:to>
                                    </p:set>
                                    <p:animEffect filter="randombar(horizontal)" transition="in">
                                      <p:cBhvr>
                                        <p:cTn dur="500" id="37"/>
                                        <p:tgtEl>
                                          <p:spTgt spid="10"/>
                                        </p:tgtEl>
                                      </p:cBhvr>
                                    </p:animEffect>
                                  </p:childTnLst>
                                </p:cTn>
                              </p:par>
                            </p:childTnLst>
                          </p:cTn>
                        </p:par>
                        <p:par>
                          <p:cTn fill="hold" id="38" nodeType="afterGroup">
                            <p:stCondLst>
                              <p:cond delay="4250"/>
                            </p:stCondLst>
                            <p:childTnLst>
                              <p:par>
                                <p:cTn fill="hold" grpId="0" id="39" nodeType="afterEffect" presetClass="entr" presetID="22" presetSubtype="8">
                                  <p:stCondLst>
                                    <p:cond delay="0"/>
                                  </p:stCondLst>
                                  <p:childTnLst>
                                    <p:set>
                                      <p:cBhvr>
                                        <p:cTn dur="1" fill="hold" id="40">
                                          <p:stCondLst>
                                            <p:cond delay="0"/>
                                          </p:stCondLst>
                                        </p:cTn>
                                        <p:tgtEl>
                                          <p:spTgt spid="19"/>
                                        </p:tgtEl>
                                        <p:attrNameLst>
                                          <p:attrName>style.visibility</p:attrName>
                                        </p:attrNameLst>
                                      </p:cBhvr>
                                      <p:to>
                                        <p:strVal val="visible"/>
                                      </p:to>
                                    </p:set>
                                    <p:animEffect filter="wipe(left)" transition="in">
                                      <p:cBhvr>
                                        <p:cTn dur="500" id="41"/>
                                        <p:tgtEl>
                                          <p:spTgt spid="19"/>
                                        </p:tgtEl>
                                      </p:cBhvr>
                                    </p:animEffect>
                                  </p:childTnLst>
                                </p:cTn>
                              </p:par>
                            </p:childTnLst>
                          </p:cTn>
                        </p:par>
                        <p:par>
                          <p:cTn fill="hold" id="42" nodeType="afterGroup">
                            <p:stCondLst>
                              <p:cond delay="4750"/>
                            </p:stCondLst>
                            <p:childTnLst>
                              <p:par>
                                <p:cTn fill="hold" grpId="0" id="43" nodeType="afterEffect" presetClass="entr" presetID="14" presetSubtype="10">
                                  <p:stCondLst>
                                    <p:cond delay="0"/>
                                  </p:stCondLst>
                                  <p:childTnLst>
                                    <p:set>
                                      <p:cBhvr>
                                        <p:cTn dur="1" fill="hold" id="44">
                                          <p:stCondLst>
                                            <p:cond delay="0"/>
                                          </p:stCondLst>
                                        </p:cTn>
                                        <p:tgtEl>
                                          <p:spTgt spid="18"/>
                                        </p:tgtEl>
                                        <p:attrNameLst>
                                          <p:attrName>style.visibility</p:attrName>
                                        </p:attrNameLst>
                                      </p:cBhvr>
                                      <p:to>
                                        <p:strVal val="visible"/>
                                      </p:to>
                                    </p:set>
                                    <p:animEffect filter="randombar(horizontal)" transition="in">
                                      <p:cBhvr>
                                        <p:cTn dur="500" id="4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P grpId="0" spid="11"/>
      <p:bldP grpId="0" spid="18"/>
      <p:bldP grpId="0" spid="19"/>
      <p:bldP grpId="0" spid="2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135399" y="3704202"/>
            <a:ext cx="1097700" cy="1086365"/>
            <a:chOff x="1390651" y="3836988"/>
            <a:chExt cx="922337" cy="912813"/>
          </a:xfrm>
          <a:solidFill>
            <a:schemeClr val="tx1">
              <a:lumMod val="75000"/>
              <a:lumOff val="25000"/>
            </a:schemeClr>
          </a:solidFill>
        </p:grpSpPr>
        <p:sp>
          <p:nvSpPr>
            <p:cNvPr id="8" name="Freeform 1384"/>
            <p:cNvSpPr/>
            <p:nvPr/>
          </p:nvSpPr>
          <p:spPr bwMode="auto">
            <a:xfrm>
              <a:off x="1390651" y="3998913"/>
              <a:ext cx="454025" cy="750888"/>
            </a:xfrm>
            <a:custGeom>
              <a:gdLst>
                <a:gd fmla="*/ 6 w 121" name="T0"/>
                <a:gd fmla="*/ 29 h 200" name="T1"/>
                <a:gd fmla="*/ 1 w 121" name="T2"/>
                <a:gd fmla="*/ 112 h 200" name="T3"/>
                <a:gd fmla="*/ 36 w 121" name="T4"/>
                <a:gd fmla="*/ 144 h 200" name="T5"/>
                <a:gd fmla="*/ 98 w 121" name="T6"/>
                <a:gd fmla="*/ 188 h 200" name="T7"/>
                <a:gd fmla="*/ 118 w 121" name="T8"/>
                <a:gd fmla="*/ 159 h 200" name="T9"/>
                <a:gd fmla="*/ 119 w 121" name="T10"/>
                <a:gd fmla="*/ 119 h 200" name="T11"/>
                <a:gd fmla="*/ 121 w 121" name="T12"/>
                <a:gd fmla="*/ 80 h 200" name="T13"/>
                <a:gd fmla="*/ 109 w 121" name="T14"/>
                <a:gd fmla="*/ 58 h 200" name="T15"/>
                <a:gd fmla="*/ 80 w 121" name="T16"/>
                <a:gd fmla="*/ 35 h 200" name="T17"/>
                <a:gd fmla="*/ 46 w 121" name="T18"/>
                <a:gd fmla="*/ 17 h 200" name="T19"/>
                <a:gd fmla="*/ 18 w 121" name="T20"/>
                <a:gd fmla="*/ 6 h 200" name="T21"/>
                <a:gd fmla="*/ 8 w 121" name="T22"/>
                <a:gd fmla="*/ 31 h 200" name="T23"/>
                <a:gd fmla="*/ 10 w 121" name="T24"/>
                <a:gd fmla="*/ 31 h 200" name="T25"/>
                <a:gd fmla="*/ 9 w 121" name="T26"/>
                <a:gd fmla="*/ 16 h 200" name="T27"/>
                <a:gd fmla="*/ 38 w 121" name="T28"/>
                <a:gd fmla="*/ 16 h 200" name="T29"/>
                <a:gd fmla="*/ 88 w 121" name="T30"/>
                <a:gd fmla="*/ 43 h 200" name="T31"/>
                <a:gd fmla="*/ 112 w 121" name="T32"/>
                <a:gd fmla="*/ 65 h 200" name="T33"/>
                <a:gd fmla="*/ 118 w 121" name="T34"/>
                <a:gd fmla="*/ 96 h 200" name="T35"/>
                <a:gd fmla="*/ 115 w 121" name="T36"/>
                <a:gd fmla="*/ 159 h 200" name="T37"/>
                <a:gd fmla="*/ 99 w 121" name="T38"/>
                <a:gd fmla="*/ 186 h 200" name="T39"/>
                <a:gd fmla="*/ 73 w 121" name="T40"/>
                <a:gd fmla="*/ 166 h 200" name="T41"/>
                <a:gd fmla="*/ 28 w 121" name="T42"/>
                <a:gd fmla="*/ 137 h 200" name="T43"/>
                <a:gd fmla="*/ 6 w 121" name="T44"/>
                <a:gd fmla="*/ 125 h 200" name="T45"/>
                <a:gd fmla="*/ 5 w 121" name="T46"/>
                <a:gd fmla="*/ 95 h 200" name="T47"/>
                <a:gd fmla="*/ 9 w 121" name="T48"/>
                <a:gd fmla="*/ 29 h 200" name="T49"/>
                <a:gd fmla="*/ 6 w 121" name="T50"/>
                <a:gd fmla="*/ 29 h 2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0" w="120">
                  <a:moveTo>
                    <a:pt x="6" y="29"/>
                  </a:moveTo>
                  <a:cubicBezTo>
                    <a:pt x="5" y="57"/>
                    <a:pt x="2" y="84"/>
                    <a:pt x="1" y="112"/>
                  </a:cubicBezTo>
                  <a:cubicBezTo>
                    <a:pt x="0" y="134"/>
                    <a:pt x="20" y="136"/>
                    <a:pt x="36" y="144"/>
                  </a:cubicBezTo>
                  <a:cubicBezTo>
                    <a:pt x="59" y="156"/>
                    <a:pt x="77" y="174"/>
                    <a:pt x="98" y="188"/>
                  </a:cubicBezTo>
                  <a:cubicBezTo>
                    <a:pt x="117" y="200"/>
                    <a:pt x="117" y="170"/>
                    <a:pt x="118" y="159"/>
                  </a:cubicBezTo>
                  <a:cubicBezTo>
                    <a:pt x="119" y="146"/>
                    <a:pt x="119" y="133"/>
                    <a:pt x="119" y="119"/>
                  </a:cubicBezTo>
                  <a:cubicBezTo>
                    <a:pt x="119" y="106"/>
                    <a:pt x="121" y="93"/>
                    <a:pt x="121" y="80"/>
                  </a:cubicBezTo>
                  <a:cubicBezTo>
                    <a:pt x="121" y="70"/>
                    <a:pt x="115" y="64"/>
                    <a:pt x="109" y="58"/>
                  </a:cubicBezTo>
                  <a:cubicBezTo>
                    <a:pt x="100" y="49"/>
                    <a:pt x="91" y="42"/>
                    <a:pt x="80" y="35"/>
                  </a:cubicBezTo>
                  <a:cubicBezTo>
                    <a:pt x="69" y="28"/>
                    <a:pt x="57" y="23"/>
                    <a:pt x="46" y="17"/>
                  </a:cubicBezTo>
                  <a:cubicBezTo>
                    <a:pt x="37" y="13"/>
                    <a:pt x="28" y="7"/>
                    <a:pt x="18" y="6"/>
                  </a:cubicBezTo>
                  <a:cubicBezTo>
                    <a:pt x="3" y="4"/>
                    <a:pt x="6" y="21"/>
                    <a:pt x="8" y="31"/>
                  </a:cubicBezTo>
                  <a:cubicBezTo>
                    <a:pt x="8" y="33"/>
                    <a:pt x="10" y="33"/>
                    <a:pt x="10" y="31"/>
                  </a:cubicBezTo>
                  <a:cubicBezTo>
                    <a:pt x="10" y="26"/>
                    <a:pt x="9" y="21"/>
                    <a:pt x="9" y="16"/>
                  </a:cubicBezTo>
                  <a:cubicBezTo>
                    <a:pt x="9" y="0"/>
                    <a:pt x="32" y="13"/>
                    <a:pt x="38" y="16"/>
                  </a:cubicBezTo>
                  <a:cubicBezTo>
                    <a:pt x="55" y="24"/>
                    <a:pt x="72" y="32"/>
                    <a:pt x="88" y="43"/>
                  </a:cubicBezTo>
                  <a:cubicBezTo>
                    <a:pt x="97" y="49"/>
                    <a:pt x="104" y="57"/>
                    <a:pt x="112" y="65"/>
                  </a:cubicBezTo>
                  <a:cubicBezTo>
                    <a:pt x="120" y="73"/>
                    <a:pt x="119" y="85"/>
                    <a:pt x="118" y="96"/>
                  </a:cubicBezTo>
                  <a:cubicBezTo>
                    <a:pt x="116" y="117"/>
                    <a:pt x="117" y="138"/>
                    <a:pt x="115" y="159"/>
                  </a:cubicBezTo>
                  <a:cubicBezTo>
                    <a:pt x="115" y="164"/>
                    <a:pt x="115" y="195"/>
                    <a:pt x="99" y="186"/>
                  </a:cubicBezTo>
                  <a:cubicBezTo>
                    <a:pt x="90" y="180"/>
                    <a:pt x="81" y="173"/>
                    <a:pt x="73" y="166"/>
                  </a:cubicBezTo>
                  <a:cubicBezTo>
                    <a:pt x="59" y="155"/>
                    <a:pt x="44" y="145"/>
                    <a:pt x="28" y="137"/>
                  </a:cubicBezTo>
                  <a:cubicBezTo>
                    <a:pt x="20" y="134"/>
                    <a:pt x="12" y="132"/>
                    <a:pt x="6" y="125"/>
                  </a:cubicBezTo>
                  <a:cubicBezTo>
                    <a:pt x="1" y="118"/>
                    <a:pt x="4" y="103"/>
                    <a:pt x="5" y="95"/>
                  </a:cubicBezTo>
                  <a:cubicBezTo>
                    <a:pt x="6" y="73"/>
                    <a:pt x="8" y="51"/>
                    <a:pt x="9" y="29"/>
                  </a:cubicBezTo>
                  <a:cubicBezTo>
                    <a:pt x="9" y="28"/>
                    <a:pt x="6" y="28"/>
                    <a:pt x="6"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385"/>
            <p:cNvSpPr/>
            <p:nvPr/>
          </p:nvSpPr>
          <p:spPr bwMode="auto">
            <a:xfrm>
              <a:off x="1446213" y="3836988"/>
              <a:ext cx="866775" cy="439738"/>
            </a:xfrm>
            <a:custGeom>
              <a:gdLst>
                <a:gd fmla="*/ 2 w 231" name="T0"/>
                <a:gd fmla="*/ 48 h 117" name="T1"/>
                <a:gd fmla="*/ 40 w 231" name="T2"/>
                <a:gd fmla="*/ 27 h 117" name="T3"/>
                <a:gd fmla="*/ 62 w 231" name="T4"/>
                <a:gd fmla="*/ 16 h 117" name="T5"/>
                <a:gd fmla="*/ 90 w 231" name="T6"/>
                <a:gd fmla="*/ 7 h 117" name="T7"/>
                <a:gd fmla="*/ 110 w 231" name="T8"/>
                <a:gd fmla="*/ 16 h 117" name="T9"/>
                <a:gd fmla="*/ 136 w 231" name="T10"/>
                <a:gd fmla="*/ 25 h 117" name="T11"/>
                <a:gd fmla="*/ 186 w 231" name="T12"/>
                <a:gd fmla="*/ 41 h 117" name="T13"/>
                <a:gd fmla="*/ 214 w 231" name="T14"/>
                <a:gd fmla="*/ 45 h 117" name="T15"/>
                <a:gd fmla="*/ 221 w 231" name="T16"/>
                <a:gd fmla="*/ 47 h 117" name="T17"/>
                <a:gd fmla="*/ 217 w 231" name="T18"/>
                <a:gd fmla="*/ 61 h 117" name="T19"/>
                <a:gd fmla="*/ 200 w 231" name="T20"/>
                <a:gd fmla="*/ 70 h 117" name="T21"/>
                <a:gd fmla="*/ 151 w 231" name="T22"/>
                <a:gd fmla="*/ 92 h 117" name="T23"/>
                <a:gd fmla="*/ 127 w 231" name="T24"/>
                <a:gd fmla="*/ 104 h 117" name="T25"/>
                <a:gd fmla="*/ 112 w 231" name="T26"/>
                <a:gd fmla="*/ 115 h 117" name="T27"/>
                <a:gd fmla="*/ 110 w 231" name="T28"/>
                <a:gd fmla="*/ 113 h 117" name="T29"/>
                <a:gd fmla="*/ 109 w 231" name="T30"/>
                <a:gd fmla="*/ 114 h 117" name="T31"/>
                <a:gd fmla="*/ 109 w 231" name="T32"/>
                <a:gd fmla="*/ 116 h 117" name="T33"/>
                <a:gd fmla="*/ 110 w 231" name="T34"/>
                <a:gd fmla="*/ 116 h 117" name="T35"/>
                <a:gd fmla="*/ 112 w 231" name="T36"/>
                <a:gd fmla="*/ 116 h 117" name="T37"/>
                <a:gd fmla="*/ 134 w 231" name="T38"/>
                <a:gd fmla="*/ 103 h 117" name="T39"/>
                <a:gd fmla="*/ 163 w 231" name="T40"/>
                <a:gd fmla="*/ 89 h 117" name="T41"/>
                <a:gd fmla="*/ 214 w 231" name="T42"/>
                <a:gd fmla="*/ 66 h 117" name="T43"/>
                <a:gd fmla="*/ 227 w 231" name="T44"/>
                <a:gd fmla="*/ 49 h 117" name="T45"/>
                <a:gd fmla="*/ 205 w 231" name="T46"/>
                <a:gd fmla="*/ 41 h 117" name="T47"/>
                <a:gd fmla="*/ 155 w 231" name="T48"/>
                <a:gd fmla="*/ 30 h 117" name="T49"/>
                <a:gd fmla="*/ 97 w 231" name="T50"/>
                <a:gd fmla="*/ 7 h 117" name="T51"/>
                <a:gd fmla="*/ 58 w 231" name="T52"/>
                <a:gd fmla="*/ 15 h 117" name="T53"/>
                <a:gd fmla="*/ 1 w 231" name="T54"/>
                <a:gd fmla="*/ 45 h 117" name="T55"/>
                <a:gd fmla="*/ 2 w 231" name="T56"/>
                <a:gd fmla="*/ 48 h 1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17" w="231">
                  <a:moveTo>
                    <a:pt x="2" y="48"/>
                  </a:moveTo>
                  <a:cubicBezTo>
                    <a:pt x="16" y="42"/>
                    <a:pt x="28" y="34"/>
                    <a:pt x="40" y="27"/>
                  </a:cubicBezTo>
                  <a:cubicBezTo>
                    <a:pt x="47" y="23"/>
                    <a:pt x="54" y="20"/>
                    <a:pt x="62" y="16"/>
                  </a:cubicBezTo>
                  <a:cubicBezTo>
                    <a:pt x="71" y="11"/>
                    <a:pt x="79" y="5"/>
                    <a:pt x="90" y="7"/>
                  </a:cubicBezTo>
                  <a:cubicBezTo>
                    <a:pt x="97" y="8"/>
                    <a:pt x="103" y="13"/>
                    <a:pt x="110" y="16"/>
                  </a:cubicBezTo>
                  <a:cubicBezTo>
                    <a:pt x="118" y="19"/>
                    <a:pt x="127" y="22"/>
                    <a:pt x="136" y="25"/>
                  </a:cubicBezTo>
                  <a:cubicBezTo>
                    <a:pt x="152" y="32"/>
                    <a:pt x="168" y="38"/>
                    <a:pt x="186" y="41"/>
                  </a:cubicBezTo>
                  <a:cubicBezTo>
                    <a:pt x="195" y="43"/>
                    <a:pt x="205" y="43"/>
                    <a:pt x="214" y="45"/>
                  </a:cubicBezTo>
                  <a:cubicBezTo>
                    <a:pt x="216" y="46"/>
                    <a:pt x="219" y="46"/>
                    <a:pt x="221" y="47"/>
                  </a:cubicBezTo>
                  <a:cubicBezTo>
                    <a:pt x="229" y="51"/>
                    <a:pt x="221" y="58"/>
                    <a:pt x="217" y="61"/>
                  </a:cubicBezTo>
                  <a:cubicBezTo>
                    <a:pt x="212" y="64"/>
                    <a:pt x="206" y="67"/>
                    <a:pt x="200" y="70"/>
                  </a:cubicBezTo>
                  <a:cubicBezTo>
                    <a:pt x="184" y="78"/>
                    <a:pt x="167" y="84"/>
                    <a:pt x="151" y="92"/>
                  </a:cubicBezTo>
                  <a:cubicBezTo>
                    <a:pt x="143" y="96"/>
                    <a:pt x="135" y="99"/>
                    <a:pt x="127" y="104"/>
                  </a:cubicBezTo>
                  <a:cubicBezTo>
                    <a:pt x="123" y="106"/>
                    <a:pt x="113" y="112"/>
                    <a:pt x="112" y="115"/>
                  </a:cubicBezTo>
                  <a:cubicBezTo>
                    <a:pt x="113" y="113"/>
                    <a:pt x="111" y="112"/>
                    <a:pt x="110" y="113"/>
                  </a:cubicBezTo>
                  <a:cubicBezTo>
                    <a:pt x="110" y="114"/>
                    <a:pt x="109" y="114"/>
                    <a:pt x="109" y="114"/>
                  </a:cubicBezTo>
                  <a:cubicBezTo>
                    <a:pt x="109" y="115"/>
                    <a:pt x="109" y="116"/>
                    <a:pt x="109" y="116"/>
                  </a:cubicBezTo>
                  <a:cubicBezTo>
                    <a:pt x="110" y="116"/>
                    <a:pt x="110" y="116"/>
                    <a:pt x="110" y="116"/>
                  </a:cubicBezTo>
                  <a:cubicBezTo>
                    <a:pt x="111" y="117"/>
                    <a:pt x="111" y="117"/>
                    <a:pt x="112" y="116"/>
                  </a:cubicBezTo>
                  <a:cubicBezTo>
                    <a:pt x="120" y="113"/>
                    <a:pt x="126" y="107"/>
                    <a:pt x="134" y="103"/>
                  </a:cubicBezTo>
                  <a:cubicBezTo>
                    <a:pt x="143" y="98"/>
                    <a:pt x="153" y="93"/>
                    <a:pt x="163" y="89"/>
                  </a:cubicBezTo>
                  <a:cubicBezTo>
                    <a:pt x="180" y="81"/>
                    <a:pt x="197" y="74"/>
                    <a:pt x="214" y="66"/>
                  </a:cubicBezTo>
                  <a:cubicBezTo>
                    <a:pt x="218" y="64"/>
                    <a:pt x="231" y="56"/>
                    <a:pt x="227" y="49"/>
                  </a:cubicBezTo>
                  <a:cubicBezTo>
                    <a:pt x="222" y="42"/>
                    <a:pt x="212" y="42"/>
                    <a:pt x="205" y="41"/>
                  </a:cubicBezTo>
                  <a:cubicBezTo>
                    <a:pt x="187" y="39"/>
                    <a:pt x="171" y="36"/>
                    <a:pt x="155" y="30"/>
                  </a:cubicBezTo>
                  <a:cubicBezTo>
                    <a:pt x="135" y="22"/>
                    <a:pt x="116" y="14"/>
                    <a:pt x="97" y="7"/>
                  </a:cubicBezTo>
                  <a:cubicBezTo>
                    <a:pt x="81" y="0"/>
                    <a:pt x="71" y="8"/>
                    <a:pt x="58" y="15"/>
                  </a:cubicBezTo>
                  <a:cubicBezTo>
                    <a:pt x="39" y="25"/>
                    <a:pt x="21" y="38"/>
                    <a:pt x="1" y="45"/>
                  </a:cubicBezTo>
                  <a:cubicBezTo>
                    <a:pt x="0" y="46"/>
                    <a:pt x="0" y="48"/>
                    <a:pt x="2"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386"/>
            <p:cNvSpPr/>
            <p:nvPr/>
          </p:nvSpPr>
          <p:spPr bwMode="auto">
            <a:xfrm>
              <a:off x="1806576" y="4040188"/>
              <a:ext cx="500063" cy="671513"/>
            </a:xfrm>
            <a:custGeom>
              <a:gdLst>
                <a:gd fmla="*/ 130 w 133" name="T0"/>
                <a:gd fmla="*/ 2 h 179" name="T1"/>
                <a:gd fmla="*/ 129 w 133" name="T2"/>
                <a:gd fmla="*/ 23 h 179" name="T3"/>
                <a:gd fmla="*/ 130 w 133" name="T4"/>
                <a:gd fmla="*/ 56 h 179" name="T5"/>
                <a:gd fmla="*/ 130 w 133" name="T6"/>
                <a:gd fmla="*/ 87 h 179" name="T7"/>
                <a:gd fmla="*/ 115 w 133" name="T8"/>
                <a:gd fmla="*/ 116 h 179" name="T9"/>
                <a:gd fmla="*/ 59 w 133" name="T10"/>
                <a:gd fmla="*/ 147 h 179" name="T11"/>
                <a:gd fmla="*/ 1 w 133" name="T12"/>
                <a:gd fmla="*/ 176 h 179" name="T13"/>
                <a:gd fmla="*/ 2 w 133" name="T14"/>
                <a:gd fmla="*/ 178 h 179" name="T15"/>
                <a:gd fmla="*/ 57 w 133" name="T16"/>
                <a:gd fmla="*/ 151 h 179" name="T17"/>
                <a:gd fmla="*/ 114 w 133" name="T18"/>
                <a:gd fmla="*/ 119 h 179" name="T19"/>
                <a:gd fmla="*/ 131 w 133" name="T20"/>
                <a:gd fmla="*/ 101 h 179" name="T21"/>
                <a:gd fmla="*/ 133 w 133" name="T22"/>
                <a:gd fmla="*/ 76 h 179" name="T23"/>
                <a:gd fmla="*/ 132 w 133" name="T24"/>
                <a:gd fmla="*/ 35 h 179" name="T25"/>
                <a:gd fmla="*/ 133 w 133" name="T26"/>
                <a:gd fmla="*/ 3 h 179" name="T27"/>
                <a:gd fmla="*/ 130 w 133" name="T28"/>
                <a:gd fmla="*/ 2 h 1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9" w="133">
                  <a:moveTo>
                    <a:pt x="130" y="2"/>
                  </a:moveTo>
                  <a:cubicBezTo>
                    <a:pt x="128" y="9"/>
                    <a:pt x="128" y="16"/>
                    <a:pt x="129" y="23"/>
                  </a:cubicBezTo>
                  <a:cubicBezTo>
                    <a:pt x="129" y="34"/>
                    <a:pt x="130" y="45"/>
                    <a:pt x="130" y="56"/>
                  </a:cubicBezTo>
                  <a:cubicBezTo>
                    <a:pt x="130" y="67"/>
                    <a:pt x="130" y="77"/>
                    <a:pt x="130" y="87"/>
                  </a:cubicBezTo>
                  <a:cubicBezTo>
                    <a:pt x="130" y="100"/>
                    <a:pt x="124" y="108"/>
                    <a:pt x="115" y="116"/>
                  </a:cubicBezTo>
                  <a:cubicBezTo>
                    <a:pt x="98" y="129"/>
                    <a:pt x="78" y="139"/>
                    <a:pt x="59" y="147"/>
                  </a:cubicBezTo>
                  <a:cubicBezTo>
                    <a:pt x="40" y="156"/>
                    <a:pt x="22" y="171"/>
                    <a:pt x="1" y="176"/>
                  </a:cubicBezTo>
                  <a:cubicBezTo>
                    <a:pt x="0" y="176"/>
                    <a:pt x="0" y="179"/>
                    <a:pt x="2" y="178"/>
                  </a:cubicBezTo>
                  <a:cubicBezTo>
                    <a:pt x="22" y="174"/>
                    <a:pt x="38" y="159"/>
                    <a:pt x="57" y="151"/>
                  </a:cubicBezTo>
                  <a:cubicBezTo>
                    <a:pt x="77" y="142"/>
                    <a:pt x="97" y="133"/>
                    <a:pt x="114" y="119"/>
                  </a:cubicBezTo>
                  <a:cubicBezTo>
                    <a:pt x="121" y="114"/>
                    <a:pt x="128" y="109"/>
                    <a:pt x="131" y="101"/>
                  </a:cubicBezTo>
                  <a:cubicBezTo>
                    <a:pt x="133" y="93"/>
                    <a:pt x="133" y="84"/>
                    <a:pt x="133" y="76"/>
                  </a:cubicBezTo>
                  <a:cubicBezTo>
                    <a:pt x="133" y="62"/>
                    <a:pt x="132" y="49"/>
                    <a:pt x="132" y="35"/>
                  </a:cubicBezTo>
                  <a:cubicBezTo>
                    <a:pt x="132" y="24"/>
                    <a:pt x="130" y="13"/>
                    <a:pt x="133" y="3"/>
                  </a:cubicBezTo>
                  <a:cubicBezTo>
                    <a:pt x="133" y="1"/>
                    <a:pt x="130" y="0"/>
                    <a:pt x="13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395"/>
            <p:cNvSpPr/>
            <p:nvPr/>
          </p:nvSpPr>
          <p:spPr bwMode="auto">
            <a:xfrm>
              <a:off x="1498601" y="4164013"/>
              <a:ext cx="247650" cy="368300"/>
            </a:xfrm>
            <a:custGeom>
              <a:gdLst>
                <a:gd fmla="*/ 13 w 66" name="T0"/>
                <a:gd fmla="*/ 15 h 98" name="T1"/>
                <a:gd fmla="*/ 39 w 66" name="T2"/>
                <a:gd fmla="*/ 9 h 98" name="T3"/>
                <a:gd fmla="*/ 52 w 66" name="T4"/>
                <a:gd fmla="*/ 27 h 98" name="T5"/>
                <a:gd fmla="*/ 40 w 66" name="T6"/>
                <a:gd fmla="*/ 40 h 98" name="T7"/>
                <a:gd fmla="*/ 40 w 66" name="T8"/>
                <a:gd fmla="*/ 43 h 98" name="T9"/>
                <a:gd fmla="*/ 55 w 66" name="T10"/>
                <a:gd fmla="*/ 84 h 98" name="T11"/>
                <a:gd fmla="*/ 8 w 66" name="T12"/>
                <a:gd fmla="*/ 76 h 98" name="T13"/>
                <a:gd fmla="*/ 6 w 66" name="T14"/>
                <a:gd fmla="*/ 62 h 98" name="T15"/>
                <a:gd fmla="*/ 23 w 66" name="T16"/>
                <a:gd fmla="*/ 67 h 98" name="T17"/>
                <a:gd fmla="*/ 40 w 66" name="T18"/>
                <a:gd fmla="*/ 68 h 98" name="T19"/>
                <a:gd fmla="*/ 37 w 66" name="T20"/>
                <a:gd fmla="*/ 52 h 98" name="T21"/>
                <a:gd fmla="*/ 27 w 66" name="T22"/>
                <a:gd fmla="*/ 46 h 98" name="T23"/>
                <a:gd fmla="*/ 23 w 66" name="T24"/>
                <a:gd fmla="*/ 34 h 98" name="T25"/>
                <a:gd fmla="*/ 29 w 66" name="T26"/>
                <a:gd fmla="*/ 31 h 98" name="T27"/>
                <a:gd fmla="*/ 32 w 66" name="T28"/>
                <a:gd fmla="*/ 20 h 98" name="T29"/>
                <a:gd fmla="*/ 26 w 66" name="T30"/>
                <a:gd fmla="*/ 20 h 98" name="T31"/>
                <a:gd fmla="*/ 23 w 66" name="T32"/>
                <a:gd fmla="*/ 21 h 98" name="T33"/>
                <a:gd fmla="*/ 19 w 66" name="T34"/>
                <a:gd fmla="*/ 11 h 98" name="T35"/>
                <a:gd fmla="*/ 23 w 66" name="T36"/>
                <a:gd fmla="*/ 8 h 98" name="T37"/>
                <a:gd fmla="*/ 22 w 66" name="T38"/>
                <a:gd fmla="*/ 6 h 98" name="T39"/>
                <a:gd fmla="*/ 12 w 66" name="T40"/>
                <a:gd fmla="*/ 20 h 98" name="T41"/>
                <a:gd fmla="*/ 17 w 66" name="T42"/>
                <a:gd fmla="*/ 25 h 98" name="T43"/>
                <a:gd fmla="*/ 23 w 66" name="T44"/>
                <a:gd fmla="*/ 24 h 98" name="T45"/>
                <a:gd fmla="*/ 25 w 66" name="T46"/>
                <a:gd fmla="*/ 24 h 98" name="T47"/>
                <a:gd fmla="*/ 26 w 66" name="T48"/>
                <a:gd fmla="*/ 23 h 98" name="T49"/>
                <a:gd fmla="*/ 29 w 66" name="T50"/>
                <a:gd fmla="*/ 28 h 98" name="T51"/>
                <a:gd fmla="*/ 17 w 66" name="T52"/>
                <a:gd fmla="*/ 36 h 98" name="T53"/>
                <a:gd fmla="*/ 20 w 66" name="T54"/>
                <a:gd fmla="*/ 45 h 98" name="T55"/>
                <a:gd fmla="*/ 28 w 66" name="T56"/>
                <a:gd fmla="*/ 49 h 98" name="T57"/>
                <a:gd fmla="*/ 31 w 66" name="T58"/>
                <a:gd fmla="*/ 51 h 98" name="T59"/>
                <a:gd fmla="*/ 35 w 66" name="T60"/>
                <a:gd fmla="*/ 54 h 98" name="T61"/>
                <a:gd fmla="*/ 28 w 66" name="T62"/>
                <a:gd fmla="*/ 68 h 98" name="T63"/>
                <a:gd fmla="*/ 5 w 66" name="T64"/>
                <a:gd fmla="*/ 56 h 98" name="T65"/>
                <a:gd fmla="*/ 7 w 66" name="T66"/>
                <a:gd fmla="*/ 80 h 98" name="T67"/>
                <a:gd fmla="*/ 41 w 66" name="T68"/>
                <a:gd fmla="*/ 94 h 98" name="T69"/>
                <a:gd fmla="*/ 63 w 66" name="T70"/>
                <a:gd fmla="*/ 67 h 98" name="T71"/>
                <a:gd fmla="*/ 40 w 66" name="T72"/>
                <a:gd fmla="*/ 40 h 98" name="T73"/>
                <a:gd fmla="*/ 41 w 66" name="T74"/>
                <a:gd fmla="*/ 43 h 98" name="T75"/>
                <a:gd fmla="*/ 46 w 66" name="T76"/>
                <a:gd fmla="*/ 11 h 98" name="T77"/>
                <a:gd fmla="*/ 11 w 66" name="T78"/>
                <a:gd fmla="*/ 14 h 98" name="T79"/>
                <a:gd fmla="*/ 13 w 66" name="T80"/>
                <a:gd fmla="*/ 15 h 9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8" w="66">
                  <a:moveTo>
                    <a:pt x="13" y="15"/>
                  </a:moveTo>
                  <a:cubicBezTo>
                    <a:pt x="21" y="5"/>
                    <a:pt x="28" y="3"/>
                    <a:pt x="39" y="9"/>
                  </a:cubicBezTo>
                  <a:cubicBezTo>
                    <a:pt x="45" y="13"/>
                    <a:pt x="53" y="19"/>
                    <a:pt x="52" y="27"/>
                  </a:cubicBezTo>
                  <a:cubicBezTo>
                    <a:pt x="51" y="33"/>
                    <a:pt x="44" y="38"/>
                    <a:pt x="40" y="40"/>
                  </a:cubicBezTo>
                  <a:cubicBezTo>
                    <a:pt x="38" y="41"/>
                    <a:pt x="39" y="43"/>
                    <a:pt x="40" y="43"/>
                  </a:cubicBezTo>
                  <a:cubicBezTo>
                    <a:pt x="57" y="47"/>
                    <a:pt x="66" y="70"/>
                    <a:pt x="55" y="84"/>
                  </a:cubicBezTo>
                  <a:cubicBezTo>
                    <a:pt x="43" y="98"/>
                    <a:pt x="16" y="91"/>
                    <a:pt x="8" y="76"/>
                  </a:cubicBezTo>
                  <a:cubicBezTo>
                    <a:pt x="5" y="73"/>
                    <a:pt x="5" y="66"/>
                    <a:pt x="6" y="62"/>
                  </a:cubicBezTo>
                  <a:cubicBezTo>
                    <a:pt x="8" y="50"/>
                    <a:pt x="20" y="65"/>
                    <a:pt x="23" y="67"/>
                  </a:cubicBezTo>
                  <a:cubicBezTo>
                    <a:pt x="28" y="73"/>
                    <a:pt x="34" y="73"/>
                    <a:pt x="40" y="68"/>
                  </a:cubicBezTo>
                  <a:cubicBezTo>
                    <a:pt x="46" y="63"/>
                    <a:pt x="41" y="56"/>
                    <a:pt x="37" y="52"/>
                  </a:cubicBezTo>
                  <a:cubicBezTo>
                    <a:pt x="34" y="49"/>
                    <a:pt x="31" y="47"/>
                    <a:pt x="27" y="46"/>
                  </a:cubicBezTo>
                  <a:cubicBezTo>
                    <a:pt x="24" y="44"/>
                    <a:pt x="15" y="40"/>
                    <a:pt x="23" y="34"/>
                  </a:cubicBezTo>
                  <a:cubicBezTo>
                    <a:pt x="25" y="33"/>
                    <a:pt x="27" y="32"/>
                    <a:pt x="29" y="31"/>
                  </a:cubicBezTo>
                  <a:cubicBezTo>
                    <a:pt x="31" y="29"/>
                    <a:pt x="36" y="22"/>
                    <a:pt x="32" y="20"/>
                  </a:cubicBezTo>
                  <a:cubicBezTo>
                    <a:pt x="30" y="18"/>
                    <a:pt x="29" y="19"/>
                    <a:pt x="26" y="20"/>
                  </a:cubicBezTo>
                  <a:cubicBezTo>
                    <a:pt x="25" y="20"/>
                    <a:pt x="24" y="21"/>
                    <a:pt x="23" y="21"/>
                  </a:cubicBezTo>
                  <a:cubicBezTo>
                    <a:pt x="19" y="24"/>
                    <a:pt x="17" y="21"/>
                    <a:pt x="19" y="11"/>
                  </a:cubicBezTo>
                  <a:cubicBezTo>
                    <a:pt x="20" y="10"/>
                    <a:pt x="22" y="9"/>
                    <a:pt x="23" y="8"/>
                  </a:cubicBezTo>
                  <a:cubicBezTo>
                    <a:pt x="25" y="7"/>
                    <a:pt x="23" y="5"/>
                    <a:pt x="22" y="6"/>
                  </a:cubicBezTo>
                  <a:cubicBezTo>
                    <a:pt x="16" y="10"/>
                    <a:pt x="12" y="13"/>
                    <a:pt x="12" y="20"/>
                  </a:cubicBezTo>
                  <a:cubicBezTo>
                    <a:pt x="12" y="23"/>
                    <a:pt x="15" y="25"/>
                    <a:pt x="17" y="25"/>
                  </a:cubicBezTo>
                  <a:cubicBezTo>
                    <a:pt x="19" y="25"/>
                    <a:pt x="21" y="25"/>
                    <a:pt x="23" y="24"/>
                  </a:cubicBezTo>
                  <a:cubicBezTo>
                    <a:pt x="24" y="24"/>
                    <a:pt x="24" y="24"/>
                    <a:pt x="25" y="24"/>
                  </a:cubicBezTo>
                  <a:cubicBezTo>
                    <a:pt x="25" y="23"/>
                    <a:pt x="26" y="23"/>
                    <a:pt x="26" y="23"/>
                  </a:cubicBezTo>
                  <a:cubicBezTo>
                    <a:pt x="30" y="20"/>
                    <a:pt x="31" y="22"/>
                    <a:pt x="29" y="28"/>
                  </a:cubicBezTo>
                  <a:cubicBezTo>
                    <a:pt x="26" y="31"/>
                    <a:pt x="19" y="32"/>
                    <a:pt x="17" y="36"/>
                  </a:cubicBezTo>
                  <a:cubicBezTo>
                    <a:pt x="16" y="39"/>
                    <a:pt x="17" y="43"/>
                    <a:pt x="20" y="45"/>
                  </a:cubicBezTo>
                  <a:cubicBezTo>
                    <a:pt x="22" y="46"/>
                    <a:pt x="25" y="48"/>
                    <a:pt x="28" y="49"/>
                  </a:cubicBezTo>
                  <a:cubicBezTo>
                    <a:pt x="29" y="49"/>
                    <a:pt x="30" y="50"/>
                    <a:pt x="31" y="51"/>
                  </a:cubicBezTo>
                  <a:cubicBezTo>
                    <a:pt x="33" y="52"/>
                    <a:pt x="34" y="53"/>
                    <a:pt x="35" y="54"/>
                  </a:cubicBezTo>
                  <a:cubicBezTo>
                    <a:pt x="41" y="58"/>
                    <a:pt x="38" y="63"/>
                    <a:pt x="28" y="68"/>
                  </a:cubicBezTo>
                  <a:cubicBezTo>
                    <a:pt x="22" y="65"/>
                    <a:pt x="13" y="48"/>
                    <a:pt x="5" y="56"/>
                  </a:cubicBezTo>
                  <a:cubicBezTo>
                    <a:pt x="0" y="62"/>
                    <a:pt x="3" y="74"/>
                    <a:pt x="7" y="80"/>
                  </a:cubicBezTo>
                  <a:cubicBezTo>
                    <a:pt x="13" y="91"/>
                    <a:pt x="29" y="95"/>
                    <a:pt x="41" y="94"/>
                  </a:cubicBezTo>
                  <a:cubicBezTo>
                    <a:pt x="54" y="92"/>
                    <a:pt x="65" y="80"/>
                    <a:pt x="63" y="67"/>
                  </a:cubicBezTo>
                  <a:cubicBezTo>
                    <a:pt x="62" y="56"/>
                    <a:pt x="51" y="43"/>
                    <a:pt x="40" y="40"/>
                  </a:cubicBezTo>
                  <a:cubicBezTo>
                    <a:pt x="41" y="41"/>
                    <a:pt x="41" y="42"/>
                    <a:pt x="41" y="43"/>
                  </a:cubicBezTo>
                  <a:cubicBezTo>
                    <a:pt x="55" y="34"/>
                    <a:pt x="60" y="22"/>
                    <a:pt x="46" y="11"/>
                  </a:cubicBezTo>
                  <a:cubicBezTo>
                    <a:pt x="33" y="0"/>
                    <a:pt x="21" y="0"/>
                    <a:pt x="11" y="14"/>
                  </a:cubicBezTo>
                  <a:cubicBezTo>
                    <a:pt x="10" y="15"/>
                    <a:pt x="12" y="16"/>
                    <a:pt x="13"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396"/>
            <p:cNvSpPr/>
            <p:nvPr/>
          </p:nvSpPr>
          <p:spPr bwMode="auto">
            <a:xfrm>
              <a:off x="1874838" y="4103688"/>
              <a:ext cx="363538" cy="192088"/>
            </a:xfrm>
            <a:custGeom>
              <a:gdLst>
                <a:gd fmla="*/ 2 w 97" name="T0"/>
                <a:gd fmla="*/ 50 h 51" name="T1"/>
                <a:gd fmla="*/ 47 w 97" name="T2"/>
                <a:gd fmla="*/ 26 h 51" name="T3"/>
                <a:gd fmla="*/ 95 w 97" name="T4"/>
                <a:gd fmla="*/ 3 h 51" name="T5"/>
                <a:gd fmla="*/ 95 w 97" name="T6"/>
                <a:gd fmla="*/ 1 h 51" name="T7"/>
                <a:gd fmla="*/ 49 w 97" name="T8"/>
                <a:gd fmla="*/ 22 h 51" name="T9"/>
                <a:gd fmla="*/ 1 w 97" name="T10"/>
                <a:gd fmla="*/ 48 h 51" name="T11"/>
                <a:gd fmla="*/ 2 w 97" name="T12"/>
                <a:gd fmla="*/ 50 h 51" name="T13"/>
              </a:gdLst>
              <a:cxnLst>
                <a:cxn ang="0">
                  <a:pos x="T0" y="T1"/>
                </a:cxn>
                <a:cxn ang="0">
                  <a:pos x="T2" y="T3"/>
                </a:cxn>
                <a:cxn ang="0">
                  <a:pos x="T4" y="T5"/>
                </a:cxn>
                <a:cxn ang="0">
                  <a:pos x="T6" y="T7"/>
                </a:cxn>
                <a:cxn ang="0">
                  <a:pos x="T8" y="T9"/>
                </a:cxn>
                <a:cxn ang="0">
                  <a:pos x="T10" y="T11"/>
                </a:cxn>
                <a:cxn ang="0">
                  <a:pos x="T12" y="T13"/>
                </a:cxn>
              </a:cxnLst>
              <a:rect b="b" l="0" r="r" t="0"/>
              <a:pathLst>
                <a:path h="51" w="97">
                  <a:moveTo>
                    <a:pt x="2" y="50"/>
                  </a:moveTo>
                  <a:cubicBezTo>
                    <a:pt x="17" y="41"/>
                    <a:pt x="32" y="34"/>
                    <a:pt x="47" y="26"/>
                  </a:cubicBezTo>
                  <a:cubicBezTo>
                    <a:pt x="63" y="19"/>
                    <a:pt x="79" y="9"/>
                    <a:pt x="95" y="3"/>
                  </a:cubicBezTo>
                  <a:cubicBezTo>
                    <a:pt x="97" y="3"/>
                    <a:pt x="97" y="0"/>
                    <a:pt x="95" y="1"/>
                  </a:cubicBezTo>
                  <a:cubicBezTo>
                    <a:pt x="79" y="6"/>
                    <a:pt x="64" y="15"/>
                    <a:pt x="49" y="22"/>
                  </a:cubicBezTo>
                  <a:cubicBezTo>
                    <a:pt x="33" y="30"/>
                    <a:pt x="16" y="38"/>
                    <a:pt x="1" y="48"/>
                  </a:cubicBezTo>
                  <a:cubicBezTo>
                    <a:pt x="0" y="49"/>
                    <a:pt x="1" y="51"/>
                    <a:pt x="2"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397"/>
            <p:cNvSpPr/>
            <p:nvPr/>
          </p:nvSpPr>
          <p:spPr bwMode="auto">
            <a:xfrm>
              <a:off x="1893888" y="4164013"/>
              <a:ext cx="322263" cy="161925"/>
            </a:xfrm>
            <a:custGeom>
              <a:gdLst>
                <a:gd fmla="*/ 2 w 86" name="T0"/>
                <a:gd fmla="*/ 42 h 43" name="T1"/>
                <a:gd fmla="*/ 85 w 86" name="T2"/>
                <a:gd fmla="*/ 3 h 43" name="T3"/>
                <a:gd fmla="*/ 83 w 86" name="T4"/>
                <a:gd fmla="*/ 1 h 43" name="T5"/>
                <a:gd fmla="*/ 1 w 86" name="T6"/>
                <a:gd fmla="*/ 40 h 43" name="T7"/>
                <a:gd fmla="*/ 2 w 86" name="T8"/>
                <a:gd fmla="*/ 42 h 43" name="T9"/>
              </a:gdLst>
              <a:cxnLst>
                <a:cxn ang="0">
                  <a:pos x="T0" y="T1"/>
                </a:cxn>
                <a:cxn ang="0">
                  <a:pos x="T2" y="T3"/>
                </a:cxn>
                <a:cxn ang="0">
                  <a:pos x="T4" y="T5"/>
                </a:cxn>
                <a:cxn ang="0">
                  <a:pos x="T6" y="T7"/>
                </a:cxn>
                <a:cxn ang="0">
                  <a:pos x="T8" y="T9"/>
                </a:cxn>
              </a:cxnLst>
              <a:rect b="b" l="0" r="r" t="0"/>
              <a:pathLst>
                <a:path h="43" w="86">
                  <a:moveTo>
                    <a:pt x="2" y="42"/>
                  </a:moveTo>
                  <a:cubicBezTo>
                    <a:pt x="29" y="28"/>
                    <a:pt x="58" y="17"/>
                    <a:pt x="85" y="3"/>
                  </a:cubicBezTo>
                  <a:cubicBezTo>
                    <a:pt x="86" y="2"/>
                    <a:pt x="85" y="0"/>
                    <a:pt x="83" y="1"/>
                  </a:cubicBezTo>
                  <a:cubicBezTo>
                    <a:pt x="56" y="14"/>
                    <a:pt x="28" y="26"/>
                    <a:pt x="1" y="40"/>
                  </a:cubicBezTo>
                  <a:cubicBezTo>
                    <a:pt x="0" y="41"/>
                    <a:pt x="1" y="43"/>
                    <a:pt x="2"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398"/>
            <p:cNvSpPr/>
            <p:nvPr/>
          </p:nvSpPr>
          <p:spPr bwMode="auto">
            <a:xfrm>
              <a:off x="1836738" y="4367213"/>
              <a:ext cx="15875" cy="11113"/>
            </a:xfrm>
            <a:custGeom>
              <a:gdLst>
                <a:gd fmla="*/ 2 w 4" name="T0"/>
                <a:gd fmla="*/ 3 h 3" name="T1"/>
                <a:gd fmla="*/ 2 w 4" name="T2"/>
                <a:gd fmla="*/ 0 h 3" name="T3"/>
                <a:gd fmla="*/ 2 w 4" name="T4"/>
                <a:gd fmla="*/ 3 h 3" name="T5"/>
              </a:gdLst>
              <a:cxnLst>
                <a:cxn ang="0">
                  <a:pos x="T0" y="T1"/>
                </a:cxn>
                <a:cxn ang="0">
                  <a:pos x="T2" y="T3"/>
                </a:cxn>
                <a:cxn ang="0">
                  <a:pos x="T4" y="T5"/>
                </a:cxn>
              </a:cxnLst>
              <a:rect b="b" l="0" r="r" t="0"/>
              <a:pathLst>
                <a:path h="3" w="4">
                  <a:moveTo>
                    <a:pt x="2" y="3"/>
                  </a:moveTo>
                  <a:cubicBezTo>
                    <a:pt x="4" y="3"/>
                    <a:pt x="4" y="0"/>
                    <a:pt x="2" y="0"/>
                  </a:cubicBezTo>
                  <a:cubicBezTo>
                    <a:pt x="0" y="0"/>
                    <a:pt x="0" y="3"/>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399"/>
            <p:cNvSpPr/>
            <p:nvPr/>
          </p:nvSpPr>
          <p:spPr bwMode="auto">
            <a:xfrm>
              <a:off x="1841501" y="4186238"/>
              <a:ext cx="412750" cy="192088"/>
            </a:xfrm>
            <a:custGeom>
              <a:gdLst>
                <a:gd fmla="*/ 3 w 110" name="T0"/>
                <a:gd fmla="*/ 51 h 51" name="T1"/>
                <a:gd fmla="*/ 24 w 110" name="T2"/>
                <a:gd fmla="*/ 41 h 51" name="T3"/>
                <a:gd fmla="*/ 54 w 110" name="T4"/>
                <a:gd fmla="*/ 28 h 51" name="T5"/>
                <a:gd fmla="*/ 108 w 110" name="T6"/>
                <a:gd fmla="*/ 3 h 51" name="T7"/>
                <a:gd fmla="*/ 107 w 110" name="T8"/>
                <a:gd fmla="*/ 1 h 51" name="T9"/>
                <a:gd fmla="*/ 56 w 110" name="T10"/>
                <a:gd fmla="*/ 24 h 51" name="T11"/>
                <a:gd fmla="*/ 29 w 110" name="T12"/>
                <a:gd fmla="*/ 36 h 51" name="T13"/>
                <a:gd fmla="*/ 2 w 110" name="T14"/>
                <a:gd fmla="*/ 48 h 51" name="T15"/>
                <a:gd fmla="*/ 3 w 110" name="T16"/>
                <a:gd fmla="*/ 51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110">
                  <a:moveTo>
                    <a:pt x="3" y="51"/>
                  </a:moveTo>
                  <a:cubicBezTo>
                    <a:pt x="10" y="49"/>
                    <a:pt x="17" y="45"/>
                    <a:pt x="24" y="41"/>
                  </a:cubicBezTo>
                  <a:cubicBezTo>
                    <a:pt x="33" y="36"/>
                    <a:pt x="44" y="32"/>
                    <a:pt x="54" y="28"/>
                  </a:cubicBezTo>
                  <a:cubicBezTo>
                    <a:pt x="72" y="20"/>
                    <a:pt x="89" y="10"/>
                    <a:pt x="108" y="3"/>
                  </a:cubicBezTo>
                  <a:cubicBezTo>
                    <a:pt x="110" y="3"/>
                    <a:pt x="109" y="0"/>
                    <a:pt x="107" y="1"/>
                  </a:cubicBezTo>
                  <a:cubicBezTo>
                    <a:pt x="90" y="7"/>
                    <a:pt x="73" y="16"/>
                    <a:pt x="56" y="24"/>
                  </a:cubicBezTo>
                  <a:cubicBezTo>
                    <a:pt x="47" y="28"/>
                    <a:pt x="38" y="32"/>
                    <a:pt x="29" y="36"/>
                  </a:cubicBezTo>
                  <a:cubicBezTo>
                    <a:pt x="20" y="40"/>
                    <a:pt x="11" y="46"/>
                    <a:pt x="2" y="48"/>
                  </a:cubicBezTo>
                  <a:cubicBezTo>
                    <a:pt x="0" y="49"/>
                    <a:pt x="1" y="51"/>
                    <a:pt x="3"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400"/>
            <p:cNvSpPr/>
            <p:nvPr/>
          </p:nvSpPr>
          <p:spPr bwMode="auto">
            <a:xfrm>
              <a:off x="1893888" y="4238625"/>
              <a:ext cx="352425" cy="165100"/>
            </a:xfrm>
            <a:custGeom>
              <a:gdLst>
                <a:gd fmla="*/ 3 w 94" name="T0"/>
                <a:gd fmla="*/ 43 h 44" name="T1"/>
                <a:gd fmla="*/ 50 w 94" name="T2"/>
                <a:gd fmla="*/ 22 h 44" name="T3"/>
                <a:gd fmla="*/ 92 w 94" name="T4"/>
                <a:gd fmla="*/ 3 h 44" name="T5"/>
                <a:gd fmla="*/ 91 w 94" name="T6"/>
                <a:gd fmla="*/ 1 h 44" name="T7"/>
                <a:gd fmla="*/ 52 w 94" name="T8"/>
                <a:gd fmla="*/ 18 h 44" name="T9"/>
                <a:gd fmla="*/ 2 w 94" name="T10"/>
                <a:gd fmla="*/ 41 h 44" name="T11"/>
                <a:gd fmla="*/ 3 w 94" name="T12"/>
                <a:gd fmla="*/ 43 h 44" name="T13"/>
              </a:gdLst>
              <a:cxnLst>
                <a:cxn ang="0">
                  <a:pos x="T0" y="T1"/>
                </a:cxn>
                <a:cxn ang="0">
                  <a:pos x="T2" y="T3"/>
                </a:cxn>
                <a:cxn ang="0">
                  <a:pos x="T4" y="T5"/>
                </a:cxn>
                <a:cxn ang="0">
                  <a:pos x="T6" y="T7"/>
                </a:cxn>
                <a:cxn ang="0">
                  <a:pos x="T8" y="T9"/>
                </a:cxn>
                <a:cxn ang="0">
                  <a:pos x="T10" y="T11"/>
                </a:cxn>
                <a:cxn ang="0">
                  <a:pos x="T12" y="T13"/>
                </a:cxn>
              </a:cxnLst>
              <a:rect b="b" l="0" r="r" t="0"/>
              <a:pathLst>
                <a:path h="44" w="94">
                  <a:moveTo>
                    <a:pt x="3" y="43"/>
                  </a:moveTo>
                  <a:cubicBezTo>
                    <a:pt x="19" y="36"/>
                    <a:pt x="34" y="29"/>
                    <a:pt x="50" y="22"/>
                  </a:cubicBezTo>
                  <a:cubicBezTo>
                    <a:pt x="64" y="16"/>
                    <a:pt x="80" y="12"/>
                    <a:pt x="92" y="3"/>
                  </a:cubicBezTo>
                  <a:cubicBezTo>
                    <a:pt x="94" y="2"/>
                    <a:pt x="92" y="0"/>
                    <a:pt x="91" y="1"/>
                  </a:cubicBezTo>
                  <a:cubicBezTo>
                    <a:pt x="79" y="9"/>
                    <a:pt x="65" y="12"/>
                    <a:pt x="52" y="18"/>
                  </a:cubicBezTo>
                  <a:cubicBezTo>
                    <a:pt x="35" y="25"/>
                    <a:pt x="19" y="33"/>
                    <a:pt x="2" y="41"/>
                  </a:cubicBezTo>
                  <a:cubicBezTo>
                    <a:pt x="0" y="41"/>
                    <a:pt x="2" y="44"/>
                    <a:pt x="3"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401"/>
            <p:cNvSpPr/>
            <p:nvPr/>
          </p:nvSpPr>
          <p:spPr bwMode="auto">
            <a:xfrm>
              <a:off x="1889126" y="4306888"/>
              <a:ext cx="334963" cy="138113"/>
            </a:xfrm>
            <a:custGeom>
              <a:gdLst>
                <a:gd fmla="*/ 2 w 89" name="T0"/>
                <a:gd fmla="*/ 37 h 37" name="T1"/>
                <a:gd fmla="*/ 87 w 89" name="T2"/>
                <a:gd fmla="*/ 3 h 37" name="T3"/>
                <a:gd fmla="*/ 87 w 89" name="T4"/>
                <a:gd fmla="*/ 0 h 37" name="T5"/>
                <a:gd fmla="*/ 2 w 89" name="T6"/>
                <a:gd fmla="*/ 34 h 37" name="T7"/>
                <a:gd fmla="*/ 2 w 89" name="T8"/>
                <a:gd fmla="*/ 37 h 37" name="T9"/>
              </a:gdLst>
              <a:cxnLst>
                <a:cxn ang="0">
                  <a:pos x="T0" y="T1"/>
                </a:cxn>
                <a:cxn ang="0">
                  <a:pos x="T2" y="T3"/>
                </a:cxn>
                <a:cxn ang="0">
                  <a:pos x="T4" y="T5"/>
                </a:cxn>
                <a:cxn ang="0">
                  <a:pos x="T6" y="T7"/>
                </a:cxn>
                <a:cxn ang="0">
                  <a:pos x="T8" y="T9"/>
                </a:cxn>
              </a:cxnLst>
              <a:rect b="b" l="0" r="r" t="0"/>
              <a:pathLst>
                <a:path h="37" w="89">
                  <a:moveTo>
                    <a:pt x="2" y="37"/>
                  </a:moveTo>
                  <a:cubicBezTo>
                    <a:pt x="31" y="26"/>
                    <a:pt x="58" y="10"/>
                    <a:pt x="87" y="3"/>
                  </a:cubicBezTo>
                  <a:cubicBezTo>
                    <a:pt x="89" y="2"/>
                    <a:pt x="88" y="0"/>
                    <a:pt x="87" y="0"/>
                  </a:cubicBezTo>
                  <a:cubicBezTo>
                    <a:pt x="57" y="8"/>
                    <a:pt x="30" y="24"/>
                    <a:pt x="2" y="34"/>
                  </a:cubicBezTo>
                  <a:cubicBezTo>
                    <a:pt x="0" y="35"/>
                    <a:pt x="1" y="37"/>
                    <a:pt x="2"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402"/>
            <p:cNvSpPr/>
            <p:nvPr/>
          </p:nvSpPr>
          <p:spPr bwMode="auto">
            <a:xfrm>
              <a:off x="1927226" y="4340225"/>
              <a:ext cx="277813" cy="134938"/>
            </a:xfrm>
            <a:custGeom>
              <a:gdLst>
                <a:gd fmla="*/ 2 w 74" name="T0"/>
                <a:gd fmla="*/ 35 h 36" name="T1"/>
                <a:gd fmla="*/ 73 w 74" name="T2"/>
                <a:gd fmla="*/ 3 h 36" name="T3"/>
                <a:gd fmla="*/ 72 w 74" name="T4"/>
                <a:gd fmla="*/ 1 h 36" name="T5"/>
                <a:gd fmla="*/ 1 w 74" name="T6"/>
                <a:gd fmla="*/ 33 h 36" name="T7"/>
                <a:gd fmla="*/ 2 w 74" name="T8"/>
                <a:gd fmla="*/ 35 h 36" name="T9"/>
              </a:gdLst>
              <a:cxnLst>
                <a:cxn ang="0">
                  <a:pos x="T0" y="T1"/>
                </a:cxn>
                <a:cxn ang="0">
                  <a:pos x="T2" y="T3"/>
                </a:cxn>
                <a:cxn ang="0">
                  <a:pos x="T4" y="T5"/>
                </a:cxn>
                <a:cxn ang="0">
                  <a:pos x="T6" y="T7"/>
                </a:cxn>
                <a:cxn ang="0">
                  <a:pos x="T8" y="T9"/>
                </a:cxn>
              </a:cxnLst>
              <a:rect b="b" l="0" r="r" t="0"/>
              <a:pathLst>
                <a:path h="36" w="74">
                  <a:moveTo>
                    <a:pt x="2" y="35"/>
                  </a:moveTo>
                  <a:cubicBezTo>
                    <a:pt x="25" y="23"/>
                    <a:pt x="49" y="13"/>
                    <a:pt x="73" y="3"/>
                  </a:cubicBezTo>
                  <a:cubicBezTo>
                    <a:pt x="74" y="2"/>
                    <a:pt x="73" y="0"/>
                    <a:pt x="72" y="1"/>
                  </a:cubicBezTo>
                  <a:cubicBezTo>
                    <a:pt x="48" y="11"/>
                    <a:pt x="24" y="21"/>
                    <a:pt x="1" y="33"/>
                  </a:cubicBezTo>
                  <a:cubicBezTo>
                    <a:pt x="0" y="34"/>
                    <a:pt x="1" y="36"/>
                    <a:pt x="2"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403"/>
            <p:cNvSpPr/>
            <p:nvPr/>
          </p:nvSpPr>
          <p:spPr bwMode="auto">
            <a:xfrm>
              <a:off x="1916113" y="4373563"/>
              <a:ext cx="266700" cy="136525"/>
            </a:xfrm>
            <a:custGeom>
              <a:gdLst>
                <a:gd fmla="*/ 3 w 71" name="T0"/>
                <a:gd fmla="*/ 36 h 36" name="T1"/>
                <a:gd fmla="*/ 69 w 71" name="T2"/>
                <a:gd fmla="*/ 3 h 36" name="T3"/>
                <a:gd fmla="*/ 69 w 71" name="T4"/>
                <a:gd fmla="*/ 0 h 36" name="T5"/>
                <a:gd fmla="*/ 1 w 71" name="T6"/>
                <a:gd fmla="*/ 33 h 36" name="T7"/>
                <a:gd fmla="*/ 3 w 71" name="T8"/>
                <a:gd fmla="*/ 36 h 36" name="T9"/>
              </a:gdLst>
              <a:cxnLst>
                <a:cxn ang="0">
                  <a:pos x="T0" y="T1"/>
                </a:cxn>
                <a:cxn ang="0">
                  <a:pos x="T2" y="T3"/>
                </a:cxn>
                <a:cxn ang="0">
                  <a:pos x="T4" y="T5"/>
                </a:cxn>
                <a:cxn ang="0">
                  <a:pos x="T6" y="T7"/>
                </a:cxn>
                <a:cxn ang="0">
                  <a:pos x="T8" y="T9"/>
                </a:cxn>
              </a:cxnLst>
              <a:rect b="b" l="0" r="r" t="0"/>
              <a:pathLst>
                <a:path h="36" w="71">
                  <a:moveTo>
                    <a:pt x="3" y="36"/>
                  </a:moveTo>
                  <a:cubicBezTo>
                    <a:pt x="25" y="25"/>
                    <a:pt x="46" y="12"/>
                    <a:pt x="69" y="3"/>
                  </a:cubicBezTo>
                  <a:cubicBezTo>
                    <a:pt x="71" y="2"/>
                    <a:pt x="70" y="0"/>
                    <a:pt x="69" y="0"/>
                  </a:cubicBezTo>
                  <a:cubicBezTo>
                    <a:pt x="45" y="9"/>
                    <a:pt x="24" y="22"/>
                    <a:pt x="1" y="33"/>
                  </a:cubicBezTo>
                  <a:cubicBezTo>
                    <a:pt x="0" y="34"/>
                    <a:pt x="1" y="36"/>
                    <a:pt x="3"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404"/>
            <p:cNvSpPr/>
            <p:nvPr/>
          </p:nvSpPr>
          <p:spPr bwMode="auto">
            <a:xfrm>
              <a:off x="1900238" y="4389438"/>
              <a:ext cx="307975" cy="161925"/>
            </a:xfrm>
            <a:custGeom>
              <a:gdLst>
                <a:gd fmla="*/ 3 w 82" name="T0"/>
                <a:gd fmla="*/ 42 h 43" name="T1"/>
                <a:gd fmla="*/ 42 w 82" name="T2"/>
                <a:gd fmla="*/ 23 h 43" name="T3"/>
                <a:gd fmla="*/ 80 w 82" name="T4"/>
                <a:gd fmla="*/ 3 h 43" name="T5"/>
                <a:gd fmla="*/ 80 w 82" name="T6"/>
                <a:gd fmla="*/ 1 h 43" name="T7"/>
                <a:gd fmla="*/ 44 w 82" name="T8"/>
                <a:gd fmla="*/ 19 h 43" name="T9"/>
                <a:gd fmla="*/ 2 w 82" name="T10"/>
                <a:gd fmla="*/ 40 h 43" name="T11"/>
                <a:gd fmla="*/ 3 w 82" name="T12"/>
                <a:gd fmla="*/ 42 h 43" name="T13"/>
              </a:gdLst>
              <a:cxnLst>
                <a:cxn ang="0">
                  <a:pos x="T0" y="T1"/>
                </a:cxn>
                <a:cxn ang="0">
                  <a:pos x="T2" y="T3"/>
                </a:cxn>
                <a:cxn ang="0">
                  <a:pos x="T4" y="T5"/>
                </a:cxn>
                <a:cxn ang="0">
                  <a:pos x="T6" y="T7"/>
                </a:cxn>
                <a:cxn ang="0">
                  <a:pos x="T8" y="T9"/>
                </a:cxn>
                <a:cxn ang="0">
                  <a:pos x="T10" y="T11"/>
                </a:cxn>
                <a:cxn ang="0">
                  <a:pos x="T12" y="T13"/>
                </a:cxn>
              </a:cxnLst>
              <a:rect b="b" l="0" r="r" t="0"/>
              <a:pathLst>
                <a:path h="43" w="82">
                  <a:moveTo>
                    <a:pt x="3" y="42"/>
                  </a:moveTo>
                  <a:cubicBezTo>
                    <a:pt x="16" y="35"/>
                    <a:pt x="29" y="29"/>
                    <a:pt x="42" y="23"/>
                  </a:cubicBezTo>
                  <a:cubicBezTo>
                    <a:pt x="55" y="17"/>
                    <a:pt x="67" y="8"/>
                    <a:pt x="80" y="3"/>
                  </a:cubicBezTo>
                  <a:cubicBezTo>
                    <a:pt x="82" y="2"/>
                    <a:pt x="81" y="0"/>
                    <a:pt x="80" y="1"/>
                  </a:cubicBezTo>
                  <a:cubicBezTo>
                    <a:pt x="67" y="6"/>
                    <a:pt x="56" y="13"/>
                    <a:pt x="44" y="19"/>
                  </a:cubicBezTo>
                  <a:cubicBezTo>
                    <a:pt x="30" y="26"/>
                    <a:pt x="16" y="33"/>
                    <a:pt x="2" y="40"/>
                  </a:cubicBezTo>
                  <a:cubicBezTo>
                    <a:pt x="0" y="40"/>
                    <a:pt x="2" y="43"/>
                    <a:pt x="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405"/>
            <p:cNvSpPr/>
            <p:nvPr/>
          </p:nvSpPr>
          <p:spPr bwMode="auto">
            <a:xfrm>
              <a:off x="1893888" y="4419600"/>
              <a:ext cx="322263" cy="168275"/>
            </a:xfrm>
            <a:custGeom>
              <a:gdLst>
                <a:gd fmla="*/ 3 w 86" name="T0"/>
                <a:gd fmla="*/ 44 h 45" name="T1"/>
                <a:gd fmla="*/ 85 w 86" name="T2"/>
                <a:gd fmla="*/ 3 h 45" name="T3"/>
                <a:gd fmla="*/ 83 w 86" name="T4"/>
                <a:gd fmla="*/ 0 h 45" name="T5"/>
                <a:gd fmla="*/ 2 w 86" name="T6"/>
                <a:gd fmla="*/ 42 h 45" name="T7"/>
                <a:gd fmla="*/ 3 w 86" name="T8"/>
                <a:gd fmla="*/ 44 h 45" name="T9"/>
              </a:gdLst>
              <a:cxnLst>
                <a:cxn ang="0">
                  <a:pos x="T0" y="T1"/>
                </a:cxn>
                <a:cxn ang="0">
                  <a:pos x="T2" y="T3"/>
                </a:cxn>
                <a:cxn ang="0">
                  <a:pos x="T4" y="T5"/>
                </a:cxn>
                <a:cxn ang="0">
                  <a:pos x="T6" y="T7"/>
                </a:cxn>
                <a:cxn ang="0">
                  <a:pos x="T8" y="T9"/>
                </a:cxn>
              </a:cxnLst>
              <a:rect b="b" l="0" r="r" t="0"/>
              <a:pathLst>
                <a:path h="45" w="86">
                  <a:moveTo>
                    <a:pt x="3" y="44"/>
                  </a:moveTo>
                  <a:cubicBezTo>
                    <a:pt x="30" y="31"/>
                    <a:pt x="58" y="17"/>
                    <a:pt x="85" y="3"/>
                  </a:cubicBezTo>
                  <a:cubicBezTo>
                    <a:pt x="86" y="2"/>
                    <a:pt x="85" y="0"/>
                    <a:pt x="83" y="0"/>
                  </a:cubicBezTo>
                  <a:cubicBezTo>
                    <a:pt x="56" y="15"/>
                    <a:pt x="29" y="28"/>
                    <a:pt x="2" y="42"/>
                  </a:cubicBezTo>
                  <a:cubicBezTo>
                    <a:pt x="0" y="43"/>
                    <a:pt x="2" y="45"/>
                    <a:pt x="3"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406"/>
            <p:cNvSpPr/>
            <p:nvPr/>
          </p:nvSpPr>
          <p:spPr bwMode="auto">
            <a:xfrm>
              <a:off x="1897063" y="4486275"/>
              <a:ext cx="288925" cy="136525"/>
            </a:xfrm>
            <a:custGeom>
              <a:gdLst>
                <a:gd fmla="*/ 2 w 77" name="T0"/>
                <a:gd fmla="*/ 36 h 36" name="T1"/>
                <a:gd fmla="*/ 76 w 77" name="T2"/>
                <a:gd fmla="*/ 3 h 36" name="T3"/>
                <a:gd fmla="*/ 75 w 77" name="T4"/>
                <a:gd fmla="*/ 1 h 36" name="T5"/>
                <a:gd fmla="*/ 1 w 77" name="T6"/>
                <a:gd fmla="*/ 33 h 36" name="T7"/>
                <a:gd fmla="*/ 2 w 77" name="T8"/>
                <a:gd fmla="*/ 36 h 36" name="T9"/>
              </a:gdLst>
              <a:cxnLst>
                <a:cxn ang="0">
                  <a:pos x="T0" y="T1"/>
                </a:cxn>
                <a:cxn ang="0">
                  <a:pos x="T2" y="T3"/>
                </a:cxn>
                <a:cxn ang="0">
                  <a:pos x="T4" y="T5"/>
                </a:cxn>
                <a:cxn ang="0">
                  <a:pos x="T6" y="T7"/>
                </a:cxn>
                <a:cxn ang="0">
                  <a:pos x="T8" y="T9"/>
                </a:cxn>
              </a:cxnLst>
              <a:rect b="b" l="0" r="r" t="0"/>
              <a:pathLst>
                <a:path h="36" w="77">
                  <a:moveTo>
                    <a:pt x="2" y="36"/>
                  </a:moveTo>
                  <a:cubicBezTo>
                    <a:pt x="27" y="26"/>
                    <a:pt x="51" y="14"/>
                    <a:pt x="76" y="3"/>
                  </a:cubicBezTo>
                  <a:cubicBezTo>
                    <a:pt x="77" y="3"/>
                    <a:pt x="76" y="0"/>
                    <a:pt x="75" y="1"/>
                  </a:cubicBezTo>
                  <a:cubicBezTo>
                    <a:pt x="50" y="12"/>
                    <a:pt x="26" y="23"/>
                    <a:pt x="1" y="33"/>
                  </a:cubicBezTo>
                  <a:cubicBezTo>
                    <a:pt x="0" y="34"/>
                    <a:pt x="0" y="36"/>
                    <a:pt x="2"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2" name="组合 61"/>
          <p:cNvGrpSpPr/>
          <p:nvPr/>
        </p:nvGrpSpPr>
        <p:grpSpPr>
          <a:xfrm>
            <a:off x="5183177" y="3212976"/>
            <a:ext cx="1086365" cy="1044800"/>
            <a:chOff x="5183177" y="3212976"/>
            <a:chExt cx="1086365" cy="1044800"/>
          </a:xfrm>
        </p:grpSpPr>
        <p:sp>
          <p:nvSpPr>
            <p:cNvPr id="2" name="Freeform 1389"/>
            <p:cNvSpPr/>
            <p:nvPr/>
          </p:nvSpPr>
          <p:spPr bwMode="auto">
            <a:xfrm>
              <a:off x="5183177" y="3386794"/>
              <a:ext cx="742507" cy="870982"/>
            </a:xfrm>
            <a:custGeom>
              <a:gdLst>
                <a:gd fmla="*/ 3 w 166" name="T0"/>
                <a:gd fmla="*/ 91 h 195" name="T1"/>
                <a:gd fmla="*/ 4 w 166" name="T2"/>
                <a:gd fmla="*/ 42 h 195" name="T3"/>
                <a:gd fmla="*/ 27 w 166" name="T4"/>
                <a:gd fmla="*/ 5 h 195" name="T5"/>
                <a:gd fmla="*/ 72 w 166" name="T6"/>
                <a:gd fmla="*/ 24 h 195" name="T7"/>
                <a:gd fmla="*/ 117 w 166" name="T8"/>
                <a:gd fmla="*/ 45 h 195" name="T9"/>
                <a:gd fmla="*/ 150 w 166" name="T10"/>
                <a:gd fmla="*/ 69 h 195" name="T11"/>
                <a:gd fmla="*/ 157 w 166" name="T12"/>
                <a:gd fmla="*/ 121 h 195" name="T13"/>
                <a:gd fmla="*/ 159 w 166" name="T14"/>
                <a:gd fmla="*/ 168 h 195" name="T15"/>
                <a:gd fmla="*/ 119 w 166" name="T16"/>
                <a:gd fmla="*/ 175 h 195" name="T17"/>
                <a:gd fmla="*/ 117 w 166" name="T18"/>
                <a:gd fmla="*/ 177 h 195" name="T19"/>
                <a:gd fmla="*/ 153 w 166" name="T20"/>
                <a:gd fmla="*/ 186 h 195" name="T21"/>
                <a:gd fmla="*/ 161 w 166" name="T22"/>
                <a:gd fmla="*/ 151 h 195" name="T23"/>
                <a:gd fmla="*/ 157 w 166" name="T24"/>
                <a:gd fmla="*/ 84 h 195" name="T25"/>
                <a:gd fmla="*/ 137 w 166" name="T26"/>
                <a:gd fmla="*/ 50 h 195" name="T27"/>
                <a:gd fmla="*/ 109 w 166" name="T28"/>
                <a:gd fmla="*/ 39 h 195" name="T29"/>
                <a:gd fmla="*/ 77 w 166" name="T30"/>
                <a:gd fmla="*/ 23 h 195" name="T31"/>
                <a:gd fmla="*/ 25 w 166" name="T32"/>
                <a:gd fmla="*/ 1 h 195" name="T33"/>
                <a:gd fmla="*/ 2 w 166" name="T34"/>
                <a:gd fmla="*/ 21 h 195" name="T35"/>
                <a:gd fmla="*/ 1 w 166" name="T36"/>
                <a:gd fmla="*/ 50 h 195" name="T37"/>
                <a:gd fmla="*/ 0 w 166" name="T38"/>
                <a:gd fmla="*/ 90 h 195" name="T39"/>
                <a:gd fmla="*/ 3 w 166" name="T40"/>
                <a:gd fmla="*/ 91 h 19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5" w="166">
                  <a:moveTo>
                    <a:pt x="3" y="91"/>
                  </a:moveTo>
                  <a:cubicBezTo>
                    <a:pt x="5" y="75"/>
                    <a:pt x="3" y="58"/>
                    <a:pt x="4" y="42"/>
                  </a:cubicBezTo>
                  <a:cubicBezTo>
                    <a:pt x="4" y="25"/>
                    <a:pt x="3" y="0"/>
                    <a:pt x="27" y="5"/>
                  </a:cubicBezTo>
                  <a:cubicBezTo>
                    <a:pt x="43" y="7"/>
                    <a:pt x="58" y="17"/>
                    <a:pt x="72" y="24"/>
                  </a:cubicBezTo>
                  <a:cubicBezTo>
                    <a:pt x="87" y="30"/>
                    <a:pt x="102" y="39"/>
                    <a:pt x="117" y="45"/>
                  </a:cubicBezTo>
                  <a:cubicBezTo>
                    <a:pt x="131" y="51"/>
                    <a:pt x="145" y="53"/>
                    <a:pt x="150" y="69"/>
                  </a:cubicBezTo>
                  <a:cubicBezTo>
                    <a:pt x="156" y="85"/>
                    <a:pt x="156" y="104"/>
                    <a:pt x="157" y="121"/>
                  </a:cubicBezTo>
                  <a:cubicBezTo>
                    <a:pt x="158" y="137"/>
                    <a:pt x="159" y="152"/>
                    <a:pt x="159" y="168"/>
                  </a:cubicBezTo>
                  <a:cubicBezTo>
                    <a:pt x="159" y="195"/>
                    <a:pt x="132" y="181"/>
                    <a:pt x="119" y="175"/>
                  </a:cubicBezTo>
                  <a:cubicBezTo>
                    <a:pt x="117" y="174"/>
                    <a:pt x="116" y="176"/>
                    <a:pt x="117" y="177"/>
                  </a:cubicBezTo>
                  <a:cubicBezTo>
                    <a:pt x="128" y="182"/>
                    <a:pt x="141" y="190"/>
                    <a:pt x="153" y="186"/>
                  </a:cubicBezTo>
                  <a:cubicBezTo>
                    <a:pt x="166" y="182"/>
                    <a:pt x="162" y="161"/>
                    <a:pt x="161" y="151"/>
                  </a:cubicBezTo>
                  <a:cubicBezTo>
                    <a:pt x="160" y="129"/>
                    <a:pt x="160" y="106"/>
                    <a:pt x="157" y="84"/>
                  </a:cubicBezTo>
                  <a:cubicBezTo>
                    <a:pt x="154" y="69"/>
                    <a:pt x="151" y="56"/>
                    <a:pt x="137" y="50"/>
                  </a:cubicBezTo>
                  <a:cubicBezTo>
                    <a:pt x="128" y="46"/>
                    <a:pt x="118" y="43"/>
                    <a:pt x="109" y="39"/>
                  </a:cubicBezTo>
                  <a:cubicBezTo>
                    <a:pt x="99" y="33"/>
                    <a:pt x="88" y="28"/>
                    <a:pt x="77" y="23"/>
                  </a:cubicBezTo>
                  <a:cubicBezTo>
                    <a:pt x="60" y="16"/>
                    <a:pt x="44" y="3"/>
                    <a:pt x="25" y="1"/>
                  </a:cubicBezTo>
                  <a:cubicBezTo>
                    <a:pt x="11" y="0"/>
                    <a:pt x="4" y="7"/>
                    <a:pt x="2" y="21"/>
                  </a:cubicBezTo>
                  <a:cubicBezTo>
                    <a:pt x="1" y="31"/>
                    <a:pt x="1" y="41"/>
                    <a:pt x="1" y="50"/>
                  </a:cubicBezTo>
                  <a:cubicBezTo>
                    <a:pt x="0" y="64"/>
                    <a:pt x="2" y="77"/>
                    <a:pt x="0" y="90"/>
                  </a:cubicBezTo>
                  <a:cubicBezTo>
                    <a:pt x="0" y="92"/>
                    <a:pt x="3" y="93"/>
                    <a:pt x="3" y="91"/>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 name="Freeform 1390"/>
            <p:cNvSpPr/>
            <p:nvPr/>
          </p:nvSpPr>
          <p:spPr bwMode="auto">
            <a:xfrm>
              <a:off x="5258750" y="3212976"/>
              <a:ext cx="1010792" cy="634815"/>
            </a:xfrm>
            <a:custGeom>
              <a:gdLst>
                <a:gd fmla="*/ 3 w 226" name="T0"/>
                <a:gd fmla="*/ 40 h 142" name="T1"/>
                <a:gd fmla="*/ 65 w 226" name="T2"/>
                <a:gd fmla="*/ 8 h 142" name="T3"/>
                <a:gd fmla="*/ 145 w 226" name="T4"/>
                <a:gd fmla="*/ 30 h 142" name="T5"/>
                <a:gd fmla="*/ 181 w 226" name="T6"/>
                <a:gd fmla="*/ 43 h 142" name="T7"/>
                <a:gd fmla="*/ 209 w 226" name="T8"/>
                <a:gd fmla="*/ 73 h 142" name="T9"/>
                <a:gd fmla="*/ 223 w 226" name="T10"/>
                <a:gd fmla="*/ 141 h 142" name="T11"/>
                <a:gd fmla="*/ 226 w 226" name="T12"/>
                <a:gd fmla="*/ 140 h 142" name="T13"/>
                <a:gd fmla="*/ 215 w 226" name="T14"/>
                <a:gd fmla="*/ 94 h 142" name="T15"/>
                <a:gd fmla="*/ 208 w 226" name="T16"/>
                <a:gd fmla="*/ 60 h 142" name="T17"/>
                <a:gd fmla="*/ 191 w 226" name="T18"/>
                <a:gd fmla="*/ 44 h 142" name="T19"/>
                <a:gd fmla="*/ 149 w 226" name="T20"/>
                <a:gd fmla="*/ 29 h 142" name="T21"/>
                <a:gd fmla="*/ 71 w 226" name="T22"/>
                <a:gd fmla="*/ 4 h 142" name="T23"/>
                <a:gd fmla="*/ 1 w 226" name="T24"/>
                <a:gd fmla="*/ 37 h 142" name="T25"/>
                <a:gd fmla="*/ 3 w 226" name="T26"/>
                <a:gd fmla="*/ 40 h 1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2" w="226">
                  <a:moveTo>
                    <a:pt x="3" y="40"/>
                  </a:moveTo>
                  <a:cubicBezTo>
                    <a:pt x="23" y="28"/>
                    <a:pt x="42" y="13"/>
                    <a:pt x="65" y="8"/>
                  </a:cubicBezTo>
                  <a:cubicBezTo>
                    <a:pt x="93" y="1"/>
                    <a:pt x="120" y="21"/>
                    <a:pt x="145" y="30"/>
                  </a:cubicBezTo>
                  <a:cubicBezTo>
                    <a:pt x="157" y="35"/>
                    <a:pt x="169" y="39"/>
                    <a:pt x="181" y="43"/>
                  </a:cubicBezTo>
                  <a:cubicBezTo>
                    <a:pt x="197" y="48"/>
                    <a:pt x="206" y="57"/>
                    <a:pt x="209" y="73"/>
                  </a:cubicBezTo>
                  <a:cubicBezTo>
                    <a:pt x="214" y="96"/>
                    <a:pt x="213" y="119"/>
                    <a:pt x="223" y="141"/>
                  </a:cubicBezTo>
                  <a:cubicBezTo>
                    <a:pt x="224" y="142"/>
                    <a:pt x="226" y="141"/>
                    <a:pt x="226" y="140"/>
                  </a:cubicBezTo>
                  <a:cubicBezTo>
                    <a:pt x="219" y="125"/>
                    <a:pt x="216" y="110"/>
                    <a:pt x="215" y="94"/>
                  </a:cubicBezTo>
                  <a:cubicBezTo>
                    <a:pt x="213" y="83"/>
                    <a:pt x="213" y="71"/>
                    <a:pt x="208" y="60"/>
                  </a:cubicBezTo>
                  <a:cubicBezTo>
                    <a:pt x="205" y="52"/>
                    <a:pt x="198" y="47"/>
                    <a:pt x="191" y="44"/>
                  </a:cubicBezTo>
                  <a:cubicBezTo>
                    <a:pt x="177" y="38"/>
                    <a:pt x="163" y="34"/>
                    <a:pt x="149" y="29"/>
                  </a:cubicBezTo>
                  <a:cubicBezTo>
                    <a:pt x="125" y="21"/>
                    <a:pt x="98" y="0"/>
                    <a:pt x="71" y="4"/>
                  </a:cubicBezTo>
                  <a:cubicBezTo>
                    <a:pt x="45" y="8"/>
                    <a:pt x="23" y="24"/>
                    <a:pt x="1" y="37"/>
                  </a:cubicBezTo>
                  <a:cubicBezTo>
                    <a:pt x="0" y="38"/>
                    <a:pt x="1" y="40"/>
                    <a:pt x="3" y="4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1391"/>
            <p:cNvSpPr/>
            <p:nvPr/>
          </p:nvSpPr>
          <p:spPr bwMode="auto">
            <a:xfrm>
              <a:off x="5912458" y="3985711"/>
              <a:ext cx="266396" cy="156815"/>
            </a:xfrm>
            <a:custGeom>
              <a:gdLst>
                <a:gd fmla="*/ 2 w 60" name="T0"/>
                <a:gd fmla="*/ 34 h 35" name="T1"/>
                <a:gd fmla="*/ 59 w 60" name="T2"/>
                <a:gd fmla="*/ 3 h 35" name="T3"/>
                <a:gd fmla="*/ 57 w 60" name="T4"/>
                <a:gd fmla="*/ 1 h 35" name="T5"/>
                <a:gd fmla="*/ 1 w 60" name="T6"/>
                <a:gd fmla="*/ 32 h 35" name="T7"/>
                <a:gd fmla="*/ 2 w 60" name="T8"/>
                <a:gd fmla="*/ 34 h 35" name="T9"/>
              </a:gdLst>
              <a:cxnLst>
                <a:cxn ang="0">
                  <a:pos x="T0" y="T1"/>
                </a:cxn>
                <a:cxn ang="0">
                  <a:pos x="T2" y="T3"/>
                </a:cxn>
                <a:cxn ang="0">
                  <a:pos x="T4" y="T5"/>
                </a:cxn>
                <a:cxn ang="0">
                  <a:pos x="T6" y="T7"/>
                </a:cxn>
                <a:cxn ang="0">
                  <a:pos x="T8" y="T9"/>
                </a:cxn>
              </a:cxnLst>
              <a:rect b="b" l="0" r="r" t="0"/>
              <a:pathLst>
                <a:path h="35" w="60">
                  <a:moveTo>
                    <a:pt x="2" y="34"/>
                  </a:moveTo>
                  <a:cubicBezTo>
                    <a:pt x="23" y="27"/>
                    <a:pt x="41" y="16"/>
                    <a:pt x="59" y="3"/>
                  </a:cubicBezTo>
                  <a:cubicBezTo>
                    <a:pt x="60" y="2"/>
                    <a:pt x="59" y="0"/>
                    <a:pt x="57" y="1"/>
                  </a:cubicBezTo>
                  <a:cubicBezTo>
                    <a:pt x="40" y="14"/>
                    <a:pt x="22" y="25"/>
                    <a:pt x="1" y="32"/>
                  </a:cubicBezTo>
                  <a:cubicBezTo>
                    <a:pt x="0" y="32"/>
                    <a:pt x="0" y="35"/>
                    <a:pt x="2" y="3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393"/>
            <p:cNvSpPr/>
            <p:nvPr/>
          </p:nvSpPr>
          <p:spPr bwMode="auto">
            <a:xfrm>
              <a:off x="5438236" y="3539829"/>
              <a:ext cx="249392" cy="330633"/>
            </a:xfrm>
            <a:custGeom>
              <a:gdLst>
                <a:gd fmla="*/ 3 w 56" name="T0"/>
                <a:gd fmla="*/ 16 h 74" name="T1"/>
                <a:gd fmla="*/ 41 w 56" name="T2"/>
                <a:gd fmla="*/ 23 h 74" name="T3"/>
                <a:gd fmla="*/ 17 w 56" name="T4"/>
                <a:gd fmla="*/ 71 h 74" name="T5"/>
                <a:gd fmla="*/ 19 w 56" name="T6"/>
                <a:gd fmla="*/ 72 h 74" name="T7"/>
                <a:gd fmla="*/ 41 w 56" name="T8"/>
                <a:gd fmla="*/ 18 h 74" name="T9"/>
                <a:gd fmla="*/ 1 w 56" name="T10"/>
                <a:gd fmla="*/ 15 h 74" name="T11"/>
                <a:gd fmla="*/ 3 w 56" name="T12"/>
                <a:gd fmla="*/ 16 h 74" name="T13"/>
              </a:gdLst>
              <a:cxnLst>
                <a:cxn ang="0">
                  <a:pos x="T0" y="T1"/>
                </a:cxn>
                <a:cxn ang="0">
                  <a:pos x="T2" y="T3"/>
                </a:cxn>
                <a:cxn ang="0">
                  <a:pos x="T4" y="T5"/>
                </a:cxn>
                <a:cxn ang="0">
                  <a:pos x="T6" y="T7"/>
                </a:cxn>
                <a:cxn ang="0">
                  <a:pos x="T8" y="T9"/>
                </a:cxn>
                <a:cxn ang="0">
                  <a:pos x="T10" y="T11"/>
                </a:cxn>
                <a:cxn ang="0">
                  <a:pos x="T12" y="T13"/>
                </a:cxn>
              </a:cxnLst>
              <a:rect b="b" l="0" r="r" t="0"/>
              <a:pathLst>
                <a:path h="74" w="56">
                  <a:moveTo>
                    <a:pt x="3" y="16"/>
                  </a:moveTo>
                  <a:cubicBezTo>
                    <a:pt x="11" y="1"/>
                    <a:pt x="34" y="11"/>
                    <a:pt x="41" y="23"/>
                  </a:cubicBezTo>
                  <a:cubicBezTo>
                    <a:pt x="52" y="41"/>
                    <a:pt x="28" y="60"/>
                    <a:pt x="17" y="71"/>
                  </a:cubicBezTo>
                  <a:cubicBezTo>
                    <a:pt x="16" y="72"/>
                    <a:pt x="17" y="74"/>
                    <a:pt x="19" y="72"/>
                  </a:cubicBezTo>
                  <a:cubicBezTo>
                    <a:pt x="32" y="60"/>
                    <a:pt x="56" y="39"/>
                    <a:pt x="41" y="18"/>
                  </a:cubicBezTo>
                  <a:cubicBezTo>
                    <a:pt x="33" y="7"/>
                    <a:pt x="9" y="0"/>
                    <a:pt x="1" y="15"/>
                  </a:cubicBezTo>
                  <a:cubicBezTo>
                    <a:pt x="0" y="17"/>
                    <a:pt x="2" y="18"/>
                    <a:pt x="3" y="1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394"/>
            <p:cNvSpPr/>
            <p:nvPr/>
          </p:nvSpPr>
          <p:spPr bwMode="auto">
            <a:xfrm>
              <a:off x="5398561" y="3583285"/>
              <a:ext cx="160594" cy="241834"/>
            </a:xfrm>
            <a:custGeom>
              <a:gdLst>
                <a:gd fmla="*/ 14 w 36" name="T0"/>
                <a:gd fmla="*/ 53 h 54" name="T1"/>
                <a:gd fmla="*/ 26 w 36" name="T2"/>
                <a:gd fmla="*/ 18 h 54" name="T3"/>
                <a:gd fmla="*/ 16 w 36" name="T4"/>
                <a:gd fmla="*/ 19 h 54" name="T5"/>
                <a:gd fmla="*/ 7 w 36" name="T6"/>
                <a:gd fmla="*/ 25 h 54" name="T7"/>
                <a:gd fmla="*/ 6 w 36" name="T8"/>
                <a:gd fmla="*/ 12 h 54" name="T9"/>
                <a:gd fmla="*/ 15 w 36" name="T10"/>
                <a:gd fmla="*/ 3 h 54" name="T11"/>
                <a:gd fmla="*/ 14 w 36" name="T12"/>
                <a:gd fmla="*/ 1 h 54" name="T13"/>
                <a:gd fmla="*/ 4 w 36" name="T14"/>
                <a:gd fmla="*/ 28 h 54" name="T15"/>
                <a:gd fmla="*/ 5 w 36" name="T16"/>
                <a:gd fmla="*/ 29 h 54" name="T17"/>
                <a:gd fmla="*/ 19 w 36" name="T18"/>
                <a:gd fmla="*/ 20 h 54" name="T19"/>
                <a:gd fmla="*/ 26 w 36" name="T20"/>
                <a:gd fmla="*/ 32 h 54" name="T21"/>
                <a:gd fmla="*/ 23 w 36" name="T22"/>
                <a:gd fmla="*/ 39 h 54" name="T23"/>
                <a:gd fmla="*/ 12 w 36" name="T24"/>
                <a:gd fmla="*/ 51 h 54" name="T25"/>
                <a:gd fmla="*/ 14 w 36" name="T26"/>
                <a:gd fmla="*/ 53 h 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4" w="36">
                  <a:moveTo>
                    <a:pt x="14" y="53"/>
                  </a:moveTo>
                  <a:cubicBezTo>
                    <a:pt x="22" y="44"/>
                    <a:pt x="36" y="30"/>
                    <a:pt x="26" y="18"/>
                  </a:cubicBezTo>
                  <a:cubicBezTo>
                    <a:pt x="24" y="15"/>
                    <a:pt x="18" y="18"/>
                    <a:pt x="16" y="19"/>
                  </a:cubicBezTo>
                  <a:cubicBezTo>
                    <a:pt x="13" y="21"/>
                    <a:pt x="10" y="23"/>
                    <a:pt x="7" y="25"/>
                  </a:cubicBezTo>
                  <a:cubicBezTo>
                    <a:pt x="1" y="28"/>
                    <a:pt x="7" y="11"/>
                    <a:pt x="6" y="12"/>
                  </a:cubicBezTo>
                  <a:cubicBezTo>
                    <a:pt x="8" y="9"/>
                    <a:pt x="12" y="6"/>
                    <a:pt x="15" y="3"/>
                  </a:cubicBezTo>
                  <a:cubicBezTo>
                    <a:pt x="16" y="2"/>
                    <a:pt x="15" y="0"/>
                    <a:pt x="14" y="1"/>
                  </a:cubicBezTo>
                  <a:cubicBezTo>
                    <a:pt x="4" y="8"/>
                    <a:pt x="0" y="16"/>
                    <a:pt x="4" y="28"/>
                  </a:cubicBezTo>
                  <a:cubicBezTo>
                    <a:pt x="4" y="28"/>
                    <a:pt x="4" y="29"/>
                    <a:pt x="5" y="29"/>
                  </a:cubicBezTo>
                  <a:cubicBezTo>
                    <a:pt x="10" y="27"/>
                    <a:pt x="14" y="23"/>
                    <a:pt x="19" y="20"/>
                  </a:cubicBezTo>
                  <a:cubicBezTo>
                    <a:pt x="26" y="23"/>
                    <a:pt x="28" y="27"/>
                    <a:pt x="26" y="32"/>
                  </a:cubicBezTo>
                  <a:cubicBezTo>
                    <a:pt x="25" y="35"/>
                    <a:pt x="24" y="37"/>
                    <a:pt x="23" y="39"/>
                  </a:cubicBezTo>
                  <a:cubicBezTo>
                    <a:pt x="20" y="43"/>
                    <a:pt x="15" y="47"/>
                    <a:pt x="12" y="51"/>
                  </a:cubicBezTo>
                  <a:cubicBezTo>
                    <a:pt x="11" y="52"/>
                    <a:pt x="13" y="54"/>
                    <a:pt x="14" y="5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407"/>
            <p:cNvSpPr/>
            <p:nvPr/>
          </p:nvSpPr>
          <p:spPr bwMode="auto">
            <a:xfrm>
              <a:off x="5853888" y="3471814"/>
              <a:ext cx="268285" cy="156815"/>
            </a:xfrm>
            <a:custGeom>
              <a:gdLst>
                <a:gd fmla="*/ 3 w 60" name="T0"/>
                <a:gd fmla="*/ 35 h 35" name="T1"/>
                <a:gd fmla="*/ 58 w 60" name="T2"/>
                <a:gd fmla="*/ 3 h 35" name="T3"/>
                <a:gd fmla="*/ 58 w 60" name="T4"/>
                <a:gd fmla="*/ 0 h 35" name="T5"/>
                <a:gd fmla="*/ 1 w 60" name="T6"/>
                <a:gd fmla="*/ 32 h 35" name="T7"/>
                <a:gd fmla="*/ 3 w 60" name="T8"/>
                <a:gd fmla="*/ 35 h 35" name="T9"/>
              </a:gdLst>
              <a:cxnLst>
                <a:cxn ang="0">
                  <a:pos x="T0" y="T1"/>
                </a:cxn>
                <a:cxn ang="0">
                  <a:pos x="T2" y="T3"/>
                </a:cxn>
                <a:cxn ang="0">
                  <a:pos x="T4" y="T5"/>
                </a:cxn>
                <a:cxn ang="0">
                  <a:pos x="T6" y="T7"/>
                </a:cxn>
                <a:cxn ang="0">
                  <a:pos x="T8" y="T9"/>
                </a:cxn>
              </a:cxnLst>
              <a:rect b="b" l="0" r="r" t="0"/>
              <a:pathLst>
                <a:path h="35" w="60">
                  <a:moveTo>
                    <a:pt x="3" y="35"/>
                  </a:moveTo>
                  <a:cubicBezTo>
                    <a:pt x="21" y="24"/>
                    <a:pt x="38" y="10"/>
                    <a:pt x="58" y="3"/>
                  </a:cubicBezTo>
                  <a:cubicBezTo>
                    <a:pt x="60" y="2"/>
                    <a:pt x="59" y="0"/>
                    <a:pt x="58" y="0"/>
                  </a:cubicBezTo>
                  <a:cubicBezTo>
                    <a:pt x="37" y="8"/>
                    <a:pt x="20" y="22"/>
                    <a:pt x="1" y="32"/>
                  </a:cubicBezTo>
                  <a:cubicBezTo>
                    <a:pt x="0" y="33"/>
                    <a:pt x="1" y="35"/>
                    <a:pt x="3" y="3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408"/>
            <p:cNvSpPr/>
            <p:nvPr/>
          </p:nvSpPr>
          <p:spPr bwMode="auto">
            <a:xfrm>
              <a:off x="5870893" y="3507711"/>
              <a:ext cx="245613" cy="143589"/>
            </a:xfrm>
            <a:custGeom>
              <a:gdLst>
                <a:gd fmla="*/ 3 w 55" name="T0"/>
                <a:gd fmla="*/ 32 h 32" name="T1"/>
                <a:gd fmla="*/ 30 w 55" name="T2"/>
                <a:gd fmla="*/ 15 h 32" name="T3"/>
                <a:gd fmla="*/ 54 w 55" name="T4"/>
                <a:gd fmla="*/ 3 h 32" name="T5"/>
                <a:gd fmla="*/ 53 w 55" name="T6"/>
                <a:gd fmla="*/ 1 h 32" name="T7"/>
                <a:gd fmla="*/ 32 w 55" name="T8"/>
                <a:gd fmla="*/ 11 h 32" name="T9"/>
                <a:gd fmla="*/ 2 w 55" name="T10"/>
                <a:gd fmla="*/ 29 h 32" name="T11"/>
                <a:gd fmla="*/ 3 w 55" name="T12"/>
                <a:gd fmla="*/ 32 h 32" name="T13"/>
              </a:gdLst>
              <a:cxnLst>
                <a:cxn ang="0">
                  <a:pos x="T0" y="T1"/>
                </a:cxn>
                <a:cxn ang="0">
                  <a:pos x="T2" y="T3"/>
                </a:cxn>
                <a:cxn ang="0">
                  <a:pos x="T4" y="T5"/>
                </a:cxn>
                <a:cxn ang="0">
                  <a:pos x="T6" y="T7"/>
                </a:cxn>
                <a:cxn ang="0">
                  <a:pos x="T8" y="T9"/>
                </a:cxn>
                <a:cxn ang="0">
                  <a:pos x="T10" y="T11"/>
                </a:cxn>
                <a:cxn ang="0">
                  <a:pos x="T12" y="T13"/>
                </a:cxn>
              </a:cxnLst>
              <a:rect b="b" l="0" r="r" t="0"/>
              <a:pathLst>
                <a:path h="32" w="55">
                  <a:moveTo>
                    <a:pt x="3" y="32"/>
                  </a:moveTo>
                  <a:cubicBezTo>
                    <a:pt x="12" y="27"/>
                    <a:pt x="21" y="21"/>
                    <a:pt x="30" y="15"/>
                  </a:cubicBezTo>
                  <a:cubicBezTo>
                    <a:pt x="37" y="11"/>
                    <a:pt x="45" y="5"/>
                    <a:pt x="54" y="3"/>
                  </a:cubicBezTo>
                  <a:cubicBezTo>
                    <a:pt x="55" y="3"/>
                    <a:pt x="55" y="0"/>
                    <a:pt x="53" y="1"/>
                  </a:cubicBezTo>
                  <a:cubicBezTo>
                    <a:pt x="45" y="2"/>
                    <a:pt x="38" y="7"/>
                    <a:pt x="32" y="11"/>
                  </a:cubicBezTo>
                  <a:cubicBezTo>
                    <a:pt x="22" y="17"/>
                    <a:pt x="12" y="24"/>
                    <a:pt x="2" y="29"/>
                  </a:cubicBezTo>
                  <a:cubicBezTo>
                    <a:pt x="0" y="30"/>
                    <a:pt x="2" y="32"/>
                    <a:pt x="3" y="32"/>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409"/>
            <p:cNvSpPr/>
            <p:nvPr/>
          </p:nvSpPr>
          <p:spPr bwMode="auto">
            <a:xfrm>
              <a:off x="5884118" y="3556834"/>
              <a:ext cx="224831" cy="117138"/>
            </a:xfrm>
            <a:custGeom>
              <a:gdLst>
                <a:gd fmla="*/ 3 w 50" name="T0"/>
                <a:gd fmla="*/ 25 h 26" name="T1"/>
                <a:gd fmla="*/ 24 w 50" name="T2"/>
                <a:gd fmla="*/ 14 h 26" name="T3"/>
                <a:gd fmla="*/ 48 w 50" name="T4"/>
                <a:gd fmla="*/ 3 h 26" name="T5"/>
                <a:gd fmla="*/ 48 w 50" name="T6"/>
                <a:gd fmla="*/ 1 h 26" name="T7"/>
                <a:gd fmla="*/ 31 w 50" name="T8"/>
                <a:gd fmla="*/ 7 h 26" name="T9"/>
                <a:gd fmla="*/ 2 w 50" name="T10"/>
                <a:gd fmla="*/ 23 h 26" name="T11"/>
                <a:gd fmla="*/ 3 w 50" name="T12"/>
                <a:gd fmla="*/ 25 h 26" name="T13"/>
              </a:gdLst>
              <a:cxnLst>
                <a:cxn ang="0">
                  <a:pos x="T0" y="T1"/>
                </a:cxn>
                <a:cxn ang="0">
                  <a:pos x="T2" y="T3"/>
                </a:cxn>
                <a:cxn ang="0">
                  <a:pos x="T4" y="T5"/>
                </a:cxn>
                <a:cxn ang="0">
                  <a:pos x="T6" y="T7"/>
                </a:cxn>
                <a:cxn ang="0">
                  <a:pos x="T8" y="T9"/>
                </a:cxn>
                <a:cxn ang="0">
                  <a:pos x="T10" y="T11"/>
                </a:cxn>
                <a:cxn ang="0">
                  <a:pos x="T12" y="T13"/>
                </a:cxn>
              </a:cxnLst>
              <a:rect b="b" l="0" r="r" t="0"/>
              <a:pathLst>
                <a:path h="26" w="50">
                  <a:moveTo>
                    <a:pt x="3" y="25"/>
                  </a:moveTo>
                  <a:cubicBezTo>
                    <a:pt x="10" y="22"/>
                    <a:pt x="17" y="18"/>
                    <a:pt x="24" y="14"/>
                  </a:cubicBezTo>
                  <a:cubicBezTo>
                    <a:pt x="30" y="11"/>
                    <a:pt x="41" y="3"/>
                    <a:pt x="48" y="3"/>
                  </a:cubicBezTo>
                  <a:cubicBezTo>
                    <a:pt x="50" y="3"/>
                    <a:pt x="50" y="1"/>
                    <a:pt x="48" y="1"/>
                  </a:cubicBezTo>
                  <a:cubicBezTo>
                    <a:pt x="42" y="0"/>
                    <a:pt x="36" y="5"/>
                    <a:pt x="31" y="7"/>
                  </a:cubicBezTo>
                  <a:cubicBezTo>
                    <a:pt x="21" y="12"/>
                    <a:pt x="11" y="18"/>
                    <a:pt x="2" y="23"/>
                  </a:cubicBezTo>
                  <a:cubicBezTo>
                    <a:pt x="0" y="24"/>
                    <a:pt x="1" y="26"/>
                    <a:pt x="3" y="2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410"/>
            <p:cNvSpPr/>
            <p:nvPr/>
          </p:nvSpPr>
          <p:spPr bwMode="auto">
            <a:xfrm>
              <a:off x="5880339" y="3588952"/>
              <a:ext cx="245613" cy="137922"/>
            </a:xfrm>
            <a:custGeom>
              <a:gdLst>
                <a:gd fmla="*/ 2 w 55" name="T0"/>
                <a:gd fmla="*/ 30 h 31" name="T1"/>
                <a:gd fmla="*/ 53 w 55" name="T2"/>
                <a:gd fmla="*/ 3 h 31" name="T3"/>
                <a:gd fmla="*/ 52 w 55" name="T4"/>
                <a:gd fmla="*/ 1 h 31" name="T5"/>
                <a:gd fmla="*/ 1 w 55" name="T6"/>
                <a:gd fmla="*/ 28 h 31" name="T7"/>
                <a:gd fmla="*/ 2 w 55" name="T8"/>
                <a:gd fmla="*/ 30 h 31" name="T9"/>
              </a:gdLst>
              <a:cxnLst>
                <a:cxn ang="0">
                  <a:pos x="T0" y="T1"/>
                </a:cxn>
                <a:cxn ang="0">
                  <a:pos x="T2" y="T3"/>
                </a:cxn>
                <a:cxn ang="0">
                  <a:pos x="T4" y="T5"/>
                </a:cxn>
                <a:cxn ang="0">
                  <a:pos x="T6" y="T7"/>
                </a:cxn>
                <a:cxn ang="0">
                  <a:pos x="T8" y="T9"/>
                </a:cxn>
              </a:cxnLst>
              <a:rect b="b" l="0" r="r" t="0"/>
              <a:pathLst>
                <a:path h="31" w="55">
                  <a:moveTo>
                    <a:pt x="2" y="30"/>
                  </a:moveTo>
                  <a:cubicBezTo>
                    <a:pt x="19" y="21"/>
                    <a:pt x="36" y="12"/>
                    <a:pt x="53" y="3"/>
                  </a:cubicBezTo>
                  <a:cubicBezTo>
                    <a:pt x="55" y="2"/>
                    <a:pt x="53" y="0"/>
                    <a:pt x="52" y="1"/>
                  </a:cubicBezTo>
                  <a:cubicBezTo>
                    <a:pt x="35" y="9"/>
                    <a:pt x="18" y="19"/>
                    <a:pt x="1" y="28"/>
                  </a:cubicBezTo>
                  <a:cubicBezTo>
                    <a:pt x="0" y="29"/>
                    <a:pt x="1" y="31"/>
                    <a:pt x="2" y="30"/>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412"/>
            <p:cNvSpPr/>
            <p:nvPr/>
          </p:nvSpPr>
          <p:spPr bwMode="auto">
            <a:xfrm>
              <a:off x="5916237" y="3638076"/>
              <a:ext cx="200269" cy="111471"/>
            </a:xfrm>
            <a:custGeom>
              <a:gdLst>
                <a:gd fmla="*/ 3 w 45" name="T0"/>
                <a:gd fmla="*/ 24 h 25" name="T1"/>
                <a:gd fmla="*/ 43 w 45" name="T2"/>
                <a:gd fmla="*/ 3 h 25" name="T3"/>
                <a:gd fmla="*/ 42 w 45" name="T4"/>
                <a:gd fmla="*/ 0 h 25" name="T5"/>
                <a:gd fmla="*/ 1 w 45" name="T6"/>
                <a:gd fmla="*/ 22 h 25" name="T7"/>
                <a:gd fmla="*/ 3 w 45" name="T8"/>
                <a:gd fmla="*/ 24 h 25" name="T9"/>
              </a:gdLst>
              <a:cxnLst>
                <a:cxn ang="0">
                  <a:pos x="T0" y="T1"/>
                </a:cxn>
                <a:cxn ang="0">
                  <a:pos x="T2" y="T3"/>
                </a:cxn>
                <a:cxn ang="0">
                  <a:pos x="T4" y="T5"/>
                </a:cxn>
                <a:cxn ang="0">
                  <a:pos x="T6" y="T7"/>
                </a:cxn>
                <a:cxn ang="0">
                  <a:pos x="T8" y="T9"/>
                </a:cxn>
              </a:cxnLst>
              <a:rect b="b" l="0" r="r" t="0"/>
              <a:pathLst>
                <a:path h="25" w="45">
                  <a:moveTo>
                    <a:pt x="3" y="24"/>
                  </a:moveTo>
                  <a:cubicBezTo>
                    <a:pt x="16" y="16"/>
                    <a:pt x="28" y="8"/>
                    <a:pt x="43" y="3"/>
                  </a:cubicBezTo>
                  <a:cubicBezTo>
                    <a:pt x="45" y="2"/>
                    <a:pt x="44" y="0"/>
                    <a:pt x="42" y="0"/>
                  </a:cubicBezTo>
                  <a:cubicBezTo>
                    <a:pt x="27" y="5"/>
                    <a:pt x="15" y="14"/>
                    <a:pt x="1" y="22"/>
                  </a:cubicBezTo>
                  <a:cubicBezTo>
                    <a:pt x="0" y="23"/>
                    <a:pt x="1" y="25"/>
                    <a:pt x="3" y="24"/>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413"/>
            <p:cNvSpPr/>
            <p:nvPr/>
          </p:nvSpPr>
          <p:spPr bwMode="auto">
            <a:xfrm>
              <a:off x="5929462" y="3673972"/>
              <a:ext cx="215384" cy="115250"/>
            </a:xfrm>
            <a:custGeom>
              <a:gdLst>
                <a:gd fmla="*/ 3 w 48" name="T0"/>
                <a:gd fmla="*/ 25 h 26" name="T1"/>
                <a:gd fmla="*/ 46 w 48" name="T2"/>
                <a:gd fmla="*/ 3 h 26" name="T3"/>
                <a:gd fmla="*/ 45 w 48" name="T4"/>
                <a:gd fmla="*/ 1 h 26" name="T5"/>
                <a:gd fmla="*/ 2 w 48" name="T6"/>
                <a:gd fmla="*/ 23 h 26" name="T7"/>
                <a:gd fmla="*/ 3 w 48" name="T8"/>
                <a:gd fmla="*/ 25 h 26" name="T9"/>
              </a:gdLst>
              <a:cxnLst>
                <a:cxn ang="0">
                  <a:pos x="T0" y="T1"/>
                </a:cxn>
                <a:cxn ang="0">
                  <a:pos x="T2" y="T3"/>
                </a:cxn>
                <a:cxn ang="0">
                  <a:pos x="T4" y="T5"/>
                </a:cxn>
                <a:cxn ang="0">
                  <a:pos x="T6" y="T7"/>
                </a:cxn>
                <a:cxn ang="0">
                  <a:pos x="T8" y="T9"/>
                </a:cxn>
              </a:cxnLst>
              <a:rect b="b" l="0" r="r" t="0"/>
              <a:pathLst>
                <a:path h="26" w="48">
                  <a:moveTo>
                    <a:pt x="3" y="25"/>
                  </a:moveTo>
                  <a:cubicBezTo>
                    <a:pt x="18" y="18"/>
                    <a:pt x="32" y="10"/>
                    <a:pt x="46" y="3"/>
                  </a:cubicBezTo>
                  <a:cubicBezTo>
                    <a:pt x="48" y="2"/>
                    <a:pt x="47" y="0"/>
                    <a:pt x="45" y="1"/>
                  </a:cubicBezTo>
                  <a:cubicBezTo>
                    <a:pt x="31" y="8"/>
                    <a:pt x="16" y="16"/>
                    <a:pt x="2" y="23"/>
                  </a:cubicBezTo>
                  <a:cubicBezTo>
                    <a:pt x="0" y="24"/>
                    <a:pt x="2" y="26"/>
                    <a:pt x="3" y="2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414"/>
            <p:cNvSpPr/>
            <p:nvPr/>
          </p:nvSpPr>
          <p:spPr bwMode="auto">
            <a:xfrm>
              <a:off x="5929462" y="3730652"/>
              <a:ext cx="215384" cy="107692"/>
            </a:xfrm>
            <a:custGeom>
              <a:gdLst>
                <a:gd fmla="*/ 3 w 48" name="T0"/>
                <a:gd fmla="*/ 23 h 24" name="T1"/>
                <a:gd fmla="*/ 46 w 48" name="T2"/>
                <a:gd fmla="*/ 3 h 24" name="T3"/>
                <a:gd fmla="*/ 45 w 48" name="T4"/>
                <a:gd fmla="*/ 0 h 24" name="T5"/>
                <a:gd fmla="*/ 1 w 48" name="T6"/>
                <a:gd fmla="*/ 21 h 24" name="T7"/>
                <a:gd fmla="*/ 3 w 48" name="T8"/>
                <a:gd fmla="*/ 23 h 24" name="T9"/>
              </a:gdLst>
              <a:cxnLst>
                <a:cxn ang="0">
                  <a:pos x="T0" y="T1"/>
                </a:cxn>
                <a:cxn ang="0">
                  <a:pos x="T2" y="T3"/>
                </a:cxn>
                <a:cxn ang="0">
                  <a:pos x="T4" y="T5"/>
                </a:cxn>
                <a:cxn ang="0">
                  <a:pos x="T6" y="T7"/>
                </a:cxn>
                <a:cxn ang="0">
                  <a:pos x="T8" y="T9"/>
                </a:cxn>
              </a:cxnLst>
              <a:rect b="b" l="0" r="r" t="0"/>
              <a:pathLst>
                <a:path h="24" w="48">
                  <a:moveTo>
                    <a:pt x="3" y="23"/>
                  </a:moveTo>
                  <a:cubicBezTo>
                    <a:pt x="17" y="15"/>
                    <a:pt x="30" y="5"/>
                    <a:pt x="46" y="3"/>
                  </a:cubicBezTo>
                  <a:cubicBezTo>
                    <a:pt x="48" y="2"/>
                    <a:pt x="47" y="0"/>
                    <a:pt x="45" y="0"/>
                  </a:cubicBezTo>
                  <a:cubicBezTo>
                    <a:pt x="29" y="3"/>
                    <a:pt x="16" y="13"/>
                    <a:pt x="1" y="21"/>
                  </a:cubicBezTo>
                  <a:cubicBezTo>
                    <a:pt x="0" y="22"/>
                    <a:pt x="1" y="24"/>
                    <a:pt x="3" y="23"/>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415"/>
            <p:cNvSpPr/>
            <p:nvPr/>
          </p:nvSpPr>
          <p:spPr bwMode="auto">
            <a:xfrm>
              <a:off x="5961581" y="3758993"/>
              <a:ext cx="209716" cy="98245"/>
            </a:xfrm>
            <a:custGeom>
              <a:gdLst>
                <a:gd fmla="*/ 3 w 47" name="T0"/>
                <a:gd fmla="*/ 22 h 22" name="T1"/>
                <a:gd fmla="*/ 45 w 47" name="T2"/>
                <a:gd fmla="*/ 3 h 22" name="T3"/>
                <a:gd fmla="*/ 45 w 47" name="T4"/>
                <a:gd fmla="*/ 0 h 22" name="T5"/>
                <a:gd fmla="*/ 1 w 47" name="T6"/>
                <a:gd fmla="*/ 19 h 22" name="T7"/>
                <a:gd fmla="*/ 3 w 47" name="T8"/>
                <a:gd fmla="*/ 22 h 22" name="T9"/>
              </a:gdLst>
              <a:cxnLst>
                <a:cxn ang="0">
                  <a:pos x="T0" y="T1"/>
                </a:cxn>
                <a:cxn ang="0">
                  <a:pos x="T2" y="T3"/>
                </a:cxn>
                <a:cxn ang="0">
                  <a:pos x="T4" y="T5"/>
                </a:cxn>
                <a:cxn ang="0">
                  <a:pos x="T6" y="T7"/>
                </a:cxn>
                <a:cxn ang="0">
                  <a:pos x="T8" y="T9"/>
                </a:cxn>
              </a:cxnLst>
              <a:rect b="b" l="0" r="r" t="0"/>
              <a:pathLst>
                <a:path h="22" w="47">
                  <a:moveTo>
                    <a:pt x="3" y="22"/>
                  </a:moveTo>
                  <a:cubicBezTo>
                    <a:pt x="16" y="15"/>
                    <a:pt x="30" y="2"/>
                    <a:pt x="45" y="3"/>
                  </a:cubicBezTo>
                  <a:cubicBezTo>
                    <a:pt x="47" y="3"/>
                    <a:pt x="47" y="0"/>
                    <a:pt x="45" y="0"/>
                  </a:cubicBezTo>
                  <a:cubicBezTo>
                    <a:pt x="29" y="0"/>
                    <a:pt x="15" y="12"/>
                    <a:pt x="1" y="19"/>
                  </a:cubicBezTo>
                  <a:cubicBezTo>
                    <a:pt x="0" y="20"/>
                    <a:pt x="1" y="22"/>
                    <a:pt x="3" y="22"/>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416"/>
            <p:cNvSpPr/>
            <p:nvPr/>
          </p:nvSpPr>
          <p:spPr bwMode="auto">
            <a:xfrm>
              <a:off x="5982363" y="3802447"/>
              <a:ext cx="205938" cy="98245"/>
            </a:xfrm>
            <a:custGeom>
              <a:gdLst>
                <a:gd fmla="*/ 3 w 46" name="T0"/>
                <a:gd fmla="*/ 21 h 22" name="T1"/>
                <a:gd fmla="*/ 45 w 46" name="T2"/>
                <a:gd fmla="*/ 3 h 22" name="T3"/>
                <a:gd fmla="*/ 44 w 46" name="T4"/>
                <a:gd fmla="*/ 0 h 22" name="T5"/>
                <a:gd fmla="*/ 1 w 46" name="T6"/>
                <a:gd fmla="*/ 19 h 22" name="T7"/>
                <a:gd fmla="*/ 3 w 46" name="T8"/>
                <a:gd fmla="*/ 21 h 22" name="T9"/>
              </a:gdLst>
              <a:cxnLst>
                <a:cxn ang="0">
                  <a:pos x="T0" y="T1"/>
                </a:cxn>
                <a:cxn ang="0">
                  <a:pos x="T2" y="T3"/>
                </a:cxn>
                <a:cxn ang="0">
                  <a:pos x="T4" y="T5"/>
                </a:cxn>
                <a:cxn ang="0">
                  <a:pos x="T6" y="T7"/>
                </a:cxn>
                <a:cxn ang="0">
                  <a:pos x="T8" y="T9"/>
                </a:cxn>
              </a:cxnLst>
              <a:rect b="b" l="0" r="r" t="0"/>
              <a:pathLst>
                <a:path h="22" w="46">
                  <a:moveTo>
                    <a:pt x="3" y="21"/>
                  </a:moveTo>
                  <a:cubicBezTo>
                    <a:pt x="16" y="14"/>
                    <a:pt x="30" y="6"/>
                    <a:pt x="45" y="3"/>
                  </a:cubicBezTo>
                  <a:cubicBezTo>
                    <a:pt x="46" y="2"/>
                    <a:pt x="46" y="0"/>
                    <a:pt x="44" y="0"/>
                  </a:cubicBezTo>
                  <a:cubicBezTo>
                    <a:pt x="29" y="4"/>
                    <a:pt x="15" y="12"/>
                    <a:pt x="1" y="19"/>
                  </a:cubicBezTo>
                  <a:cubicBezTo>
                    <a:pt x="0" y="20"/>
                    <a:pt x="1" y="22"/>
                    <a:pt x="3" y="21"/>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417"/>
            <p:cNvSpPr/>
            <p:nvPr/>
          </p:nvSpPr>
          <p:spPr bwMode="auto">
            <a:xfrm>
              <a:off x="5965359" y="3842123"/>
              <a:ext cx="205938" cy="117138"/>
            </a:xfrm>
            <a:custGeom>
              <a:gdLst>
                <a:gd fmla="*/ 3 w 46" name="T0"/>
                <a:gd fmla="*/ 26 h 26" name="T1"/>
                <a:gd fmla="*/ 45 w 46" name="T2"/>
                <a:gd fmla="*/ 3 h 26" name="T3"/>
                <a:gd fmla="*/ 43 w 46" name="T4"/>
                <a:gd fmla="*/ 1 h 26" name="T5"/>
                <a:gd fmla="*/ 2 w 46" name="T6"/>
                <a:gd fmla="*/ 23 h 26" name="T7"/>
                <a:gd fmla="*/ 3 w 46" name="T8"/>
                <a:gd fmla="*/ 26 h 26" name="T9"/>
              </a:gdLst>
              <a:cxnLst>
                <a:cxn ang="0">
                  <a:pos x="T0" y="T1"/>
                </a:cxn>
                <a:cxn ang="0">
                  <a:pos x="T2" y="T3"/>
                </a:cxn>
                <a:cxn ang="0">
                  <a:pos x="T4" y="T5"/>
                </a:cxn>
                <a:cxn ang="0">
                  <a:pos x="T6" y="T7"/>
                </a:cxn>
                <a:cxn ang="0">
                  <a:pos x="T8" y="T9"/>
                </a:cxn>
              </a:cxnLst>
              <a:rect b="b" l="0" r="r" t="0"/>
              <a:pathLst>
                <a:path h="26" w="46">
                  <a:moveTo>
                    <a:pt x="3" y="26"/>
                  </a:moveTo>
                  <a:cubicBezTo>
                    <a:pt x="17" y="19"/>
                    <a:pt x="30" y="10"/>
                    <a:pt x="45" y="3"/>
                  </a:cubicBezTo>
                  <a:cubicBezTo>
                    <a:pt x="46" y="2"/>
                    <a:pt x="45" y="0"/>
                    <a:pt x="43" y="1"/>
                  </a:cubicBezTo>
                  <a:cubicBezTo>
                    <a:pt x="29" y="8"/>
                    <a:pt x="16" y="16"/>
                    <a:pt x="2" y="23"/>
                  </a:cubicBezTo>
                  <a:cubicBezTo>
                    <a:pt x="0" y="24"/>
                    <a:pt x="1" y="26"/>
                    <a:pt x="3" y="2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418"/>
            <p:cNvSpPr/>
            <p:nvPr/>
          </p:nvSpPr>
          <p:spPr bwMode="auto">
            <a:xfrm>
              <a:off x="5955912" y="3919585"/>
              <a:ext cx="183266" cy="88799"/>
            </a:xfrm>
            <a:custGeom>
              <a:gdLst>
                <a:gd fmla="*/ 3 w 41" name="T0"/>
                <a:gd fmla="*/ 19 h 20" name="T1"/>
                <a:gd fmla="*/ 40 w 41" name="T2"/>
                <a:gd fmla="*/ 3 h 20" name="T3"/>
                <a:gd fmla="*/ 39 w 41" name="T4"/>
                <a:gd fmla="*/ 1 h 20" name="T5"/>
                <a:gd fmla="*/ 37 w 41" name="T6"/>
                <a:gd fmla="*/ 4 h 20" name="T7"/>
                <a:gd fmla="*/ 39 w 41" name="T8"/>
                <a:gd fmla="*/ 6 h 20" name="T9"/>
                <a:gd fmla="*/ 41 w 41" name="T10"/>
                <a:gd fmla="*/ 3 h 20" name="T11"/>
                <a:gd fmla="*/ 40 w 41" name="T12"/>
                <a:gd fmla="*/ 0 h 20" name="T13"/>
                <a:gd fmla="*/ 2 w 41" name="T14"/>
                <a:gd fmla="*/ 17 h 20" name="T15"/>
                <a:gd fmla="*/ 3 w 41" name="T16"/>
                <a:gd fmla="*/ 19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41">
                  <a:moveTo>
                    <a:pt x="3" y="19"/>
                  </a:moveTo>
                  <a:cubicBezTo>
                    <a:pt x="14" y="13"/>
                    <a:pt x="27" y="3"/>
                    <a:pt x="40" y="3"/>
                  </a:cubicBezTo>
                  <a:cubicBezTo>
                    <a:pt x="39" y="3"/>
                    <a:pt x="39" y="2"/>
                    <a:pt x="39" y="1"/>
                  </a:cubicBezTo>
                  <a:cubicBezTo>
                    <a:pt x="38" y="2"/>
                    <a:pt x="37" y="3"/>
                    <a:pt x="37" y="4"/>
                  </a:cubicBezTo>
                  <a:cubicBezTo>
                    <a:pt x="36" y="5"/>
                    <a:pt x="38" y="7"/>
                    <a:pt x="39" y="6"/>
                  </a:cubicBezTo>
                  <a:cubicBezTo>
                    <a:pt x="40" y="4"/>
                    <a:pt x="40" y="4"/>
                    <a:pt x="41" y="3"/>
                  </a:cubicBezTo>
                  <a:cubicBezTo>
                    <a:pt x="41" y="2"/>
                    <a:pt x="41" y="1"/>
                    <a:pt x="40" y="0"/>
                  </a:cubicBezTo>
                  <a:cubicBezTo>
                    <a:pt x="26" y="0"/>
                    <a:pt x="13" y="11"/>
                    <a:pt x="2" y="17"/>
                  </a:cubicBezTo>
                  <a:cubicBezTo>
                    <a:pt x="0" y="17"/>
                    <a:pt x="1" y="20"/>
                    <a:pt x="3" y="19"/>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419"/>
            <p:cNvSpPr/>
            <p:nvPr/>
          </p:nvSpPr>
          <p:spPr bwMode="auto">
            <a:xfrm>
              <a:off x="5997477" y="3972487"/>
              <a:ext cx="168151" cy="68016"/>
            </a:xfrm>
            <a:custGeom>
              <a:gdLst>
                <a:gd fmla="*/ 3 w 38" name="T0"/>
                <a:gd fmla="*/ 15 h 15" name="T1"/>
                <a:gd fmla="*/ 36 w 38" name="T2"/>
                <a:gd fmla="*/ 3 h 15" name="T3"/>
                <a:gd fmla="*/ 35 w 38" name="T4"/>
                <a:gd fmla="*/ 1 h 15" name="T5"/>
                <a:gd fmla="*/ 2 w 38" name="T6"/>
                <a:gd fmla="*/ 12 h 15" name="T7"/>
                <a:gd fmla="*/ 3 w 38" name="T8"/>
                <a:gd fmla="*/ 15 h 15" name="T9"/>
              </a:gdLst>
              <a:cxnLst>
                <a:cxn ang="0">
                  <a:pos x="T0" y="T1"/>
                </a:cxn>
                <a:cxn ang="0">
                  <a:pos x="T2" y="T3"/>
                </a:cxn>
                <a:cxn ang="0">
                  <a:pos x="T4" y="T5"/>
                </a:cxn>
                <a:cxn ang="0">
                  <a:pos x="T6" y="T7"/>
                </a:cxn>
                <a:cxn ang="0">
                  <a:pos x="T8" y="T9"/>
                </a:cxn>
              </a:cxnLst>
              <a:rect b="b" l="0" r="r" t="0"/>
              <a:pathLst>
                <a:path h="15" w="38">
                  <a:moveTo>
                    <a:pt x="3" y="15"/>
                  </a:moveTo>
                  <a:cubicBezTo>
                    <a:pt x="14" y="11"/>
                    <a:pt x="25" y="7"/>
                    <a:pt x="36" y="3"/>
                  </a:cubicBezTo>
                  <a:cubicBezTo>
                    <a:pt x="38" y="2"/>
                    <a:pt x="37" y="0"/>
                    <a:pt x="35" y="1"/>
                  </a:cubicBezTo>
                  <a:cubicBezTo>
                    <a:pt x="24" y="5"/>
                    <a:pt x="13" y="8"/>
                    <a:pt x="2" y="12"/>
                  </a:cubicBezTo>
                  <a:cubicBezTo>
                    <a:pt x="0" y="13"/>
                    <a:pt x="1" y="15"/>
                    <a:pt x="3" y="1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4727848" y="3779775"/>
            <a:ext cx="1001346" cy="1001345"/>
            <a:chOff x="207963" y="3900488"/>
            <a:chExt cx="841376" cy="841375"/>
          </a:xfrm>
          <a:solidFill>
            <a:schemeClr val="tx1">
              <a:lumMod val="75000"/>
              <a:lumOff val="25000"/>
            </a:schemeClr>
          </a:solidFill>
        </p:grpSpPr>
        <p:sp>
          <p:nvSpPr>
            <p:cNvPr id="36" name="Freeform 1387"/>
            <p:cNvSpPr/>
            <p:nvPr/>
          </p:nvSpPr>
          <p:spPr bwMode="auto">
            <a:xfrm>
              <a:off x="504826" y="4040188"/>
              <a:ext cx="544513" cy="693738"/>
            </a:xfrm>
            <a:custGeom>
              <a:gdLst>
                <a:gd fmla="*/ 133 w 145" name="T0"/>
                <a:gd fmla="*/ 33 h 185" name="T1"/>
                <a:gd fmla="*/ 135 w 145" name="T2"/>
                <a:gd fmla="*/ 73 h 185" name="T3"/>
                <a:gd fmla="*/ 135 w 145" name="T4"/>
                <a:gd fmla="*/ 111 h 185" name="T5"/>
                <a:gd fmla="*/ 135 w 145" name="T6"/>
                <a:gd fmla="*/ 126 h 185" name="T7"/>
                <a:gd fmla="*/ 133 w 145" name="T8"/>
                <a:gd fmla="*/ 142 h 185" name="T9"/>
                <a:gd fmla="*/ 107 w 145" name="T10"/>
                <a:gd fmla="*/ 148 h 185" name="T11"/>
                <a:gd fmla="*/ 34 w 145" name="T12"/>
                <a:gd fmla="*/ 172 h 185" name="T13"/>
                <a:gd fmla="*/ 22 w 145" name="T14"/>
                <a:gd fmla="*/ 178 h 185" name="T15"/>
                <a:gd fmla="*/ 14 w 145" name="T16"/>
                <a:gd fmla="*/ 181 h 185" name="T17"/>
                <a:gd fmla="*/ 12 w 145" name="T18"/>
                <a:gd fmla="*/ 171 h 185" name="T19"/>
                <a:gd fmla="*/ 11 w 145" name="T20"/>
                <a:gd fmla="*/ 142 h 185" name="T21"/>
                <a:gd fmla="*/ 9 w 145" name="T22"/>
                <a:gd fmla="*/ 79 h 185" name="T23"/>
                <a:gd fmla="*/ 10 w 145" name="T24"/>
                <a:gd fmla="*/ 52 h 185" name="T25"/>
                <a:gd fmla="*/ 39 w 145" name="T26"/>
                <a:gd fmla="*/ 33 h 185" name="T27"/>
                <a:gd fmla="*/ 76 w 145" name="T28"/>
                <a:gd fmla="*/ 23 h 185" name="T29"/>
                <a:gd fmla="*/ 110 w 145" name="T30"/>
                <a:gd fmla="*/ 13 h 185" name="T31"/>
                <a:gd fmla="*/ 140 w 145" name="T32"/>
                <a:gd fmla="*/ 15 h 185" name="T33"/>
                <a:gd fmla="*/ 141 w 145" name="T34"/>
                <a:gd fmla="*/ 30 h 185" name="T35"/>
                <a:gd fmla="*/ 143 w 145" name="T36"/>
                <a:gd fmla="*/ 29 h 185" name="T37"/>
                <a:gd fmla="*/ 140 w 145" name="T38"/>
                <a:gd fmla="*/ 6 h 185" name="T39"/>
                <a:gd fmla="*/ 113 w 145" name="T40"/>
                <a:gd fmla="*/ 9 h 185" name="T41"/>
                <a:gd fmla="*/ 64 w 145" name="T42"/>
                <a:gd fmla="*/ 24 h 185" name="T43"/>
                <a:gd fmla="*/ 17 w 145" name="T44"/>
                <a:gd fmla="*/ 39 h 185" name="T45"/>
                <a:gd fmla="*/ 7 w 145" name="T46"/>
                <a:gd fmla="*/ 95 h 185" name="T47"/>
                <a:gd fmla="*/ 9 w 145" name="T48"/>
                <a:gd fmla="*/ 146 h 185" name="T49"/>
                <a:gd fmla="*/ 12 w 145" name="T50"/>
                <a:gd fmla="*/ 184 h 185" name="T51"/>
                <a:gd fmla="*/ 14 w 145" name="T52"/>
                <a:gd fmla="*/ 185 h 185" name="T53"/>
                <a:gd fmla="*/ 42 w 145" name="T54"/>
                <a:gd fmla="*/ 172 h 185" name="T55"/>
                <a:gd fmla="*/ 79 w 145" name="T56"/>
                <a:gd fmla="*/ 160 h 185" name="T57"/>
                <a:gd fmla="*/ 115 w 145" name="T58"/>
                <a:gd fmla="*/ 149 h 185" name="T59"/>
                <a:gd fmla="*/ 134 w 145" name="T60"/>
                <a:gd fmla="*/ 144 h 185" name="T61"/>
                <a:gd fmla="*/ 139 w 145" name="T62"/>
                <a:gd fmla="*/ 133 h 185" name="T63"/>
                <a:gd fmla="*/ 138 w 145" name="T64"/>
                <a:gd fmla="*/ 103 h 185" name="T65"/>
                <a:gd fmla="*/ 135 w 145" name="T66"/>
                <a:gd fmla="*/ 32 h 185" name="T67"/>
                <a:gd fmla="*/ 133 w 145" name="T68"/>
                <a:gd fmla="*/ 33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45">
                  <a:moveTo>
                    <a:pt x="133" y="33"/>
                  </a:moveTo>
                  <a:cubicBezTo>
                    <a:pt x="135" y="46"/>
                    <a:pt x="135" y="60"/>
                    <a:pt x="135" y="73"/>
                  </a:cubicBezTo>
                  <a:cubicBezTo>
                    <a:pt x="135" y="85"/>
                    <a:pt x="135" y="98"/>
                    <a:pt x="135" y="111"/>
                  </a:cubicBezTo>
                  <a:cubicBezTo>
                    <a:pt x="135" y="115"/>
                    <a:pt x="135" y="121"/>
                    <a:pt x="135" y="126"/>
                  </a:cubicBezTo>
                  <a:cubicBezTo>
                    <a:pt x="136" y="130"/>
                    <a:pt x="138" y="138"/>
                    <a:pt x="133" y="142"/>
                  </a:cubicBezTo>
                  <a:cubicBezTo>
                    <a:pt x="126" y="146"/>
                    <a:pt x="115" y="146"/>
                    <a:pt x="107" y="148"/>
                  </a:cubicBezTo>
                  <a:cubicBezTo>
                    <a:pt x="82" y="156"/>
                    <a:pt x="58" y="164"/>
                    <a:pt x="34" y="172"/>
                  </a:cubicBezTo>
                  <a:cubicBezTo>
                    <a:pt x="30" y="174"/>
                    <a:pt x="26" y="176"/>
                    <a:pt x="22" y="178"/>
                  </a:cubicBezTo>
                  <a:cubicBezTo>
                    <a:pt x="20" y="180"/>
                    <a:pt x="17" y="181"/>
                    <a:pt x="14" y="181"/>
                  </a:cubicBezTo>
                  <a:cubicBezTo>
                    <a:pt x="13" y="178"/>
                    <a:pt x="13" y="174"/>
                    <a:pt x="12" y="171"/>
                  </a:cubicBezTo>
                  <a:cubicBezTo>
                    <a:pt x="11" y="161"/>
                    <a:pt x="12" y="151"/>
                    <a:pt x="11" y="142"/>
                  </a:cubicBezTo>
                  <a:cubicBezTo>
                    <a:pt x="10" y="121"/>
                    <a:pt x="10" y="100"/>
                    <a:pt x="9" y="79"/>
                  </a:cubicBezTo>
                  <a:cubicBezTo>
                    <a:pt x="8" y="70"/>
                    <a:pt x="8" y="61"/>
                    <a:pt x="10" y="52"/>
                  </a:cubicBezTo>
                  <a:cubicBezTo>
                    <a:pt x="14" y="39"/>
                    <a:pt x="28" y="36"/>
                    <a:pt x="39" y="33"/>
                  </a:cubicBezTo>
                  <a:cubicBezTo>
                    <a:pt x="51" y="29"/>
                    <a:pt x="64" y="27"/>
                    <a:pt x="76" y="23"/>
                  </a:cubicBezTo>
                  <a:cubicBezTo>
                    <a:pt x="87" y="19"/>
                    <a:pt x="98" y="15"/>
                    <a:pt x="110" y="13"/>
                  </a:cubicBezTo>
                  <a:cubicBezTo>
                    <a:pt x="119" y="11"/>
                    <a:pt x="139" y="0"/>
                    <a:pt x="140" y="15"/>
                  </a:cubicBezTo>
                  <a:cubicBezTo>
                    <a:pt x="140" y="20"/>
                    <a:pt x="139" y="25"/>
                    <a:pt x="141" y="30"/>
                  </a:cubicBezTo>
                  <a:cubicBezTo>
                    <a:pt x="141" y="32"/>
                    <a:pt x="143" y="30"/>
                    <a:pt x="143" y="29"/>
                  </a:cubicBezTo>
                  <a:cubicBezTo>
                    <a:pt x="140" y="22"/>
                    <a:pt x="145" y="11"/>
                    <a:pt x="140" y="6"/>
                  </a:cubicBezTo>
                  <a:cubicBezTo>
                    <a:pt x="132" y="0"/>
                    <a:pt x="121" y="8"/>
                    <a:pt x="113" y="9"/>
                  </a:cubicBezTo>
                  <a:cubicBezTo>
                    <a:pt x="97" y="13"/>
                    <a:pt x="81" y="19"/>
                    <a:pt x="64" y="24"/>
                  </a:cubicBezTo>
                  <a:cubicBezTo>
                    <a:pt x="49" y="28"/>
                    <a:pt x="31" y="30"/>
                    <a:pt x="17" y="39"/>
                  </a:cubicBezTo>
                  <a:cubicBezTo>
                    <a:pt x="0" y="49"/>
                    <a:pt x="6" y="79"/>
                    <a:pt x="7" y="95"/>
                  </a:cubicBezTo>
                  <a:cubicBezTo>
                    <a:pt x="8" y="112"/>
                    <a:pt x="8" y="129"/>
                    <a:pt x="9" y="146"/>
                  </a:cubicBezTo>
                  <a:cubicBezTo>
                    <a:pt x="10" y="158"/>
                    <a:pt x="7" y="172"/>
                    <a:pt x="12" y="184"/>
                  </a:cubicBezTo>
                  <a:cubicBezTo>
                    <a:pt x="13" y="184"/>
                    <a:pt x="13" y="185"/>
                    <a:pt x="14" y="185"/>
                  </a:cubicBezTo>
                  <a:cubicBezTo>
                    <a:pt x="24" y="181"/>
                    <a:pt x="32" y="175"/>
                    <a:pt x="42" y="172"/>
                  </a:cubicBezTo>
                  <a:cubicBezTo>
                    <a:pt x="54" y="168"/>
                    <a:pt x="67" y="165"/>
                    <a:pt x="79" y="160"/>
                  </a:cubicBezTo>
                  <a:cubicBezTo>
                    <a:pt x="91" y="156"/>
                    <a:pt x="103" y="152"/>
                    <a:pt x="115" y="149"/>
                  </a:cubicBezTo>
                  <a:cubicBezTo>
                    <a:pt x="121" y="147"/>
                    <a:pt x="128" y="146"/>
                    <a:pt x="134" y="144"/>
                  </a:cubicBezTo>
                  <a:cubicBezTo>
                    <a:pt x="139" y="142"/>
                    <a:pt x="139" y="137"/>
                    <a:pt x="139" y="133"/>
                  </a:cubicBezTo>
                  <a:cubicBezTo>
                    <a:pt x="138" y="123"/>
                    <a:pt x="138" y="113"/>
                    <a:pt x="138" y="103"/>
                  </a:cubicBezTo>
                  <a:cubicBezTo>
                    <a:pt x="138" y="80"/>
                    <a:pt x="139" y="55"/>
                    <a:pt x="135" y="32"/>
                  </a:cubicBezTo>
                  <a:cubicBezTo>
                    <a:pt x="135" y="31"/>
                    <a:pt x="132" y="32"/>
                    <a:pt x="133"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37" name="组合 36"/>
            <p:cNvGrpSpPr/>
            <p:nvPr/>
          </p:nvGrpSpPr>
          <p:grpSpPr>
            <a:xfrm>
              <a:off x="207963" y="3900488"/>
              <a:ext cx="800100" cy="841375"/>
              <a:chOff x="207963" y="3900488"/>
              <a:chExt cx="800100" cy="841375"/>
            </a:xfrm>
            <a:grpFill/>
          </p:grpSpPr>
          <p:sp>
            <p:nvSpPr>
              <p:cNvPr id="38" name="Freeform 1388"/>
              <p:cNvSpPr/>
              <p:nvPr/>
            </p:nvSpPr>
            <p:spPr bwMode="auto">
              <a:xfrm>
                <a:off x="207963" y="3900488"/>
                <a:ext cx="800100" cy="841375"/>
              </a:xfrm>
              <a:custGeom>
                <a:gdLst>
                  <a:gd fmla="*/ 212 w 213" name="T0"/>
                  <a:gd fmla="*/ 39 h 224" name="T1"/>
                  <a:gd fmla="*/ 183 w 213" name="T2"/>
                  <a:gd fmla="*/ 25 h 224" name="T3"/>
                  <a:gd fmla="*/ 156 w 213" name="T4"/>
                  <a:gd fmla="*/ 10 h 224" name="T5"/>
                  <a:gd fmla="*/ 134 w 213" name="T6"/>
                  <a:gd fmla="*/ 1 h 224" name="T7"/>
                  <a:gd fmla="*/ 105 w 213" name="T8"/>
                  <a:gd fmla="*/ 6 h 224" name="T9"/>
                  <a:gd fmla="*/ 37 w 213" name="T10"/>
                  <a:gd fmla="*/ 18 h 224" name="T11"/>
                  <a:gd fmla="*/ 6 w 213" name="T12"/>
                  <a:gd fmla="*/ 38 h 224" name="T13"/>
                  <a:gd fmla="*/ 2 w 213" name="T14"/>
                  <a:gd fmla="*/ 64 h 224" name="T15"/>
                  <a:gd fmla="*/ 1 w 213" name="T16"/>
                  <a:gd fmla="*/ 100 h 224" name="T17"/>
                  <a:gd fmla="*/ 1 w 213" name="T18"/>
                  <a:gd fmla="*/ 136 h 224" name="T19"/>
                  <a:gd fmla="*/ 3 w 213" name="T20"/>
                  <a:gd fmla="*/ 160 h 224" name="T21"/>
                  <a:gd fmla="*/ 41 w 213" name="T22"/>
                  <a:gd fmla="*/ 188 h 224" name="T23"/>
                  <a:gd fmla="*/ 68 w 213" name="T24"/>
                  <a:gd fmla="*/ 205 h 224" name="T25"/>
                  <a:gd fmla="*/ 89 w 213" name="T26"/>
                  <a:gd fmla="*/ 223 h 224" name="T27"/>
                  <a:gd fmla="*/ 90 w 213" name="T28"/>
                  <a:gd fmla="*/ 220 h 224" name="T29"/>
                  <a:gd fmla="*/ 75 w 213" name="T30"/>
                  <a:gd fmla="*/ 207 h 224" name="T31"/>
                  <a:gd fmla="*/ 52 w 213" name="T32"/>
                  <a:gd fmla="*/ 191 h 224" name="T33"/>
                  <a:gd fmla="*/ 9 w 213" name="T34"/>
                  <a:gd fmla="*/ 166 h 224" name="T35"/>
                  <a:gd fmla="*/ 4 w 213" name="T36"/>
                  <a:gd fmla="*/ 136 h 224" name="T37"/>
                  <a:gd fmla="*/ 4 w 213" name="T38"/>
                  <a:gd fmla="*/ 104 h 224" name="T39"/>
                  <a:gd fmla="*/ 7 w 213" name="T40"/>
                  <a:gd fmla="*/ 43 h 224" name="T41"/>
                  <a:gd fmla="*/ 48 w 213" name="T42"/>
                  <a:gd fmla="*/ 18 h 224" name="T43"/>
                  <a:gd fmla="*/ 105 w 213" name="T44"/>
                  <a:gd fmla="*/ 8 h 224" name="T45"/>
                  <a:gd fmla="*/ 137 w 213" name="T46"/>
                  <a:gd fmla="*/ 4 h 224" name="T47"/>
                  <a:gd fmla="*/ 164 w 213" name="T48"/>
                  <a:gd fmla="*/ 17 h 224" name="T49"/>
                  <a:gd fmla="*/ 184 w 213" name="T50"/>
                  <a:gd fmla="*/ 29 h 224" name="T51"/>
                  <a:gd fmla="*/ 210 w 213" name="T52"/>
                  <a:gd fmla="*/ 41 h 224" name="T53"/>
                  <a:gd fmla="*/ 212 w 213" name="T54"/>
                  <a:gd fmla="*/ 39 h 2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4" w="213">
                    <a:moveTo>
                      <a:pt x="212" y="39"/>
                    </a:moveTo>
                    <a:cubicBezTo>
                      <a:pt x="202" y="34"/>
                      <a:pt x="192" y="31"/>
                      <a:pt x="183" y="25"/>
                    </a:cubicBezTo>
                    <a:cubicBezTo>
                      <a:pt x="174" y="19"/>
                      <a:pt x="165" y="15"/>
                      <a:pt x="156" y="10"/>
                    </a:cubicBezTo>
                    <a:cubicBezTo>
                      <a:pt x="149" y="6"/>
                      <a:pt x="142" y="2"/>
                      <a:pt x="134" y="1"/>
                    </a:cubicBezTo>
                    <a:cubicBezTo>
                      <a:pt x="124" y="0"/>
                      <a:pt x="114" y="4"/>
                      <a:pt x="105" y="6"/>
                    </a:cubicBezTo>
                    <a:cubicBezTo>
                      <a:pt x="83" y="12"/>
                      <a:pt x="59" y="12"/>
                      <a:pt x="37" y="18"/>
                    </a:cubicBezTo>
                    <a:cubicBezTo>
                      <a:pt x="24" y="21"/>
                      <a:pt x="11" y="24"/>
                      <a:pt x="6" y="38"/>
                    </a:cubicBezTo>
                    <a:cubicBezTo>
                      <a:pt x="2" y="46"/>
                      <a:pt x="3" y="56"/>
                      <a:pt x="2" y="64"/>
                    </a:cubicBezTo>
                    <a:cubicBezTo>
                      <a:pt x="1" y="76"/>
                      <a:pt x="1" y="88"/>
                      <a:pt x="1" y="100"/>
                    </a:cubicBezTo>
                    <a:cubicBezTo>
                      <a:pt x="1" y="112"/>
                      <a:pt x="1" y="124"/>
                      <a:pt x="1" y="136"/>
                    </a:cubicBezTo>
                    <a:cubicBezTo>
                      <a:pt x="1" y="143"/>
                      <a:pt x="0" y="153"/>
                      <a:pt x="3" y="160"/>
                    </a:cubicBezTo>
                    <a:cubicBezTo>
                      <a:pt x="9" y="175"/>
                      <a:pt x="28" y="181"/>
                      <a:pt x="41" y="188"/>
                    </a:cubicBezTo>
                    <a:cubicBezTo>
                      <a:pt x="50" y="193"/>
                      <a:pt x="60" y="199"/>
                      <a:pt x="68" y="205"/>
                    </a:cubicBezTo>
                    <a:cubicBezTo>
                      <a:pt x="76" y="211"/>
                      <a:pt x="81" y="218"/>
                      <a:pt x="89" y="223"/>
                    </a:cubicBezTo>
                    <a:cubicBezTo>
                      <a:pt x="90" y="224"/>
                      <a:pt x="92" y="221"/>
                      <a:pt x="90" y="220"/>
                    </a:cubicBezTo>
                    <a:cubicBezTo>
                      <a:pt x="85" y="217"/>
                      <a:pt x="81" y="211"/>
                      <a:pt x="75" y="207"/>
                    </a:cubicBezTo>
                    <a:cubicBezTo>
                      <a:pt x="67" y="201"/>
                      <a:pt x="60" y="196"/>
                      <a:pt x="52" y="191"/>
                    </a:cubicBezTo>
                    <a:cubicBezTo>
                      <a:pt x="38" y="183"/>
                      <a:pt x="21" y="177"/>
                      <a:pt x="9" y="166"/>
                    </a:cubicBezTo>
                    <a:cubicBezTo>
                      <a:pt x="2" y="158"/>
                      <a:pt x="4" y="145"/>
                      <a:pt x="4" y="136"/>
                    </a:cubicBezTo>
                    <a:cubicBezTo>
                      <a:pt x="4" y="125"/>
                      <a:pt x="4" y="115"/>
                      <a:pt x="4" y="104"/>
                    </a:cubicBezTo>
                    <a:cubicBezTo>
                      <a:pt x="4" y="84"/>
                      <a:pt x="3" y="63"/>
                      <a:pt x="7" y="43"/>
                    </a:cubicBezTo>
                    <a:cubicBezTo>
                      <a:pt x="10" y="24"/>
                      <a:pt x="33" y="21"/>
                      <a:pt x="48" y="18"/>
                    </a:cubicBezTo>
                    <a:cubicBezTo>
                      <a:pt x="67" y="14"/>
                      <a:pt x="87" y="13"/>
                      <a:pt x="105" y="8"/>
                    </a:cubicBezTo>
                    <a:cubicBezTo>
                      <a:pt x="116" y="6"/>
                      <a:pt x="126" y="2"/>
                      <a:pt x="137" y="4"/>
                    </a:cubicBezTo>
                    <a:cubicBezTo>
                      <a:pt x="146" y="6"/>
                      <a:pt x="155" y="12"/>
                      <a:pt x="164" y="17"/>
                    </a:cubicBezTo>
                    <a:cubicBezTo>
                      <a:pt x="171" y="21"/>
                      <a:pt x="178" y="24"/>
                      <a:pt x="184" y="29"/>
                    </a:cubicBezTo>
                    <a:cubicBezTo>
                      <a:pt x="192" y="34"/>
                      <a:pt x="202" y="37"/>
                      <a:pt x="210" y="41"/>
                    </a:cubicBezTo>
                    <a:cubicBezTo>
                      <a:pt x="212" y="42"/>
                      <a:pt x="213" y="39"/>
                      <a:pt x="2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392"/>
              <p:cNvSpPr/>
              <p:nvPr/>
            </p:nvSpPr>
            <p:spPr bwMode="auto">
              <a:xfrm>
                <a:off x="695326" y="4164013"/>
                <a:ext cx="214313" cy="404813"/>
              </a:xfrm>
              <a:custGeom>
                <a:gdLst>
                  <a:gd fmla="*/ 5 w 57" name="T0"/>
                  <a:gd fmla="*/ 44 h 108" name="T1"/>
                  <a:gd fmla="*/ 22 w 57" name="T2"/>
                  <a:gd fmla="*/ 13 h 108" name="T3"/>
                  <a:gd fmla="*/ 38 w 57" name="T4"/>
                  <a:gd fmla="*/ 7 h 108" name="T5"/>
                  <a:gd fmla="*/ 47 w 57" name="T6"/>
                  <a:gd fmla="*/ 25 h 108" name="T7"/>
                  <a:gd fmla="*/ 53 w 57" name="T8"/>
                  <a:gd fmla="*/ 92 h 108" name="T9"/>
                  <a:gd fmla="*/ 21 w 57" name="T10"/>
                  <a:gd fmla="*/ 105 h 108" name="T11"/>
                  <a:gd fmla="*/ 17 w 57" name="T12"/>
                  <a:gd fmla="*/ 100 h 108" name="T13"/>
                  <a:gd fmla="*/ 28 w 57" name="T14"/>
                  <a:gd fmla="*/ 92 h 108" name="T15"/>
                  <a:gd fmla="*/ 33 w 57" name="T16"/>
                  <a:gd fmla="*/ 90 h 108" name="T17"/>
                  <a:gd fmla="*/ 34 w 57" name="T18"/>
                  <a:gd fmla="*/ 77 h 108" name="T19"/>
                  <a:gd fmla="*/ 28 w 57" name="T20"/>
                  <a:gd fmla="*/ 35 h 108" name="T21"/>
                  <a:gd fmla="*/ 25 w 57" name="T22"/>
                  <a:gd fmla="*/ 35 h 108" name="T23"/>
                  <a:gd fmla="*/ 3 w 57" name="T24"/>
                  <a:gd fmla="*/ 40 h 108" name="T25"/>
                  <a:gd fmla="*/ 2 w 57" name="T26"/>
                  <a:gd fmla="*/ 43 h 108" name="T27"/>
                  <a:gd fmla="*/ 27 w 57" name="T28"/>
                  <a:gd fmla="*/ 36 h 108" name="T29"/>
                  <a:gd fmla="*/ 25 w 57" name="T30"/>
                  <a:gd fmla="*/ 36 h 108" name="T31"/>
                  <a:gd fmla="*/ 29 w 57" name="T32"/>
                  <a:gd fmla="*/ 63 h 108" name="T33"/>
                  <a:gd fmla="*/ 25 w 57" name="T34"/>
                  <a:gd fmla="*/ 91 h 108" name="T35"/>
                  <a:gd fmla="*/ 16 w 57" name="T36"/>
                  <a:gd fmla="*/ 107 h 108" name="T37"/>
                  <a:gd fmla="*/ 17 w 57" name="T38"/>
                  <a:gd fmla="*/ 108 h 108" name="T39"/>
                  <a:gd fmla="*/ 49 w 57" name="T40"/>
                  <a:gd fmla="*/ 102 h 108" name="T41"/>
                  <a:gd fmla="*/ 56 w 57" name="T42"/>
                  <a:gd fmla="*/ 92 h 108" name="T43"/>
                  <a:gd fmla="*/ 53 w 57" name="T44"/>
                  <a:gd fmla="*/ 59 h 108" name="T45"/>
                  <a:gd fmla="*/ 50 w 57" name="T46"/>
                  <a:gd fmla="*/ 28 h 108" name="T47"/>
                  <a:gd fmla="*/ 35 w 57" name="T48"/>
                  <a:gd fmla="*/ 5 h 108" name="T49"/>
                  <a:gd fmla="*/ 11 w 57" name="T50"/>
                  <a:gd fmla="*/ 16 h 108" name="T51"/>
                  <a:gd fmla="*/ 2 w 57" name="T52"/>
                  <a:gd fmla="*/ 42 h 108" name="T53"/>
                  <a:gd fmla="*/ 5 w 57" name="T54"/>
                  <a:gd fmla="*/ 44 h 10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08" w="57">
                    <a:moveTo>
                      <a:pt x="5" y="44"/>
                    </a:moveTo>
                    <a:cubicBezTo>
                      <a:pt x="10" y="32"/>
                      <a:pt x="8" y="17"/>
                      <a:pt x="22" y="13"/>
                    </a:cubicBezTo>
                    <a:cubicBezTo>
                      <a:pt x="27" y="11"/>
                      <a:pt x="33" y="9"/>
                      <a:pt x="38" y="7"/>
                    </a:cubicBezTo>
                    <a:cubicBezTo>
                      <a:pt x="46" y="4"/>
                      <a:pt x="47" y="22"/>
                      <a:pt x="47" y="25"/>
                    </a:cubicBezTo>
                    <a:cubicBezTo>
                      <a:pt x="49" y="47"/>
                      <a:pt x="54" y="70"/>
                      <a:pt x="53" y="92"/>
                    </a:cubicBezTo>
                    <a:cubicBezTo>
                      <a:pt x="53" y="103"/>
                      <a:pt x="28" y="104"/>
                      <a:pt x="21" y="105"/>
                    </a:cubicBezTo>
                    <a:cubicBezTo>
                      <a:pt x="18" y="105"/>
                      <a:pt x="16" y="103"/>
                      <a:pt x="17" y="100"/>
                    </a:cubicBezTo>
                    <a:cubicBezTo>
                      <a:pt x="17" y="94"/>
                      <a:pt x="24" y="93"/>
                      <a:pt x="28" y="92"/>
                    </a:cubicBezTo>
                    <a:cubicBezTo>
                      <a:pt x="30" y="92"/>
                      <a:pt x="32" y="91"/>
                      <a:pt x="33" y="90"/>
                    </a:cubicBezTo>
                    <a:cubicBezTo>
                      <a:pt x="37" y="87"/>
                      <a:pt x="35" y="81"/>
                      <a:pt x="34" y="77"/>
                    </a:cubicBezTo>
                    <a:cubicBezTo>
                      <a:pt x="32" y="63"/>
                      <a:pt x="30" y="49"/>
                      <a:pt x="28" y="35"/>
                    </a:cubicBezTo>
                    <a:cubicBezTo>
                      <a:pt x="27" y="34"/>
                      <a:pt x="26" y="34"/>
                      <a:pt x="25" y="35"/>
                    </a:cubicBezTo>
                    <a:cubicBezTo>
                      <a:pt x="21" y="42"/>
                      <a:pt x="10" y="42"/>
                      <a:pt x="3" y="40"/>
                    </a:cubicBezTo>
                    <a:cubicBezTo>
                      <a:pt x="1" y="40"/>
                      <a:pt x="0" y="43"/>
                      <a:pt x="2" y="43"/>
                    </a:cubicBezTo>
                    <a:cubicBezTo>
                      <a:pt x="11" y="45"/>
                      <a:pt x="22" y="45"/>
                      <a:pt x="27" y="36"/>
                    </a:cubicBezTo>
                    <a:cubicBezTo>
                      <a:pt x="27" y="36"/>
                      <a:pt x="26" y="36"/>
                      <a:pt x="25" y="36"/>
                    </a:cubicBezTo>
                    <a:cubicBezTo>
                      <a:pt x="26" y="45"/>
                      <a:pt x="28" y="54"/>
                      <a:pt x="29" y="63"/>
                    </a:cubicBezTo>
                    <a:cubicBezTo>
                      <a:pt x="30" y="72"/>
                      <a:pt x="38" y="87"/>
                      <a:pt x="25" y="91"/>
                    </a:cubicBezTo>
                    <a:cubicBezTo>
                      <a:pt x="15" y="93"/>
                      <a:pt x="13" y="97"/>
                      <a:pt x="16" y="107"/>
                    </a:cubicBezTo>
                    <a:cubicBezTo>
                      <a:pt x="16" y="108"/>
                      <a:pt x="17" y="108"/>
                      <a:pt x="17" y="108"/>
                    </a:cubicBezTo>
                    <a:cubicBezTo>
                      <a:pt x="28" y="107"/>
                      <a:pt x="39" y="105"/>
                      <a:pt x="49" y="102"/>
                    </a:cubicBezTo>
                    <a:cubicBezTo>
                      <a:pt x="54" y="101"/>
                      <a:pt x="56" y="96"/>
                      <a:pt x="56" y="92"/>
                    </a:cubicBezTo>
                    <a:cubicBezTo>
                      <a:pt x="57" y="82"/>
                      <a:pt x="54" y="70"/>
                      <a:pt x="53" y="59"/>
                    </a:cubicBezTo>
                    <a:cubicBezTo>
                      <a:pt x="53" y="49"/>
                      <a:pt x="51" y="39"/>
                      <a:pt x="50" y="28"/>
                    </a:cubicBezTo>
                    <a:cubicBezTo>
                      <a:pt x="49" y="18"/>
                      <a:pt x="48" y="0"/>
                      <a:pt x="35" y="5"/>
                    </a:cubicBezTo>
                    <a:cubicBezTo>
                      <a:pt x="27" y="8"/>
                      <a:pt x="17" y="10"/>
                      <a:pt x="11" y="16"/>
                    </a:cubicBezTo>
                    <a:cubicBezTo>
                      <a:pt x="5" y="23"/>
                      <a:pt x="6" y="35"/>
                      <a:pt x="2" y="42"/>
                    </a:cubicBezTo>
                    <a:cubicBezTo>
                      <a:pt x="2" y="44"/>
                      <a:pt x="4" y="45"/>
                      <a:pt x="5"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420"/>
              <p:cNvSpPr/>
              <p:nvPr/>
            </p:nvSpPr>
            <p:spPr bwMode="auto">
              <a:xfrm>
                <a:off x="298451" y="4078288"/>
                <a:ext cx="209550" cy="153988"/>
              </a:xfrm>
              <a:custGeom>
                <a:gdLst>
                  <a:gd fmla="*/ 2 w 56" name="T0"/>
                  <a:gd fmla="*/ 3 h 41" name="T1"/>
                  <a:gd fmla="*/ 53 w 56" name="T2"/>
                  <a:gd fmla="*/ 40 h 41" name="T3"/>
                  <a:gd fmla="*/ 55 w 56" name="T4"/>
                  <a:gd fmla="*/ 38 h 41" name="T5"/>
                  <a:gd fmla="*/ 3 w 56" name="T6"/>
                  <a:gd fmla="*/ 1 h 41" name="T7"/>
                  <a:gd fmla="*/ 2 w 56" name="T8"/>
                  <a:gd fmla="*/ 3 h 41" name="T9"/>
                </a:gdLst>
                <a:cxnLst>
                  <a:cxn ang="0">
                    <a:pos x="T0" y="T1"/>
                  </a:cxn>
                  <a:cxn ang="0">
                    <a:pos x="T2" y="T3"/>
                  </a:cxn>
                  <a:cxn ang="0">
                    <a:pos x="T4" y="T5"/>
                  </a:cxn>
                  <a:cxn ang="0">
                    <a:pos x="T6" y="T7"/>
                  </a:cxn>
                  <a:cxn ang="0">
                    <a:pos x="T8" y="T9"/>
                  </a:cxn>
                </a:cxnLst>
                <a:rect b="b" l="0" r="r" t="0"/>
                <a:pathLst>
                  <a:path h="41" w="56">
                    <a:moveTo>
                      <a:pt x="2" y="3"/>
                    </a:moveTo>
                    <a:cubicBezTo>
                      <a:pt x="19" y="15"/>
                      <a:pt x="36" y="28"/>
                      <a:pt x="53" y="40"/>
                    </a:cubicBezTo>
                    <a:cubicBezTo>
                      <a:pt x="55" y="41"/>
                      <a:pt x="56" y="39"/>
                      <a:pt x="55" y="38"/>
                    </a:cubicBezTo>
                    <a:cubicBezTo>
                      <a:pt x="37" y="26"/>
                      <a:pt x="21" y="12"/>
                      <a:pt x="3" y="1"/>
                    </a:cubicBezTo>
                    <a:cubicBezTo>
                      <a:pt x="2"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421"/>
              <p:cNvSpPr/>
              <p:nvPr/>
            </p:nvSpPr>
            <p:spPr bwMode="auto">
              <a:xfrm>
                <a:off x="301626" y="4114801"/>
                <a:ext cx="203200" cy="150813"/>
              </a:xfrm>
              <a:custGeom>
                <a:gdLst>
                  <a:gd fmla="*/ 1 w 54" name="T0"/>
                  <a:gd fmla="*/ 4 h 40" name="T1"/>
                  <a:gd fmla="*/ 38 w 54" name="T2"/>
                  <a:gd fmla="*/ 29 h 40" name="T3"/>
                  <a:gd fmla="*/ 52 w 54" name="T4"/>
                  <a:gd fmla="*/ 39 h 40" name="T5"/>
                  <a:gd fmla="*/ 53 w 54" name="T6"/>
                  <a:gd fmla="*/ 37 h 40" name="T7"/>
                  <a:gd fmla="*/ 35 w 54" name="T8"/>
                  <a:gd fmla="*/ 22 h 40" name="T9"/>
                  <a:gd fmla="*/ 3 w 54" name="T10"/>
                  <a:gd fmla="*/ 1 h 40" name="T11"/>
                  <a:gd fmla="*/ 1 w 54" name="T12"/>
                  <a:gd fmla="*/ 4 h 40" name="T13"/>
                </a:gdLst>
                <a:cxnLst>
                  <a:cxn ang="0">
                    <a:pos x="T0" y="T1"/>
                  </a:cxn>
                  <a:cxn ang="0">
                    <a:pos x="T2" y="T3"/>
                  </a:cxn>
                  <a:cxn ang="0">
                    <a:pos x="T4" y="T5"/>
                  </a:cxn>
                  <a:cxn ang="0">
                    <a:pos x="T6" y="T7"/>
                  </a:cxn>
                  <a:cxn ang="0">
                    <a:pos x="T8" y="T9"/>
                  </a:cxn>
                  <a:cxn ang="0">
                    <a:pos x="T10" y="T11"/>
                  </a:cxn>
                  <a:cxn ang="0">
                    <a:pos x="T12" y="T13"/>
                  </a:cxn>
                </a:cxnLst>
                <a:rect b="b" l="0" r="r" t="0"/>
                <a:pathLst>
                  <a:path h="40" w="54">
                    <a:moveTo>
                      <a:pt x="1" y="4"/>
                    </a:moveTo>
                    <a:cubicBezTo>
                      <a:pt x="15" y="11"/>
                      <a:pt x="27" y="19"/>
                      <a:pt x="38" y="29"/>
                    </a:cubicBezTo>
                    <a:cubicBezTo>
                      <a:pt x="42" y="32"/>
                      <a:pt x="47" y="38"/>
                      <a:pt x="52" y="39"/>
                    </a:cubicBezTo>
                    <a:cubicBezTo>
                      <a:pt x="53" y="40"/>
                      <a:pt x="54" y="37"/>
                      <a:pt x="53" y="37"/>
                    </a:cubicBezTo>
                    <a:cubicBezTo>
                      <a:pt x="47" y="35"/>
                      <a:pt x="39" y="26"/>
                      <a:pt x="35" y="22"/>
                    </a:cubicBezTo>
                    <a:cubicBezTo>
                      <a:pt x="24" y="14"/>
                      <a:pt x="14" y="7"/>
                      <a:pt x="3" y="1"/>
                    </a:cubicBezTo>
                    <a:cubicBezTo>
                      <a:pt x="1" y="0"/>
                      <a:pt x="0" y="3"/>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422"/>
              <p:cNvSpPr/>
              <p:nvPr/>
            </p:nvSpPr>
            <p:spPr bwMode="auto">
              <a:xfrm>
                <a:off x="290513" y="4141788"/>
                <a:ext cx="195263" cy="157163"/>
              </a:xfrm>
              <a:custGeom>
                <a:gdLst>
                  <a:gd fmla="*/ 1 w 52" name="T0"/>
                  <a:gd fmla="*/ 4 h 42" name="T1"/>
                  <a:gd fmla="*/ 49 w 52" name="T2"/>
                  <a:gd fmla="*/ 41 h 42" name="T3"/>
                  <a:gd fmla="*/ 51 w 52" name="T4"/>
                  <a:gd fmla="*/ 39 h 42" name="T5"/>
                  <a:gd fmla="*/ 2 w 52" name="T6"/>
                  <a:gd fmla="*/ 1 h 42" name="T7"/>
                  <a:gd fmla="*/ 1 w 52" name="T8"/>
                  <a:gd fmla="*/ 4 h 42" name="T9"/>
                </a:gdLst>
                <a:cxnLst>
                  <a:cxn ang="0">
                    <a:pos x="T0" y="T1"/>
                  </a:cxn>
                  <a:cxn ang="0">
                    <a:pos x="T2" y="T3"/>
                  </a:cxn>
                  <a:cxn ang="0">
                    <a:pos x="T4" y="T5"/>
                  </a:cxn>
                  <a:cxn ang="0">
                    <a:pos x="T6" y="T7"/>
                  </a:cxn>
                  <a:cxn ang="0">
                    <a:pos x="T8" y="T9"/>
                  </a:cxn>
                </a:cxnLst>
                <a:rect b="b" l="0" r="r" t="0"/>
                <a:pathLst>
                  <a:path h="42" w="52">
                    <a:moveTo>
                      <a:pt x="1" y="4"/>
                    </a:moveTo>
                    <a:cubicBezTo>
                      <a:pt x="17" y="15"/>
                      <a:pt x="37" y="24"/>
                      <a:pt x="49" y="41"/>
                    </a:cubicBezTo>
                    <a:cubicBezTo>
                      <a:pt x="49" y="42"/>
                      <a:pt x="52" y="41"/>
                      <a:pt x="51" y="39"/>
                    </a:cubicBezTo>
                    <a:cubicBezTo>
                      <a:pt x="39" y="22"/>
                      <a:pt x="19" y="13"/>
                      <a:pt x="2" y="1"/>
                    </a:cubicBezTo>
                    <a:cubicBezTo>
                      <a:pt x="1" y="0"/>
                      <a:pt x="0" y="2"/>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423"/>
              <p:cNvSpPr/>
              <p:nvPr/>
            </p:nvSpPr>
            <p:spPr bwMode="auto">
              <a:xfrm>
                <a:off x="298451" y="4178301"/>
                <a:ext cx="187325" cy="150813"/>
              </a:xfrm>
              <a:custGeom>
                <a:gdLst>
                  <a:gd fmla="*/ 2 w 50" name="T0"/>
                  <a:gd fmla="*/ 3 h 40" name="T1"/>
                  <a:gd fmla="*/ 47 w 50" name="T2"/>
                  <a:gd fmla="*/ 39 h 40" name="T3"/>
                  <a:gd fmla="*/ 48 w 50" name="T4"/>
                  <a:gd fmla="*/ 37 h 40" name="T5"/>
                  <a:gd fmla="*/ 3 w 50" name="T6"/>
                  <a:gd fmla="*/ 1 h 40" name="T7"/>
                  <a:gd fmla="*/ 2 w 50" name="T8"/>
                  <a:gd fmla="*/ 3 h 40" name="T9"/>
                </a:gdLst>
                <a:cxnLst>
                  <a:cxn ang="0">
                    <a:pos x="T0" y="T1"/>
                  </a:cxn>
                  <a:cxn ang="0">
                    <a:pos x="T2" y="T3"/>
                  </a:cxn>
                  <a:cxn ang="0">
                    <a:pos x="T4" y="T5"/>
                  </a:cxn>
                  <a:cxn ang="0">
                    <a:pos x="T6" y="T7"/>
                  </a:cxn>
                  <a:cxn ang="0">
                    <a:pos x="T8" y="T9"/>
                  </a:cxn>
                </a:cxnLst>
                <a:rect b="b" l="0" r="r" t="0"/>
                <a:pathLst>
                  <a:path h="40" w="50">
                    <a:moveTo>
                      <a:pt x="2" y="3"/>
                    </a:moveTo>
                    <a:cubicBezTo>
                      <a:pt x="17" y="14"/>
                      <a:pt x="33" y="25"/>
                      <a:pt x="47" y="39"/>
                    </a:cubicBezTo>
                    <a:cubicBezTo>
                      <a:pt x="48" y="40"/>
                      <a:pt x="50" y="38"/>
                      <a:pt x="48" y="37"/>
                    </a:cubicBezTo>
                    <a:cubicBezTo>
                      <a:pt x="35" y="23"/>
                      <a:pt x="19" y="12"/>
                      <a:pt x="3" y="1"/>
                    </a:cubicBezTo>
                    <a:cubicBezTo>
                      <a:pt x="2"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424"/>
              <p:cNvSpPr/>
              <p:nvPr/>
            </p:nvSpPr>
            <p:spPr bwMode="auto">
              <a:xfrm>
                <a:off x="282576" y="4205288"/>
                <a:ext cx="203200" cy="142875"/>
              </a:xfrm>
              <a:custGeom>
                <a:gdLst>
                  <a:gd fmla="*/ 2 w 54" name="T0"/>
                  <a:gd fmla="*/ 3 h 38" name="T1"/>
                  <a:gd fmla="*/ 27 w 54" name="T2"/>
                  <a:gd fmla="*/ 19 h 38" name="T3"/>
                  <a:gd fmla="*/ 51 w 54" name="T4"/>
                  <a:gd fmla="*/ 37 h 38" name="T5"/>
                  <a:gd fmla="*/ 54 w 54" name="T6"/>
                  <a:gd fmla="*/ 36 h 38" name="T7"/>
                  <a:gd fmla="*/ 38 w 54" name="T8"/>
                  <a:gd fmla="*/ 23 h 38" name="T9"/>
                  <a:gd fmla="*/ 3 w 54" name="T10"/>
                  <a:gd fmla="*/ 1 h 38" name="T11"/>
                  <a:gd fmla="*/ 2 w 54" name="T12"/>
                  <a:gd fmla="*/ 3 h 38" name="T13"/>
                </a:gdLst>
                <a:cxnLst>
                  <a:cxn ang="0">
                    <a:pos x="T0" y="T1"/>
                  </a:cxn>
                  <a:cxn ang="0">
                    <a:pos x="T2" y="T3"/>
                  </a:cxn>
                  <a:cxn ang="0">
                    <a:pos x="T4" y="T5"/>
                  </a:cxn>
                  <a:cxn ang="0">
                    <a:pos x="T6" y="T7"/>
                  </a:cxn>
                  <a:cxn ang="0">
                    <a:pos x="T8" y="T9"/>
                  </a:cxn>
                  <a:cxn ang="0">
                    <a:pos x="T10" y="T11"/>
                  </a:cxn>
                  <a:cxn ang="0">
                    <a:pos x="T12" y="T13"/>
                  </a:cxn>
                </a:cxnLst>
                <a:rect b="b" l="0" r="r" t="0"/>
                <a:pathLst>
                  <a:path h="38" w="54">
                    <a:moveTo>
                      <a:pt x="2" y="3"/>
                    </a:moveTo>
                    <a:cubicBezTo>
                      <a:pt x="10" y="9"/>
                      <a:pt x="19" y="14"/>
                      <a:pt x="27" y="19"/>
                    </a:cubicBezTo>
                    <a:cubicBezTo>
                      <a:pt x="33" y="23"/>
                      <a:pt x="49" y="30"/>
                      <a:pt x="51" y="37"/>
                    </a:cubicBezTo>
                    <a:cubicBezTo>
                      <a:pt x="52" y="38"/>
                      <a:pt x="54" y="37"/>
                      <a:pt x="54" y="36"/>
                    </a:cubicBezTo>
                    <a:cubicBezTo>
                      <a:pt x="52" y="30"/>
                      <a:pt x="43" y="27"/>
                      <a:pt x="38" y="23"/>
                    </a:cubicBezTo>
                    <a:cubicBezTo>
                      <a:pt x="27" y="16"/>
                      <a:pt x="15" y="8"/>
                      <a:pt x="3" y="1"/>
                    </a:cubicBezTo>
                    <a:cubicBezTo>
                      <a:pt x="1"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425"/>
              <p:cNvSpPr/>
              <p:nvPr/>
            </p:nvSpPr>
            <p:spPr bwMode="auto">
              <a:xfrm>
                <a:off x="290513" y="4235451"/>
                <a:ext cx="225425" cy="157163"/>
              </a:xfrm>
              <a:custGeom>
                <a:gdLst>
                  <a:gd fmla="*/ 2 w 60" name="T0"/>
                  <a:gd fmla="*/ 4 h 42" name="T1"/>
                  <a:gd fmla="*/ 56 w 60" name="T2"/>
                  <a:gd fmla="*/ 41 h 42" name="T3"/>
                  <a:gd fmla="*/ 58 w 60" name="T4"/>
                  <a:gd fmla="*/ 39 h 42" name="T5"/>
                  <a:gd fmla="*/ 3 w 60" name="T6"/>
                  <a:gd fmla="*/ 1 h 42" name="T7"/>
                  <a:gd fmla="*/ 2 w 60" name="T8"/>
                  <a:gd fmla="*/ 4 h 42" name="T9"/>
                </a:gdLst>
                <a:cxnLst>
                  <a:cxn ang="0">
                    <a:pos x="T0" y="T1"/>
                  </a:cxn>
                  <a:cxn ang="0">
                    <a:pos x="T2" y="T3"/>
                  </a:cxn>
                  <a:cxn ang="0">
                    <a:pos x="T4" y="T5"/>
                  </a:cxn>
                  <a:cxn ang="0">
                    <a:pos x="T6" y="T7"/>
                  </a:cxn>
                  <a:cxn ang="0">
                    <a:pos x="T8" y="T9"/>
                  </a:cxn>
                </a:cxnLst>
                <a:rect b="b" l="0" r="r" t="0"/>
                <a:pathLst>
                  <a:path h="42" w="60">
                    <a:moveTo>
                      <a:pt x="2" y="4"/>
                    </a:moveTo>
                    <a:cubicBezTo>
                      <a:pt x="20" y="16"/>
                      <a:pt x="39" y="27"/>
                      <a:pt x="56" y="41"/>
                    </a:cubicBezTo>
                    <a:cubicBezTo>
                      <a:pt x="58" y="42"/>
                      <a:pt x="60" y="40"/>
                      <a:pt x="58" y="39"/>
                    </a:cubicBezTo>
                    <a:cubicBezTo>
                      <a:pt x="41" y="25"/>
                      <a:pt x="22" y="14"/>
                      <a:pt x="3" y="1"/>
                    </a:cubicBezTo>
                    <a:cubicBezTo>
                      <a:pt x="2"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426"/>
              <p:cNvSpPr/>
              <p:nvPr/>
            </p:nvSpPr>
            <p:spPr bwMode="auto">
              <a:xfrm>
                <a:off x="290513" y="4268788"/>
                <a:ext cx="192088" cy="142875"/>
              </a:xfrm>
              <a:custGeom>
                <a:gdLst>
                  <a:gd fmla="*/ 1 w 51" name="T0"/>
                  <a:gd fmla="*/ 4 h 38" name="T1"/>
                  <a:gd fmla="*/ 24 w 51" name="T2"/>
                  <a:gd fmla="*/ 20 h 38" name="T3"/>
                  <a:gd fmla="*/ 49 w 51" name="T4"/>
                  <a:gd fmla="*/ 37 h 38" name="T5"/>
                  <a:gd fmla="*/ 50 w 51" name="T6"/>
                  <a:gd fmla="*/ 35 h 38" name="T7"/>
                  <a:gd fmla="*/ 43 w 51" name="T8"/>
                  <a:gd fmla="*/ 31 h 38" name="T9"/>
                  <a:gd fmla="*/ 42 w 51" name="T10"/>
                  <a:gd fmla="*/ 33 h 38" name="T11"/>
                  <a:gd fmla="*/ 49 w 51" name="T12"/>
                  <a:gd fmla="*/ 37 h 38" name="T13"/>
                  <a:gd fmla="*/ 50 w 51" name="T14"/>
                  <a:gd fmla="*/ 35 h 38" name="T15"/>
                  <a:gd fmla="*/ 31 w 51" name="T16"/>
                  <a:gd fmla="*/ 21 h 38" name="T17"/>
                  <a:gd fmla="*/ 2 w 51" name="T18"/>
                  <a:gd fmla="*/ 1 h 38" name="T19"/>
                  <a:gd fmla="*/ 1 w 51" name="T20"/>
                  <a:gd fmla="*/ 4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51">
                    <a:moveTo>
                      <a:pt x="1" y="4"/>
                    </a:moveTo>
                    <a:cubicBezTo>
                      <a:pt x="8" y="9"/>
                      <a:pt x="16" y="15"/>
                      <a:pt x="24" y="20"/>
                    </a:cubicBezTo>
                    <a:cubicBezTo>
                      <a:pt x="32" y="25"/>
                      <a:pt x="43" y="29"/>
                      <a:pt x="49" y="37"/>
                    </a:cubicBezTo>
                    <a:cubicBezTo>
                      <a:pt x="49" y="36"/>
                      <a:pt x="50" y="35"/>
                      <a:pt x="50" y="35"/>
                    </a:cubicBezTo>
                    <a:cubicBezTo>
                      <a:pt x="48" y="33"/>
                      <a:pt x="46" y="32"/>
                      <a:pt x="43" y="31"/>
                    </a:cubicBezTo>
                    <a:cubicBezTo>
                      <a:pt x="42" y="30"/>
                      <a:pt x="41" y="32"/>
                      <a:pt x="42" y="33"/>
                    </a:cubicBezTo>
                    <a:cubicBezTo>
                      <a:pt x="44" y="34"/>
                      <a:pt x="46" y="36"/>
                      <a:pt x="49" y="37"/>
                    </a:cubicBezTo>
                    <a:cubicBezTo>
                      <a:pt x="50" y="38"/>
                      <a:pt x="51" y="36"/>
                      <a:pt x="50" y="35"/>
                    </a:cubicBezTo>
                    <a:cubicBezTo>
                      <a:pt x="46" y="29"/>
                      <a:pt x="38" y="25"/>
                      <a:pt x="31" y="21"/>
                    </a:cubicBezTo>
                    <a:cubicBezTo>
                      <a:pt x="21" y="15"/>
                      <a:pt x="11" y="8"/>
                      <a:pt x="2" y="1"/>
                    </a:cubicBezTo>
                    <a:cubicBezTo>
                      <a:pt x="1" y="0"/>
                      <a:pt x="0" y="3"/>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427"/>
              <p:cNvSpPr/>
              <p:nvPr/>
            </p:nvSpPr>
            <p:spPr bwMode="auto">
              <a:xfrm>
                <a:off x="246063" y="4295776"/>
                <a:ext cx="247650" cy="165100"/>
              </a:xfrm>
              <a:custGeom>
                <a:gdLst>
                  <a:gd fmla="*/ 2 w 66" name="T0"/>
                  <a:gd fmla="*/ 3 h 44" name="T1"/>
                  <a:gd fmla="*/ 33 w 66" name="T2"/>
                  <a:gd fmla="*/ 23 h 44" name="T3"/>
                  <a:gd fmla="*/ 63 w 66" name="T4"/>
                  <a:gd fmla="*/ 43 h 44" name="T5"/>
                  <a:gd fmla="*/ 65 w 66" name="T6"/>
                  <a:gd fmla="*/ 41 h 44" name="T7"/>
                  <a:gd fmla="*/ 61 w 66" name="T8"/>
                  <a:gd fmla="*/ 39 h 44" name="T9"/>
                  <a:gd fmla="*/ 61 w 66" name="T10"/>
                  <a:gd fmla="*/ 42 h 44" name="T11"/>
                  <a:gd fmla="*/ 64 w 66" name="T12"/>
                  <a:gd fmla="*/ 43 h 44" name="T13"/>
                  <a:gd fmla="*/ 65 w 66" name="T14"/>
                  <a:gd fmla="*/ 41 h 44" name="T15"/>
                  <a:gd fmla="*/ 38 w 66" name="T16"/>
                  <a:gd fmla="*/ 22 h 44" name="T17"/>
                  <a:gd fmla="*/ 3 w 66" name="T18"/>
                  <a:gd fmla="*/ 1 h 44" name="T19"/>
                  <a:gd fmla="*/ 2 w 66" name="T20"/>
                  <a:gd fmla="*/ 3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66">
                    <a:moveTo>
                      <a:pt x="2" y="3"/>
                    </a:moveTo>
                    <a:cubicBezTo>
                      <a:pt x="12" y="10"/>
                      <a:pt x="22" y="17"/>
                      <a:pt x="33" y="23"/>
                    </a:cubicBezTo>
                    <a:cubicBezTo>
                      <a:pt x="43" y="29"/>
                      <a:pt x="55" y="34"/>
                      <a:pt x="63" y="43"/>
                    </a:cubicBezTo>
                    <a:cubicBezTo>
                      <a:pt x="64" y="42"/>
                      <a:pt x="64" y="41"/>
                      <a:pt x="65" y="41"/>
                    </a:cubicBezTo>
                    <a:cubicBezTo>
                      <a:pt x="63" y="40"/>
                      <a:pt x="62" y="40"/>
                      <a:pt x="61" y="39"/>
                    </a:cubicBezTo>
                    <a:cubicBezTo>
                      <a:pt x="60" y="39"/>
                      <a:pt x="59" y="41"/>
                      <a:pt x="61" y="42"/>
                    </a:cubicBezTo>
                    <a:cubicBezTo>
                      <a:pt x="62" y="42"/>
                      <a:pt x="63" y="43"/>
                      <a:pt x="64" y="43"/>
                    </a:cubicBezTo>
                    <a:cubicBezTo>
                      <a:pt x="65" y="44"/>
                      <a:pt x="66" y="42"/>
                      <a:pt x="65" y="41"/>
                    </a:cubicBezTo>
                    <a:cubicBezTo>
                      <a:pt x="57" y="33"/>
                      <a:pt x="47" y="28"/>
                      <a:pt x="38" y="22"/>
                    </a:cubicBezTo>
                    <a:cubicBezTo>
                      <a:pt x="26" y="15"/>
                      <a:pt x="14" y="9"/>
                      <a:pt x="3" y="1"/>
                    </a:cubicBezTo>
                    <a:cubicBezTo>
                      <a:pt x="2"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428"/>
              <p:cNvSpPr/>
              <p:nvPr/>
            </p:nvSpPr>
            <p:spPr bwMode="auto">
              <a:xfrm>
                <a:off x="282576" y="4332288"/>
                <a:ext cx="233363" cy="158750"/>
              </a:xfrm>
              <a:custGeom>
                <a:gdLst>
                  <a:gd fmla="*/ 2 w 62" name="T0"/>
                  <a:gd fmla="*/ 3 h 42" name="T1"/>
                  <a:gd fmla="*/ 59 w 62" name="T2"/>
                  <a:gd fmla="*/ 42 h 42" name="T3"/>
                  <a:gd fmla="*/ 60 w 62" name="T4"/>
                  <a:gd fmla="*/ 39 h 42" name="T5"/>
                  <a:gd fmla="*/ 56 w 62" name="T6"/>
                  <a:gd fmla="*/ 39 h 42" name="T7"/>
                  <a:gd fmla="*/ 55 w 62" name="T8"/>
                  <a:gd fmla="*/ 41 h 42" name="T9"/>
                  <a:gd fmla="*/ 60 w 62" name="T10"/>
                  <a:gd fmla="*/ 42 h 42" name="T11"/>
                  <a:gd fmla="*/ 61 w 62" name="T12"/>
                  <a:gd fmla="*/ 40 h 42" name="T13"/>
                  <a:gd fmla="*/ 3 w 62" name="T14"/>
                  <a:gd fmla="*/ 0 h 42" name="T15"/>
                  <a:gd fmla="*/ 2 w 62" name="T16"/>
                  <a:gd fmla="*/ 3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62">
                    <a:moveTo>
                      <a:pt x="2" y="3"/>
                    </a:moveTo>
                    <a:cubicBezTo>
                      <a:pt x="22" y="14"/>
                      <a:pt x="41" y="27"/>
                      <a:pt x="59" y="42"/>
                    </a:cubicBezTo>
                    <a:cubicBezTo>
                      <a:pt x="59" y="41"/>
                      <a:pt x="60" y="40"/>
                      <a:pt x="60" y="39"/>
                    </a:cubicBezTo>
                    <a:cubicBezTo>
                      <a:pt x="59" y="39"/>
                      <a:pt x="57" y="39"/>
                      <a:pt x="56" y="39"/>
                    </a:cubicBezTo>
                    <a:cubicBezTo>
                      <a:pt x="55" y="38"/>
                      <a:pt x="54" y="40"/>
                      <a:pt x="55" y="41"/>
                    </a:cubicBezTo>
                    <a:cubicBezTo>
                      <a:pt x="58" y="42"/>
                      <a:pt x="57" y="42"/>
                      <a:pt x="60" y="42"/>
                    </a:cubicBezTo>
                    <a:cubicBezTo>
                      <a:pt x="61" y="42"/>
                      <a:pt x="62" y="40"/>
                      <a:pt x="61" y="40"/>
                    </a:cubicBezTo>
                    <a:cubicBezTo>
                      <a:pt x="43" y="25"/>
                      <a:pt x="23" y="12"/>
                      <a:pt x="3" y="0"/>
                    </a:cubicBezTo>
                    <a:cubicBezTo>
                      <a:pt x="1"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429"/>
              <p:cNvSpPr/>
              <p:nvPr/>
            </p:nvSpPr>
            <p:spPr bwMode="auto">
              <a:xfrm>
                <a:off x="287338" y="4373563"/>
                <a:ext cx="225425" cy="139700"/>
              </a:xfrm>
              <a:custGeom>
                <a:gdLst>
                  <a:gd fmla="*/ 2 w 60" name="T0"/>
                  <a:gd fmla="*/ 3 h 37" name="T1"/>
                  <a:gd fmla="*/ 30 w 60" name="T2"/>
                  <a:gd fmla="*/ 17 h 37" name="T3"/>
                  <a:gd fmla="*/ 44 w 60" name="T4"/>
                  <a:gd fmla="*/ 25 h 37" name="T5"/>
                  <a:gd fmla="*/ 49 w 60" name="T6"/>
                  <a:gd fmla="*/ 28 h 37" name="T7"/>
                  <a:gd fmla="*/ 54 w 60" name="T8"/>
                  <a:gd fmla="*/ 34 h 37" name="T9"/>
                  <a:gd fmla="*/ 54 w 60" name="T10"/>
                  <a:gd fmla="*/ 36 h 37" name="T11"/>
                  <a:gd fmla="*/ 59 w 60" name="T12"/>
                  <a:gd fmla="*/ 36 h 37" name="T13"/>
                  <a:gd fmla="*/ 60 w 60" name="T14"/>
                  <a:gd fmla="*/ 34 h 37" name="T15"/>
                  <a:gd fmla="*/ 3 w 60" name="T16"/>
                  <a:gd fmla="*/ 1 h 37" name="T17"/>
                  <a:gd fmla="*/ 2 w 60" name="T18"/>
                  <a:gd fmla="*/ 3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60">
                    <a:moveTo>
                      <a:pt x="2" y="3"/>
                    </a:moveTo>
                    <a:cubicBezTo>
                      <a:pt x="11" y="8"/>
                      <a:pt x="20" y="13"/>
                      <a:pt x="30" y="17"/>
                    </a:cubicBezTo>
                    <a:cubicBezTo>
                      <a:pt x="34" y="20"/>
                      <a:pt x="39" y="22"/>
                      <a:pt x="44" y="25"/>
                    </a:cubicBezTo>
                    <a:cubicBezTo>
                      <a:pt x="45" y="26"/>
                      <a:pt x="47" y="27"/>
                      <a:pt x="49" y="28"/>
                    </a:cubicBezTo>
                    <a:cubicBezTo>
                      <a:pt x="46" y="26"/>
                      <a:pt x="60" y="35"/>
                      <a:pt x="54" y="34"/>
                    </a:cubicBezTo>
                    <a:cubicBezTo>
                      <a:pt x="53" y="33"/>
                      <a:pt x="52" y="36"/>
                      <a:pt x="54" y="36"/>
                    </a:cubicBezTo>
                    <a:cubicBezTo>
                      <a:pt x="57" y="37"/>
                      <a:pt x="56" y="37"/>
                      <a:pt x="59" y="36"/>
                    </a:cubicBezTo>
                    <a:cubicBezTo>
                      <a:pt x="60" y="36"/>
                      <a:pt x="60" y="35"/>
                      <a:pt x="60" y="34"/>
                    </a:cubicBezTo>
                    <a:cubicBezTo>
                      <a:pt x="44" y="18"/>
                      <a:pt x="22" y="12"/>
                      <a:pt x="3" y="1"/>
                    </a:cubicBezTo>
                    <a:cubicBezTo>
                      <a:pt x="2"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430"/>
              <p:cNvSpPr/>
              <p:nvPr/>
            </p:nvSpPr>
            <p:spPr bwMode="auto">
              <a:xfrm>
                <a:off x="287338" y="4411663"/>
                <a:ext cx="225425" cy="127000"/>
              </a:xfrm>
              <a:custGeom>
                <a:gdLst>
                  <a:gd fmla="*/ 2 w 60" name="T0"/>
                  <a:gd fmla="*/ 3 h 34" name="T1"/>
                  <a:gd fmla="*/ 57 w 60" name="T2"/>
                  <a:gd fmla="*/ 33 h 34" name="T3"/>
                  <a:gd fmla="*/ 58 w 60" name="T4"/>
                  <a:gd fmla="*/ 31 h 34" name="T5"/>
                  <a:gd fmla="*/ 3 w 60" name="T6"/>
                  <a:gd fmla="*/ 1 h 34" name="T7"/>
                  <a:gd fmla="*/ 2 w 60" name="T8"/>
                  <a:gd fmla="*/ 3 h 34" name="T9"/>
                </a:gdLst>
                <a:cxnLst>
                  <a:cxn ang="0">
                    <a:pos x="T0" y="T1"/>
                  </a:cxn>
                  <a:cxn ang="0">
                    <a:pos x="T2" y="T3"/>
                  </a:cxn>
                  <a:cxn ang="0">
                    <a:pos x="T4" y="T5"/>
                  </a:cxn>
                  <a:cxn ang="0">
                    <a:pos x="T6" y="T7"/>
                  </a:cxn>
                  <a:cxn ang="0">
                    <a:pos x="T8" y="T9"/>
                  </a:cxn>
                </a:cxnLst>
                <a:rect b="b" l="0" r="r" t="0"/>
                <a:pathLst>
                  <a:path h="34" w="60">
                    <a:moveTo>
                      <a:pt x="2" y="3"/>
                    </a:moveTo>
                    <a:cubicBezTo>
                      <a:pt x="20" y="14"/>
                      <a:pt x="38" y="24"/>
                      <a:pt x="57" y="33"/>
                    </a:cubicBezTo>
                    <a:cubicBezTo>
                      <a:pt x="58" y="34"/>
                      <a:pt x="60" y="32"/>
                      <a:pt x="58" y="31"/>
                    </a:cubicBezTo>
                    <a:cubicBezTo>
                      <a:pt x="40" y="21"/>
                      <a:pt x="21" y="12"/>
                      <a:pt x="3" y="1"/>
                    </a:cubicBezTo>
                    <a:cubicBezTo>
                      <a:pt x="2" y="0"/>
                      <a:pt x="0" y="2"/>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431"/>
              <p:cNvSpPr/>
              <p:nvPr/>
            </p:nvSpPr>
            <p:spPr bwMode="auto">
              <a:xfrm>
                <a:off x="282576" y="4433888"/>
                <a:ext cx="217488" cy="142875"/>
              </a:xfrm>
              <a:custGeom>
                <a:gdLst>
                  <a:gd fmla="*/ 2 w 58" name="T0"/>
                  <a:gd fmla="*/ 3 h 38" name="T1"/>
                  <a:gd fmla="*/ 56 w 58" name="T2"/>
                  <a:gd fmla="*/ 37 h 38" name="T3"/>
                  <a:gd fmla="*/ 57 w 58" name="T4"/>
                  <a:gd fmla="*/ 35 h 38" name="T5"/>
                  <a:gd fmla="*/ 3 w 58" name="T6"/>
                  <a:gd fmla="*/ 1 h 38" name="T7"/>
                  <a:gd fmla="*/ 2 w 58" name="T8"/>
                  <a:gd fmla="*/ 3 h 38" name="T9"/>
                </a:gdLst>
                <a:cxnLst>
                  <a:cxn ang="0">
                    <a:pos x="T0" y="T1"/>
                  </a:cxn>
                  <a:cxn ang="0">
                    <a:pos x="T2" y="T3"/>
                  </a:cxn>
                  <a:cxn ang="0">
                    <a:pos x="T4" y="T5"/>
                  </a:cxn>
                  <a:cxn ang="0">
                    <a:pos x="T6" y="T7"/>
                  </a:cxn>
                  <a:cxn ang="0">
                    <a:pos x="T8" y="T9"/>
                  </a:cxn>
                </a:cxnLst>
                <a:rect b="b" l="0" r="r" t="0"/>
                <a:pathLst>
                  <a:path h="38" w="57">
                    <a:moveTo>
                      <a:pt x="2" y="3"/>
                    </a:moveTo>
                    <a:cubicBezTo>
                      <a:pt x="20" y="14"/>
                      <a:pt x="39" y="24"/>
                      <a:pt x="56" y="37"/>
                    </a:cubicBezTo>
                    <a:cubicBezTo>
                      <a:pt x="57" y="38"/>
                      <a:pt x="58" y="36"/>
                      <a:pt x="57" y="35"/>
                    </a:cubicBezTo>
                    <a:cubicBezTo>
                      <a:pt x="40" y="22"/>
                      <a:pt x="21" y="12"/>
                      <a:pt x="3" y="1"/>
                    </a:cubicBezTo>
                    <a:cubicBezTo>
                      <a:pt x="1" y="0"/>
                      <a:pt x="0" y="3"/>
                      <a:pt x="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432"/>
              <p:cNvSpPr/>
              <p:nvPr/>
            </p:nvSpPr>
            <p:spPr bwMode="auto">
              <a:xfrm>
                <a:off x="304801" y="4479926"/>
                <a:ext cx="188913" cy="130175"/>
              </a:xfrm>
              <a:custGeom>
                <a:gdLst>
                  <a:gd fmla="*/ 1 w 50" name="T0"/>
                  <a:gd fmla="*/ 3 h 35" name="T1"/>
                  <a:gd fmla="*/ 23 w 50" name="T2"/>
                  <a:gd fmla="*/ 16 h 35" name="T3"/>
                  <a:gd fmla="*/ 47 w 50" name="T4"/>
                  <a:gd fmla="*/ 33 h 35" name="T5"/>
                  <a:gd fmla="*/ 49 w 50" name="T6"/>
                  <a:gd fmla="*/ 32 h 35" name="T7"/>
                  <a:gd fmla="*/ 33 w 50" name="T8"/>
                  <a:gd fmla="*/ 19 h 35" name="T9"/>
                  <a:gd fmla="*/ 2 w 50" name="T10"/>
                  <a:gd fmla="*/ 0 h 35" name="T11"/>
                  <a:gd fmla="*/ 1 w 50" name="T12"/>
                  <a:gd fmla="*/ 3 h 35" name="T13"/>
                </a:gdLst>
                <a:cxnLst>
                  <a:cxn ang="0">
                    <a:pos x="T0" y="T1"/>
                  </a:cxn>
                  <a:cxn ang="0">
                    <a:pos x="T2" y="T3"/>
                  </a:cxn>
                  <a:cxn ang="0">
                    <a:pos x="T4" y="T5"/>
                  </a:cxn>
                  <a:cxn ang="0">
                    <a:pos x="T6" y="T7"/>
                  </a:cxn>
                  <a:cxn ang="0">
                    <a:pos x="T8" y="T9"/>
                  </a:cxn>
                  <a:cxn ang="0">
                    <a:pos x="T10" y="T11"/>
                  </a:cxn>
                  <a:cxn ang="0">
                    <a:pos x="T12" y="T13"/>
                  </a:cxn>
                </a:cxnLst>
                <a:rect b="b" l="0" r="r" t="0"/>
                <a:pathLst>
                  <a:path h="35" w="50">
                    <a:moveTo>
                      <a:pt x="1" y="3"/>
                    </a:moveTo>
                    <a:cubicBezTo>
                      <a:pt x="8" y="7"/>
                      <a:pt x="16" y="11"/>
                      <a:pt x="23" y="16"/>
                    </a:cubicBezTo>
                    <a:cubicBezTo>
                      <a:pt x="31" y="20"/>
                      <a:pt x="42" y="25"/>
                      <a:pt x="47" y="33"/>
                    </a:cubicBezTo>
                    <a:cubicBezTo>
                      <a:pt x="47" y="35"/>
                      <a:pt x="50" y="34"/>
                      <a:pt x="49" y="32"/>
                    </a:cubicBezTo>
                    <a:cubicBezTo>
                      <a:pt x="46" y="26"/>
                      <a:pt x="39" y="23"/>
                      <a:pt x="33" y="19"/>
                    </a:cubicBezTo>
                    <a:cubicBezTo>
                      <a:pt x="23" y="12"/>
                      <a:pt x="13" y="7"/>
                      <a:pt x="2" y="0"/>
                    </a:cubicBezTo>
                    <a:cubicBezTo>
                      <a:pt x="1" y="0"/>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433"/>
              <p:cNvSpPr/>
              <p:nvPr/>
            </p:nvSpPr>
            <p:spPr bwMode="auto">
              <a:xfrm>
                <a:off x="373063" y="4573588"/>
                <a:ext cx="71438" cy="41275"/>
              </a:xfrm>
              <a:custGeom>
                <a:gdLst>
                  <a:gd fmla="*/ 1 w 19" name="T0"/>
                  <a:gd fmla="*/ 3 h 11" name="T1"/>
                  <a:gd fmla="*/ 17 w 19" name="T2"/>
                  <a:gd fmla="*/ 11 h 11" name="T3"/>
                  <a:gd fmla="*/ 17 w 19" name="T4"/>
                  <a:gd fmla="*/ 8 h 11" name="T5"/>
                  <a:gd fmla="*/ 3 w 19" name="T6"/>
                  <a:gd fmla="*/ 1 h 11" name="T7"/>
                  <a:gd fmla="*/ 1 w 19" name="T8"/>
                  <a:gd fmla="*/ 3 h 11" name="T9"/>
                </a:gdLst>
                <a:cxnLst>
                  <a:cxn ang="0">
                    <a:pos x="T0" y="T1"/>
                  </a:cxn>
                  <a:cxn ang="0">
                    <a:pos x="T2" y="T3"/>
                  </a:cxn>
                  <a:cxn ang="0">
                    <a:pos x="T4" y="T5"/>
                  </a:cxn>
                  <a:cxn ang="0">
                    <a:pos x="T6" y="T7"/>
                  </a:cxn>
                  <a:cxn ang="0">
                    <a:pos x="T8" y="T9"/>
                  </a:cxn>
                </a:cxnLst>
                <a:rect b="b" l="0" r="r" t="0"/>
                <a:pathLst>
                  <a:path h="11" w="19">
                    <a:moveTo>
                      <a:pt x="1" y="3"/>
                    </a:moveTo>
                    <a:cubicBezTo>
                      <a:pt x="6" y="6"/>
                      <a:pt x="11" y="8"/>
                      <a:pt x="17" y="11"/>
                    </a:cubicBezTo>
                    <a:cubicBezTo>
                      <a:pt x="18" y="11"/>
                      <a:pt x="19" y="9"/>
                      <a:pt x="17" y="8"/>
                    </a:cubicBezTo>
                    <a:cubicBezTo>
                      <a:pt x="12" y="6"/>
                      <a:pt x="7" y="4"/>
                      <a:pt x="3" y="1"/>
                    </a:cubicBezTo>
                    <a:cubicBezTo>
                      <a:pt x="1" y="0"/>
                      <a:pt x="0"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pic>
        <p:nvPicPr>
          <p:cNvPr id="55" name="图片 54"/>
          <p:cNvPicPr>
            <a:picLocks noChangeAspect="1"/>
          </p:cNvPicPr>
          <p:nvPr/>
        </p:nvPicPr>
        <p:blipFill>
          <a:blip r:embed="rId3">
            <a:extLst>
              <a:ext uri="{28A0092B-C50C-407E-A947-70E740481C1C}">
                <a14:useLocalDpi/>
              </a:ext>
            </a:extLst>
          </a:blip>
          <a:stretch>
            <a:fillRect/>
          </a:stretch>
        </p:blipFill>
        <p:spPr>
          <a:xfrm>
            <a:off x="4043772" y="1880828"/>
            <a:ext cx="8460940" cy="1826351"/>
          </a:xfrm>
          <a:prstGeom prst="rect">
            <a:avLst/>
          </a:prstGeom>
        </p:spPr>
      </p:pic>
      <p:sp>
        <p:nvSpPr>
          <p:cNvPr id="56" name="矩形 3"/>
          <p:cNvSpPr>
            <a:spLocks noChangeArrowheads="1"/>
          </p:cNvSpPr>
          <p:nvPr/>
        </p:nvSpPr>
        <p:spPr bwMode="auto">
          <a:xfrm>
            <a:off x="5090160" y="589550"/>
            <a:ext cx="2011680" cy="640080"/>
          </a:xfrm>
          <a:prstGeom prst="rect">
            <a:avLst/>
          </a:prstGeom>
          <a:noFill/>
          <a:extLst/>
        </p:spPr>
        <p:txBody>
          <a:bodyPr anchor="ct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关注我们</a:t>
            </a:r>
          </a:p>
        </p:txBody>
      </p:sp>
      <p:sp>
        <p:nvSpPr>
          <p:cNvPr id="57" name="Text Box 12"/>
          <p:cNvSpPr txBox="1">
            <a:spLocks noChangeArrowheads="1"/>
          </p:cNvSpPr>
          <p:nvPr/>
        </p:nvSpPr>
        <p:spPr bwMode="auto">
          <a:xfrm>
            <a:off x="4477127" y="5260682"/>
            <a:ext cx="3237746" cy="804672"/>
          </a:xfrm>
          <a:prstGeom prst="rect">
            <a:avLst/>
          </a:prstGeom>
          <a:noFill/>
          <a:ln algn="ctr" w="9525">
            <a:noFill/>
            <a:miter lim="800000"/>
          </a:ln>
        </p:spPr>
        <p:txBody>
          <a:bodyPr anchor="ctr" wrap="square">
            <a:spAutoFit/>
          </a:bodyPr>
          <a:lstStyle/>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搜索关注</a:t>
            </a:r>
          </a:p>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官方公众账号</a:t>
            </a:r>
          </a:p>
        </p:txBody>
      </p:sp>
      <p:sp>
        <p:nvSpPr>
          <p:cNvPr id="58" name="Text Box 19"/>
          <p:cNvSpPr txBox="1">
            <a:spLocks noChangeArrowheads="1"/>
          </p:cNvSpPr>
          <p:nvPr/>
        </p:nvSpPr>
        <p:spPr bwMode="auto">
          <a:xfrm>
            <a:off x="7788187" y="5260682"/>
            <a:ext cx="3669122" cy="804672"/>
          </a:xfrm>
          <a:prstGeom prst="rect">
            <a:avLst/>
          </a:prstGeom>
          <a:noFill/>
          <a:ln algn="ctr" w="9525">
            <a:noFill/>
            <a:miter lim="800000"/>
          </a:ln>
        </p:spPr>
        <p:txBody>
          <a:bodyPr anchor="ctr" wrap="square">
            <a:spAutoFit/>
          </a:bodyPr>
          <a:lstStyle/>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官方微博</a:t>
            </a:r>
          </a:p>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http://our.weibo.com/</a:t>
            </a:r>
          </a:p>
        </p:txBody>
      </p:sp>
      <p:sp>
        <p:nvSpPr>
          <p:cNvPr id="59" name="Text Box 20"/>
          <p:cNvSpPr txBox="1">
            <a:spLocks noChangeArrowheads="1"/>
          </p:cNvSpPr>
          <p:nvPr/>
        </p:nvSpPr>
        <p:spPr bwMode="auto">
          <a:xfrm>
            <a:off x="839416" y="5260682"/>
            <a:ext cx="3489102" cy="804672"/>
          </a:xfrm>
          <a:prstGeom prst="rect">
            <a:avLst/>
          </a:prstGeom>
          <a:noFill/>
          <a:ln algn="ctr" w="9525">
            <a:noFill/>
            <a:miter lim="800000"/>
          </a:ln>
        </p:spPr>
        <p:txBody>
          <a:bodyPr anchor="ctr" wrap="square">
            <a:spAutoFit/>
          </a:bodyPr>
          <a:lstStyle/>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官网地址</a:t>
            </a:r>
          </a:p>
          <a:p>
            <a:pPr algn="ctr" defTabSz="1223963" fontAlgn="ctr">
              <a:lnSpc>
                <a:spcPct val="130000"/>
              </a:lnSpc>
            </a:pPr>
            <a:r>
              <a:rPr altLang="en-US" lang="zh-CN">
                <a:solidFill>
                  <a:schemeClr val="tx1">
                    <a:lumMod val="65000"/>
                    <a:lumOff val="35000"/>
                  </a:schemeClr>
                </a:solidFill>
                <a:latin charset="-122" panose="020b0503020204020204" pitchFamily="34" typeface="微软雅黑"/>
                <a:ea charset="-122" panose="020b0503020204020204" pitchFamily="34" typeface="微软雅黑"/>
                <a:cs charset="0" pitchFamily="34" typeface="Calibri"/>
              </a:rPr>
              <a:t>www.ourwebsite.com</a:t>
            </a:r>
          </a:p>
        </p:txBody>
      </p:sp>
    </p:spTree>
    <p:extLst>
      <p:ext uri="{BB962C8B-B14F-4D97-AF65-F5344CB8AC3E}">
        <p14:creationId val="146753586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iterate type="lt">
                                    <p:tmPct val="10000"/>
                                  </p:iterate>
                                  <p:childTnLst>
                                    <p:set>
                                      <p:cBhvr>
                                        <p:cTn dur="1" fill="hold" id="6">
                                          <p:stCondLst>
                                            <p:cond delay="0"/>
                                          </p:stCondLst>
                                        </p:cTn>
                                        <p:tgtEl>
                                          <p:spTgt spid="56"/>
                                        </p:tgtEl>
                                        <p:attrNameLst>
                                          <p:attrName>style.visibility</p:attrName>
                                        </p:attrNameLst>
                                      </p:cBhvr>
                                      <p:to>
                                        <p:strVal val="visible"/>
                                      </p:to>
                                    </p:set>
                                    <p:anim calcmode="lin" valueType="num">
                                      <p:cBhvr>
                                        <p:cTn dur="750" fill="hold" id="7"/>
                                        <p:tgtEl>
                                          <p:spTgt spid="56"/>
                                        </p:tgtEl>
                                        <p:attrNameLst>
                                          <p:attrName>ppt_w</p:attrName>
                                        </p:attrNameLst>
                                      </p:cBhvr>
                                      <p:tavLst>
                                        <p:tav tm="0">
                                          <p:val>
                                            <p:strVal val="#ppt_w*0.70"/>
                                          </p:val>
                                        </p:tav>
                                        <p:tav tm="100000">
                                          <p:val>
                                            <p:strVal val="#ppt_w"/>
                                          </p:val>
                                        </p:tav>
                                      </p:tavLst>
                                    </p:anim>
                                    <p:anim calcmode="lin" valueType="num">
                                      <p:cBhvr>
                                        <p:cTn dur="750" fill="hold" id="8"/>
                                        <p:tgtEl>
                                          <p:spTgt spid="56"/>
                                        </p:tgtEl>
                                        <p:attrNameLst>
                                          <p:attrName>ppt_h</p:attrName>
                                        </p:attrNameLst>
                                      </p:cBhvr>
                                      <p:tavLst>
                                        <p:tav tm="0">
                                          <p:val>
                                            <p:strVal val="#ppt_h"/>
                                          </p:val>
                                        </p:tav>
                                        <p:tav tm="100000">
                                          <p:val>
                                            <p:strVal val="#ppt_h"/>
                                          </p:val>
                                        </p:tav>
                                      </p:tavLst>
                                    </p:anim>
                                    <p:animEffect filter="fade" transition="in">
                                      <p:cBhvr>
                                        <p:cTn dur="750" id="9"/>
                                        <p:tgtEl>
                                          <p:spTgt spid="56"/>
                                        </p:tgtEl>
                                      </p:cBhvr>
                                    </p:animEffect>
                                  </p:childTnLst>
                                </p:cTn>
                              </p:par>
                            </p:childTnLst>
                          </p:cTn>
                        </p:par>
                        <p:par>
                          <p:cTn fill="hold" id="10" nodeType="afterGroup">
                            <p:stCondLst>
                              <p:cond delay="750"/>
                            </p:stCondLst>
                            <p:childTnLst>
                              <p:par>
                                <p:cTn decel="100000" fill="hold" id="11" nodeType="afterEffect" presetClass="entr" presetID="2" presetSubtype="2">
                                  <p:stCondLst>
                                    <p:cond delay="0"/>
                                  </p:stCondLst>
                                  <p:childTnLst>
                                    <p:set>
                                      <p:cBhvr>
                                        <p:cTn dur="1" fill="hold" id="12">
                                          <p:stCondLst>
                                            <p:cond delay="0"/>
                                          </p:stCondLst>
                                        </p:cTn>
                                        <p:tgtEl>
                                          <p:spTgt spid="55"/>
                                        </p:tgtEl>
                                        <p:attrNameLst>
                                          <p:attrName>style.visibility</p:attrName>
                                        </p:attrNameLst>
                                      </p:cBhvr>
                                      <p:to>
                                        <p:strVal val="visible"/>
                                      </p:to>
                                    </p:set>
                                    <p:anim calcmode="lin" valueType="num">
                                      <p:cBhvr additive="base">
                                        <p:cTn dur="500" fill="hold" id="13"/>
                                        <p:tgtEl>
                                          <p:spTgt spid="55"/>
                                        </p:tgtEl>
                                        <p:attrNameLst>
                                          <p:attrName>ppt_x</p:attrName>
                                        </p:attrNameLst>
                                      </p:cBhvr>
                                      <p:tavLst>
                                        <p:tav tm="0">
                                          <p:val>
                                            <p:strVal val="1+#ppt_w/2"/>
                                          </p:val>
                                        </p:tav>
                                        <p:tav tm="100000">
                                          <p:val>
                                            <p:strVal val="#ppt_x"/>
                                          </p:val>
                                        </p:tav>
                                      </p:tavLst>
                                    </p:anim>
                                    <p:anim calcmode="lin" valueType="num">
                                      <p:cBhvr additive="base">
                                        <p:cTn dur="500" fill="hold" id="14"/>
                                        <p:tgtEl>
                                          <p:spTgt spid="5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250"/>
                            </p:stCondLst>
                            <p:childTnLst>
                              <p:par>
                                <p:cTn fill="hold" id="16" nodeType="afterEffect" presetClass="entr" presetID="53" presetSubtype="0">
                                  <p:stCondLst>
                                    <p:cond delay="0"/>
                                  </p:stCondLst>
                                  <p:childTnLst>
                                    <p:set>
                                      <p:cBhvr>
                                        <p:cTn dur="1" fill="hold" id="17">
                                          <p:stCondLst>
                                            <p:cond delay="0"/>
                                          </p:stCondLst>
                                        </p:cTn>
                                        <p:tgtEl>
                                          <p:spTgt spid="35"/>
                                        </p:tgtEl>
                                        <p:attrNameLst>
                                          <p:attrName>style.visibility</p:attrName>
                                        </p:attrNameLst>
                                      </p:cBhvr>
                                      <p:to>
                                        <p:strVal val="visible"/>
                                      </p:to>
                                    </p:set>
                                    <p:anim calcmode="lin" valueType="num">
                                      <p:cBhvr>
                                        <p:cTn dur="400" fill="hold" id="18"/>
                                        <p:tgtEl>
                                          <p:spTgt spid="35"/>
                                        </p:tgtEl>
                                        <p:attrNameLst>
                                          <p:attrName>ppt_w</p:attrName>
                                        </p:attrNameLst>
                                      </p:cBhvr>
                                      <p:tavLst>
                                        <p:tav tm="0">
                                          <p:val>
                                            <p:fltVal val="0"/>
                                          </p:val>
                                        </p:tav>
                                        <p:tav tm="100000">
                                          <p:val>
                                            <p:strVal val="#ppt_w"/>
                                          </p:val>
                                        </p:tav>
                                      </p:tavLst>
                                    </p:anim>
                                    <p:anim calcmode="lin" valueType="num">
                                      <p:cBhvr>
                                        <p:cTn dur="400" fill="hold" id="19"/>
                                        <p:tgtEl>
                                          <p:spTgt spid="35"/>
                                        </p:tgtEl>
                                        <p:attrNameLst>
                                          <p:attrName>ppt_h</p:attrName>
                                        </p:attrNameLst>
                                      </p:cBhvr>
                                      <p:tavLst>
                                        <p:tav tm="0">
                                          <p:val>
                                            <p:fltVal val="0"/>
                                          </p:val>
                                        </p:tav>
                                        <p:tav tm="100000">
                                          <p:val>
                                            <p:strVal val="#ppt_h"/>
                                          </p:val>
                                        </p:tav>
                                      </p:tavLst>
                                    </p:anim>
                                    <p:animEffect filter="fade" transition="in">
                                      <p:cBhvr>
                                        <p:cTn dur="400" id="20"/>
                                        <p:tgtEl>
                                          <p:spTgt spid="35"/>
                                        </p:tgtEl>
                                      </p:cBhvr>
                                    </p:animEffect>
                                    <p:anim calcmode="lin" valueType="num">
                                      <p:cBhvr>
                                        <p:cTn dur="400" fill="hold" id="21"/>
                                        <p:tgtEl>
                                          <p:spTgt spid="35"/>
                                        </p:tgtEl>
                                        <p:attrNameLst>
                                          <p:attrName>ppt_x</p:attrName>
                                        </p:attrNameLst>
                                      </p:cBhvr>
                                      <p:tavLst>
                                        <p:tav tm="0">
                                          <p:val>
                                            <p:fltVal val="0.5"/>
                                          </p:val>
                                        </p:tav>
                                        <p:tav tm="100000">
                                          <p:val>
                                            <p:strVal val="#ppt_x"/>
                                          </p:val>
                                        </p:tav>
                                      </p:tavLst>
                                    </p:anim>
                                    <p:anim calcmode="lin" valueType="num">
                                      <p:cBhvr>
                                        <p:cTn dur="400" fill="hold" id="22"/>
                                        <p:tgtEl>
                                          <p:spTgt spid="35"/>
                                        </p:tgtEl>
                                        <p:attrNameLst>
                                          <p:attrName>ppt_y</p:attrName>
                                        </p:attrNameLst>
                                      </p:cBhvr>
                                      <p:tavLst>
                                        <p:tav tm="0">
                                          <p:val>
                                            <p:fltVal val="0.5"/>
                                          </p:val>
                                        </p:tav>
                                        <p:tav tm="100000">
                                          <p:val>
                                            <p:strVal val="#ppt_y"/>
                                          </p:val>
                                        </p:tav>
                                      </p:tavLst>
                                    </p:anim>
                                  </p:childTnLst>
                                </p:cTn>
                              </p:par>
                              <p:par>
                                <p:cTn fill="hold" id="23" nodeType="withEffect" presetClass="entr" presetID="53" presetSubtype="0">
                                  <p:stCondLst>
                                    <p:cond delay="150"/>
                                  </p:stCondLst>
                                  <p:childTnLst>
                                    <p:set>
                                      <p:cBhvr>
                                        <p:cTn dur="1" fill="hold" id="24">
                                          <p:stCondLst>
                                            <p:cond delay="0"/>
                                          </p:stCondLst>
                                        </p:cTn>
                                        <p:tgtEl>
                                          <p:spTgt spid="62"/>
                                        </p:tgtEl>
                                        <p:attrNameLst>
                                          <p:attrName>style.visibility</p:attrName>
                                        </p:attrNameLst>
                                      </p:cBhvr>
                                      <p:to>
                                        <p:strVal val="visible"/>
                                      </p:to>
                                    </p:set>
                                    <p:anim calcmode="lin" valueType="num">
                                      <p:cBhvr>
                                        <p:cTn dur="400" fill="hold" id="25"/>
                                        <p:tgtEl>
                                          <p:spTgt spid="62"/>
                                        </p:tgtEl>
                                        <p:attrNameLst>
                                          <p:attrName>ppt_w</p:attrName>
                                        </p:attrNameLst>
                                      </p:cBhvr>
                                      <p:tavLst>
                                        <p:tav tm="0">
                                          <p:val>
                                            <p:fltVal val="0"/>
                                          </p:val>
                                        </p:tav>
                                        <p:tav tm="100000">
                                          <p:val>
                                            <p:strVal val="#ppt_w"/>
                                          </p:val>
                                        </p:tav>
                                      </p:tavLst>
                                    </p:anim>
                                    <p:anim calcmode="lin" valueType="num">
                                      <p:cBhvr>
                                        <p:cTn dur="400" fill="hold" id="26"/>
                                        <p:tgtEl>
                                          <p:spTgt spid="62"/>
                                        </p:tgtEl>
                                        <p:attrNameLst>
                                          <p:attrName>ppt_h</p:attrName>
                                        </p:attrNameLst>
                                      </p:cBhvr>
                                      <p:tavLst>
                                        <p:tav tm="0">
                                          <p:val>
                                            <p:fltVal val="0"/>
                                          </p:val>
                                        </p:tav>
                                        <p:tav tm="100000">
                                          <p:val>
                                            <p:strVal val="#ppt_h"/>
                                          </p:val>
                                        </p:tav>
                                      </p:tavLst>
                                    </p:anim>
                                    <p:animEffect filter="fade" transition="in">
                                      <p:cBhvr>
                                        <p:cTn dur="400" id="27"/>
                                        <p:tgtEl>
                                          <p:spTgt spid="62"/>
                                        </p:tgtEl>
                                      </p:cBhvr>
                                    </p:animEffect>
                                    <p:anim calcmode="lin" valueType="num">
                                      <p:cBhvr>
                                        <p:cTn dur="400" fill="hold" id="28"/>
                                        <p:tgtEl>
                                          <p:spTgt spid="62"/>
                                        </p:tgtEl>
                                        <p:attrNameLst>
                                          <p:attrName>ppt_x</p:attrName>
                                        </p:attrNameLst>
                                      </p:cBhvr>
                                      <p:tavLst>
                                        <p:tav tm="0">
                                          <p:val>
                                            <p:fltVal val="0.5"/>
                                          </p:val>
                                        </p:tav>
                                        <p:tav tm="100000">
                                          <p:val>
                                            <p:strVal val="#ppt_x"/>
                                          </p:val>
                                        </p:tav>
                                      </p:tavLst>
                                    </p:anim>
                                    <p:anim calcmode="lin" valueType="num">
                                      <p:cBhvr>
                                        <p:cTn dur="400" fill="hold" id="29"/>
                                        <p:tgtEl>
                                          <p:spTgt spid="62"/>
                                        </p:tgtEl>
                                        <p:attrNameLst>
                                          <p:attrName>ppt_y</p:attrName>
                                        </p:attrNameLst>
                                      </p:cBhvr>
                                      <p:tavLst>
                                        <p:tav tm="0">
                                          <p:val>
                                            <p:fltVal val="0.5"/>
                                          </p:val>
                                        </p:tav>
                                        <p:tav tm="100000">
                                          <p:val>
                                            <p:strVal val="#ppt_y"/>
                                          </p:val>
                                        </p:tav>
                                      </p:tavLst>
                                    </p:anim>
                                  </p:childTnLst>
                                </p:cTn>
                              </p:par>
                              <p:par>
                                <p:cTn fill="hold" id="30" nodeType="withEffect" presetClass="entr" presetID="53" presetSubtype="0">
                                  <p:stCondLst>
                                    <p:cond delay="100"/>
                                  </p:stCondLst>
                                  <p:childTnLst>
                                    <p:set>
                                      <p:cBhvr>
                                        <p:cTn dur="1" fill="hold" id="31">
                                          <p:stCondLst>
                                            <p:cond delay="0"/>
                                          </p:stCondLst>
                                        </p:cTn>
                                        <p:tgtEl>
                                          <p:spTgt spid="7"/>
                                        </p:tgtEl>
                                        <p:attrNameLst>
                                          <p:attrName>style.visibility</p:attrName>
                                        </p:attrNameLst>
                                      </p:cBhvr>
                                      <p:to>
                                        <p:strVal val="visible"/>
                                      </p:to>
                                    </p:set>
                                    <p:anim calcmode="lin" valueType="num">
                                      <p:cBhvr>
                                        <p:cTn dur="400" fill="hold" id="32"/>
                                        <p:tgtEl>
                                          <p:spTgt spid="7"/>
                                        </p:tgtEl>
                                        <p:attrNameLst>
                                          <p:attrName>ppt_w</p:attrName>
                                        </p:attrNameLst>
                                      </p:cBhvr>
                                      <p:tavLst>
                                        <p:tav tm="0">
                                          <p:val>
                                            <p:fltVal val="0"/>
                                          </p:val>
                                        </p:tav>
                                        <p:tav tm="100000">
                                          <p:val>
                                            <p:strVal val="#ppt_w"/>
                                          </p:val>
                                        </p:tav>
                                      </p:tavLst>
                                    </p:anim>
                                    <p:anim calcmode="lin" valueType="num">
                                      <p:cBhvr>
                                        <p:cTn dur="400" fill="hold" id="33"/>
                                        <p:tgtEl>
                                          <p:spTgt spid="7"/>
                                        </p:tgtEl>
                                        <p:attrNameLst>
                                          <p:attrName>ppt_h</p:attrName>
                                        </p:attrNameLst>
                                      </p:cBhvr>
                                      <p:tavLst>
                                        <p:tav tm="0">
                                          <p:val>
                                            <p:fltVal val="0"/>
                                          </p:val>
                                        </p:tav>
                                        <p:tav tm="100000">
                                          <p:val>
                                            <p:strVal val="#ppt_h"/>
                                          </p:val>
                                        </p:tav>
                                      </p:tavLst>
                                    </p:anim>
                                    <p:animEffect filter="fade" transition="in">
                                      <p:cBhvr>
                                        <p:cTn dur="400" id="34"/>
                                        <p:tgtEl>
                                          <p:spTgt spid="7"/>
                                        </p:tgtEl>
                                      </p:cBhvr>
                                    </p:animEffect>
                                    <p:anim calcmode="lin" valueType="num">
                                      <p:cBhvr>
                                        <p:cTn dur="400" fill="hold" id="35"/>
                                        <p:tgtEl>
                                          <p:spTgt spid="7"/>
                                        </p:tgtEl>
                                        <p:attrNameLst>
                                          <p:attrName>ppt_x</p:attrName>
                                        </p:attrNameLst>
                                      </p:cBhvr>
                                      <p:tavLst>
                                        <p:tav tm="0">
                                          <p:val>
                                            <p:fltVal val="0.5"/>
                                          </p:val>
                                        </p:tav>
                                        <p:tav tm="100000">
                                          <p:val>
                                            <p:strVal val="#ppt_x"/>
                                          </p:val>
                                        </p:tav>
                                      </p:tavLst>
                                    </p:anim>
                                    <p:anim calcmode="lin" valueType="num">
                                      <p:cBhvr>
                                        <p:cTn dur="400" fill="hold" id="36"/>
                                        <p:tgtEl>
                                          <p:spTgt spid="7"/>
                                        </p:tgtEl>
                                        <p:attrNameLst>
                                          <p:attrName>ppt_y</p:attrName>
                                        </p:attrNameLst>
                                      </p:cBhvr>
                                      <p:tavLst>
                                        <p:tav tm="0">
                                          <p:val>
                                            <p:fltVal val="0.5"/>
                                          </p:val>
                                        </p:tav>
                                        <p:tav tm="100000">
                                          <p:val>
                                            <p:strVal val="#ppt_y"/>
                                          </p:val>
                                        </p:tav>
                                      </p:tavLst>
                                    </p:anim>
                                  </p:childTnLst>
                                </p:cTn>
                              </p:par>
                            </p:childTnLst>
                          </p:cTn>
                        </p:par>
                        <p:par>
                          <p:cTn fill="hold" id="37" nodeType="afterGroup">
                            <p:stCondLst>
                              <p:cond delay="1800"/>
                            </p:stCondLst>
                            <p:childTnLst>
                              <p:par>
                                <p:cTn fill="hold" grpId="0" id="38" nodeType="afterEffect" presetClass="entr" presetID="10" presetSubtype="0">
                                  <p:stCondLst>
                                    <p:cond delay="250"/>
                                  </p:stCondLst>
                                  <p:childTnLst>
                                    <p:set>
                                      <p:cBhvr>
                                        <p:cTn dur="1" fill="hold" id="39">
                                          <p:stCondLst>
                                            <p:cond delay="0"/>
                                          </p:stCondLst>
                                        </p:cTn>
                                        <p:tgtEl>
                                          <p:spTgt spid="59"/>
                                        </p:tgtEl>
                                        <p:attrNameLst>
                                          <p:attrName>style.visibility</p:attrName>
                                        </p:attrNameLst>
                                      </p:cBhvr>
                                      <p:to>
                                        <p:strVal val="visible"/>
                                      </p:to>
                                    </p:set>
                                    <p:animEffect filter="fade" transition="in">
                                      <p:cBhvr>
                                        <p:cTn dur="1000" id="40"/>
                                        <p:tgtEl>
                                          <p:spTgt spid="59"/>
                                        </p:tgtEl>
                                      </p:cBhvr>
                                    </p:animEffect>
                                  </p:childTnLst>
                                </p:cTn>
                              </p:par>
                              <p:par>
                                <p:cTn fill="hold" grpId="0" id="41" nodeType="withEffect" presetClass="entr" presetID="10" presetSubtype="0">
                                  <p:stCondLst>
                                    <p:cond delay="250"/>
                                  </p:stCondLst>
                                  <p:childTnLst>
                                    <p:set>
                                      <p:cBhvr>
                                        <p:cTn dur="1" fill="hold" id="42">
                                          <p:stCondLst>
                                            <p:cond delay="0"/>
                                          </p:stCondLst>
                                        </p:cTn>
                                        <p:tgtEl>
                                          <p:spTgt spid="57"/>
                                        </p:tgtEl>
                                        <p:attrNameLst>
                                          <p:attrName>style.visibility</p:attrName>
                                        </p:attrNameLst>
                                      </p:cBhvr>
                                      <p:to>
                                        <p:strVal val="visible"/>
                                      </p:to>
                                    </p:set>
                                    <p:animEffect filter="fade" transition="in">
                                      <p:cBhvr>
                                        <p:cTn dur="1000" id="43"/>
                                        <p:tgtEl>
                                          <p:spTgt spid="57"/>
                                        </p:tgtEl>
                                      </p:cBhvr>
                                    </p:animEffect>
                                  </p:childTnLst>
                                </p:cTn>
                              </p:par>
                              <p:par>
                                <p:cTn fill="hold" grpId="0" id="44" nodeType="withEffect" presetClass="entr" presetID="10" presetSubtype="0">
                                  <p:stCondLst>
                                    <p:cond delay="250"/>
                                  </p:stCondLst>
                                  <p:childTnLst>
                                    <p:set>
                                      <p:cBhvr>
                                        <p:cTn dur="1" fill="hold" id="45">
                                          <p:stCondLst>
                                            <p:cond delay="0"/>
                                          </p:stCondLst>
                                        </p:cTn>
                                        <p:tgtEl>
                                          <p:spTgt spid="58"/>
                                        </p:tgtEl>
                                        <p:attrNameLst>
                                          <p:attrName>style.visibility</p:attrName>
                                        </p:attrNameLst>
                                      </p:cBhvr>
                                      <p:to>
                                        <p:strVal val="visible"/>
                                      </p:to>
                                    </p:set>
                                    <p:animEffect filter="fade" transition="in">
                                      <p:cBhvr>
                                        <p:cTn dur="1000" id="4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bwMode="auto">
          <a:xfrm>
            <a:off x="3470181" y="1412776"/>
            <a:ext cx="4786059" cy="4249722"/>
          </a:xfrm>
          <a:custGeom>
            <a:gdLst>
              <a:gd fmla="*/ 1049919 w 2528137" name="connsiteX0"/>
              <a:gd fmla="*/ 2229814 h 2244829" name="connsiteY0"/>
              <a:gd fmla="*/ 1049919 w 2528137" name="connsiteX1"/>
              <a:gd fmla="*/ 2244829 h 2244829" name="connsiteY1"/>
              <a:gd fmla="*/ 1049919 w 2528137" name="connsiteX2"/>
              <a:gd fmla="*/ 2229814 h 2244829" name="connsiteY2"/>
              <a:gd fmla="*/ 1068249 w 2528137" name="connsiteX3"/>
              <a:gd fmla="*/ 2129417 h 2244829" name="connsiteY3"/>
              <a:gd fmla="*/ 1199701 w 2528137" name="connsiteX4"/>
              <a:gd fmla="*/ 2144022 h 2244829" name="connsiteY4"/>
              <a:gd fmla="*/ 1195945 w 2528137" name="connsiteX5"/>
              <a:gd fmla="*/ 2162278 h 2244829" name="connsiteY5"/>
              <a:gd fmla="*/ 1073134 w 2528137" name="connsiteX6"/>
              <a:gd fmla="*/ 2145222 h 2244829" name="connsiteY6"/>
              <a:gd fmla="*/ 1075760 w 2528137" name="connsiteX7"/>
              <a:gd fmla="*/ 2140371 h 2244829" name="connsiteY7"/>
              <a:gd fmla="*/ 1072004 w 2528137" name="connsiteX8"/>
              <a:gd fmla="*/ 2133068 h 2244829" name="connsiteY8"/>
              <a:gd fmla="*/ 1064493 w 2528137" name="connsiteX9"/>
              <a:gd fmla="*/ 2144022 h 2244829" name="connsiteY9"/>
              <a:gd fmla="*/ 1073134 w 2528137" name="connsiteX10"/>
              <a:gd fmla="*/ 2145222 h 2244829" name="connsiteY10"/>
              <a:gd fmla="*/ 1071065 w 2528137" name="connsiteX11"/>
              <a:gd fmla="*/ 2149042 h 2244829" name="connsiteY11"/>
              <a:gd fmla="*/ 1060737 w 2528137" name="connsiteX12"/>
              <a:gd fmla="*/ 2144022 h 2244829" name="connsiteY12"/>
              <a:gd fmla="*/ 1056981 w 2528137" name="connsiteX13"/>
              <a:gd fmla="*/ 2136719 h 2244829" name="connsiteY13"/>
              <a:gd fmla="*/ 1068249 w 2528137" name="connsiteX14"/>
              <a:gd fmla="*/ 2129417 h 2244829" name="connsiteY14"/>
              <a:gd fmla="*/ 1137275 w 2528137" name="connsiteX15"/>
              <a:gd fmla="*/ 2068010 h 2244829" name="connsiteY15"/>
              <a:gd fmla="*/ 1287032 w 2528137" name="connsiteX16"/>
              <a:gd fmla="*/ 2088006 h 2244829" name="connsiteY16"/>
              <a:gd fmla="*/ 1287032 w 2528137" name="connsiteX17"/>
              <a:gd fmla="*/ 2102974 h 2244829" name="connsiteY17"/>
              <a:gd fmla="*/ 1095793 w 2528137" name="connsiteX18"/>
              <a:gd fmla="*/ 2091748 h 2244829" name="connsiteY18"/>
              <a:gd fmla="*/ 1088294 w 2528137" name="connsiteX19"/>
              <a:gd fmla="*/ 2076780 h 2244829" name="connsiteY19"/>
              <a:gd fmla="*/ 1137275 w 2528137" name="connsiteX20"/>
              <a:gd fmla="*/ 2068010 h 2244829" name="connsiteY20"/>
              <a:gd fmla="*/ 1125381 w 2528137" name="connsiteX21"/>
              <a:gd fmla="*/ 2035856 h 2244829" name="connsiteY21"/>
              <a:gd fmla="*/ 1215375 w 2528137" name="connsiteX22"/>
              <a:gd fmla="*/ 2054617 h 2244829" name="connsiteY22"/>
              <a:gd fmla="*/ 1320369 w 2528137" name="connsiteX23"/>
              <a:gd fmla="*/ 2047113 h 2244829" name="connsiteY23"/>
              <a:gd fmla="*/ 1324119 w 2528137" name="connsiteX24"/>
              <a:gd fmla="*/ 2062122 h 2244829" name="connsiteY24"/>
              <a:gd fmla="*/ 1222875 w 2528137" name="connsiteX25"/>
              <a:gd fmla="*/ 2069626 h 2244829" name="connsiteY25"/>
              <a:gd fmla="*/ 1125381 w 2528137" name="connsiteX26"/>
              <a:gd fmla="*/ 2050865 h 2244829" name="connsiteY26"/>
              <a:gd fmla="*/ 1125381 w 2528137" name="connsiteX27"/>
              <a:gd fmla="*/ 2035856 h 2244829" name="connsiteY27"/>
              <a:gd fmla="*/ 1489219 w 2528137" name="connsiteX28"/>
              <a:gd fmla="*/ 1596088 h 2244829" name="connsiteY28"/>
              <a:gd fmla="*/ 1474111 w 2528137" name="connsiteX29"/>
              <a:gd fmla="*/ 1603642 h 2244829" name="connsiteY29"/>
              <a:gd fmla="*/ 1485442 w 2528137" name="connsiteX30"/>
              <a:gd fmla="*/ 1611196 h 2244829" name="connsiteY30"/>
              <a:gd fmla="*/ 1495736 w 2528137" name="connsiteX31"/>
              <a:gd fmla="*/ 1599469 h 2244829" name="connsiteY31"/>
              <a:gd fmla="*/ 1496609 w 2528137" name="connsiteX32"/>
              <a:gd fmla="*/ 1596088 h 2244829" name="connsiteY32"/>
              <a:gd fmla="*/ 1432594 w 2528137" name="connsiteX33"/>
              <a:gd fmla="*/ 1595313 h 2244829" name="connsiteY33"/>
              <a:gd fmla="*/ 1421144 w 2528137" name="connsiteX34"/>
              <a:gd fmla="*/ 1601860 h 2244829" name="connsiteY34"/>
              <a:gd fmla="*/ 1425083 w 2528137" name="connsiteX35"/>
              <a:gd fmla="*/ 1607086 h 2244829" name="connsiteY35"/>
              <a:gd fmla="*/ 1131468 w 2528137" name="connsiteX36"/>
              <a:gd fmla="*/ 1581234 h 2244829" name="connsiteY36"/>
              <a:gd fmla="*/ 1132204 w 2528137" name="connsiteX37"/>
              <a:gd fmla="*/ 1584957 h 2244829" name="connsiteY37"/>
              <a:gd fmla="*/ 1121214 w 2528137" name="connsiteX38"/>
              <a:gd fmla="*/ 1605794 h 2244829" name="connsiteY38"/>
              <a:gd fmla="*/ 1119685 w 2528137" name="connsiteX39"/>
              <a:gd fmla="*/ 1609079 h 2244829" name="connsiteY39"/>
              <a:gd fmla="*/ 1134157 w 2528137" name="connsiteX40"/>
              <a:gd fmla="*/ 1617243 h 2244829" name="connsiteY40"/>
              <a:gd fmla="*/ 1135279 w 2528137" name="connsiteX41"/>
              <a:gd fmla="*/ 1617721 h 2244829" name="connsiteY41"/>
              <a:gd fmla="*/ 1155406 w 2528137" name="connsiteX42"/>
              <a:gd fmla="*/ 1588724 h 2244829" name="connsiteY42"/>
              <a:gd fmla="*/ 1170223 w 2528137" name="connsiteX43"/>
              <a:gd fmla="*/ 1599930 h 2244829" name="connsiteY43"/>
              <a:gd fmla="*/ 1150850 w 2528137" name="connsiteX44"/>
              <a:gd fmla="*/ 1624351 h 2244829" name="connsiteY44"/>
              <a:gd fmla="*/ 1181998 w 2528137" name="connsiteX45"/>
              <a:gd fmla="*/ 1637615 h 2244829" name="connsiteY45"/>
              <a:gd fmla="*/ 1181927 w 2528137" name="connsiteX46"/>
              <a:gd fmla="*/ 1636967 h 2244829" name="connsiteY46"/>
              <a:gd fmla="*/ 1216390 w 2528137" name="connsiteX47"/>
              <a:gd fmla="*/ 1588145 h 2244829" name="connsiteY47"/>
              <a:gd fmla="*/ 1103815 w 2528137" name="connsiteX48"/>
              <a:gd fmla="*/ 1577712 h 2244829" name="connsiteY48"/>
              <a:gd fmla="*/ 1099209 w 2528137" name="connsiteX49"/>
              <a:gd fmla="*/ 1584428 h 2244829" name="connsiteY49"/>
              <a:gd fmla="*/ 1092732 w 2528137" name="connsiteX50"/>
              <a:gd fmla="*/ 1593874 h 2244829" name="connsiteY50"/>
              <a:gd fmla="*/ 1105826 w 2528137" name="connsiteX51"/>
              <a:gd fmla="*/ 1601261 h 2244829" name="connsiteY51"/>
              <a:gd fmla="*/ 1116337 w 2528137" name="connsiteX52"/>
              <a:gd fmla="*/ 1580003 h 2244829" name="connsiteY52"/>
              <a:gd fmla="*/ 1109999 w 2528137" name="connsiteX53"/>
              <a:gd fmla="*/ 1579487 h 2244829" name="connsiteY53"/>
              <a:gd fmla="*/ 1055187 w 2528137" name="connsiteX54"/>
              <a:gd fmla="*/ 1563761 h 2244829" name="connsiteY54"/>
              <a:gd fmla="*/ 1047083 w 2528137" name="connsiteX55"/>
              <a:gd fmla="*/ 1571679 h 2244829" name="connsiteY55"/>
              <a:gd fmla="*/ 1046667 w 2528137" name="connsiteX56"/>
              <a:gd fmla="*/ 1572303 h 2244829" name="connsiteY56"/>
              <a:gd fmla="*/ 1076759 w 2528137" name="connsiteX57"/>
              <a:gd fmla="*/ 1584864 h 2244829" name="connsiteY57"/>
              <a:gd fmla="*/ 1078937 w 2528137" name="connsiteX58"/>
              <a:gd fmla="*/ 1586092 h 2244829" name="connsiteY58"/>
              <a:gd fmla="*/ 1080159 w 2528137" name="connsiteX59"/>
              <a:gd fmla="*/ 1584428 h 2244829" name="connsiteY59"/>
              <a:gd fmla="*/ 1086911 w 2528137" name="connsiteX60"/>
              <a:gd fmla="*/ 1572863 h 2244829" name="connsiteY60"/>
              <a:gd fmla="*/ 1996962 w 2528137" name="connsiteX61"/>
              <a:gd fmla="*/ 1562064 h 2244829" name="connsiteY61"/>
              <a:gd fmla="*/ 1988142 w 2528137" name="connsiteX62"/>
              <a:gd fmla="*/ 1564179 h 2244829" name="connsiteY62"/>
              <a:gd fmla="*/ 1943336 w 2528137" name="connsiteX63"/>
              <a:gd fmla="*/ 1566807 h 2244829" name="connsiteY63"/>
              <a:gd fmla="*/ 1943336 w 2528137" name="connsiteX64"/>
              <a:gd fmla="*/ 1569612 h 2244829" name="connsiteY64"/>
              <a:gd fmla="*/ 1924352 w 2528137" name="connsiteX65"/>
              <a:gd fmla="*/ 1592300 h 2244829" name="connsiteY65"/>
              <a:gd fmla="*/ 1921271 w 2528137" name="connsiteX66"/>
              <a:gd fmla="*/ 1599667 h 2244829" name="connsiteY66"/>
              <a:gd fmla="*/ 1946888 w 2528137" name="connsiteX67"/>
              <a:gd fmla="*/ 1593241 h 2244829" name="connsiteY67"/>
              <a:gd fmla="*/ 1992368 w 2528137" name="connsiteX68"/>
              <a:gd fmla="*/ 1565788 h 2244829" name="connsiteY68"/>
              <a:gd fmla="*/ 1029896 w 2528137" name="connsiteX69"/>
              <a:gd fmla="*/ 1556505 h 2244829" name="connsiteY69"/>
              <a:gd fmla="*/ 1024101 w 2528137" name="connsiteX70"/>
              <a:gd fmla="*/ 1562884 h 2244829" name="connsiteY70"/>
              <a:gd fmla="*/ 1030316 w 2528137" name="connsiteX71"/>
              <a:gd fmla="*/ 1565478 h 2244829" name="connsiteY71"/>
              <a:gd fmla="*/ 1030741 w 2528137" name="connsiteX72"/>
              <a:gd fmla="*/ 1564684 h 2244829" name="connsiteY72"/>
              <a:gd fmla="*/ 1037222 w 2528137" name="connsiteX73"/>
              <a:gd fmla="*/ 1558607 h 2244829" name="connsiteY73"/>
              <a:gd fmla="*/ 1831047 w 2528137" name="connsiteX74"/>
              <a:gd fmla="*/ 1553987 h 2244829" name="connsiteY74"/>
              <a:gd fmla="*/ 1844382 w 2528137" name="connsiteX75"/>
              <a:gd fmla="*/ 1553987 h 2244829" name="connsiteY75"/>
              <a:gd fmla="*/ 1846287 w 2528137" name="connsiteX76"/>
              <a:gd fmla="*/ 1565472 h 2244829" name="connsiteY76"/>
              <a:gd fmla="*/ 1815807 w 2528137" name="connsiteX77"/>
              <a:gd fmla="*/ 1599930 h 2244829" name="connsiteY77"/>
              <a:gd fmla="*/ 1804377 w 2528137" name="connsiteX78"/>
              <a:gd fmla="*/ 1592273 h 2244829" name="connsiteY78"/>
              <a:gd fmla="*/ 1831047 w 2528137" name="connsiteX79"/>
              <a:gd fmla="*/ 1553987 h 2244829" name="connsiteY79"/>
              <a:gd fmla="*/ 999598 w 2528137" name="connsiteX80"/>
              <a:gd fmla="*/ 1546507 h 2244829" name="connsiteY80"/>
              <a:gd fmla="*/ 995136 w 2528137" name="connsiteX81"/>
              <a:gd fmla="*/ 1553533 h 2244829" name="connsiteY81"/>
              <a:gd fmla="*/ 1006378 w 2528137" name="connsiteX82"/>
              <a:gd fmla="*/ 1556470 h 2244829" name="connsiteY82"/>
              <a:gd fmla="*/ 1010778 w 2528137" name="connsiteX83"/>
              <a:gd fmla="*/ 1551020 h 2244829" name="connsiteY83"/>
              <a:gd fmla="*/ 1006150 w 2528137" name="connsiteX84"/>
              <a:gd fmla="*/ 1549692 h 2244829" name="connsiteY84"/>
              <a:gd fmla="*/ 2211718 w 2528137" name="connsiteX85"/>
              <a:gd fmla="*/ 1507227 h 2244829" name="connsiteY85"/>
              <a:gd fmla="*/ 2198792 w 2528137" name="connsiteX86"/>
              <a:gd fmla="*/ 1527808 h 2244829" name="connsiteY86"/>
              <a:gd fmla="*/ 2195168 w 2528137" name="connsiteX87"/>
              <a:gd fmla="*/ 1527808 h 2244829" name="connsiteY87"/>
              <a:gd fmla="*/ 2209287 w 2528137" name="connsiteX88"/>
              <a:gd fmla="*/ 1532983 h 2244829" name="connsiteY88"/>
              <a:gd fmla="*/ 2246361 w 2528137" name="connsiteX89"/>
              <a:gd fmla="*/ 1532974 h 2244829" name="connsiteY89"/>
              <a:gd fmla="*/ 2255801 w 2528137" name="connsiteX90"/>
              <a:gd fmla="*/ 1512659 h 2244829" name="connsiteY90"/>
              <a:gd fmla="*/ 2232776 w 2528137" name="connsiteX91"/>
              <a:gd fmla="*/ 1509822 h 2244829" name="connsiteY91"/>
              <a:gd fmla="*/ 2228783 w 2528137" name="connsiteX92"/>
              <a:gd fmla="*/ 1524421 h 2244829" name="connsiteY92"/>
              <a:gd fmla="*/ 2213362 w 2528137" name="connsiteX93"/>
              <a:gd fmla="*/ 1520611 h 2244829" name="connsiteY93"/>
              <a:gd fmla="*/ 2215004 w 2528137" name="connsiteX94"/>
              <a:gd fmla="*/ 1507631 h 2244829" name="connsiteY94"/>
              <a:gd fmla="*/ 974657 w 2528137" name="connsiteX95"/>
              <a:gd fmla="*/ 1497645 h 2244829" name="connsiteY95"/>
              <a:gd fmla="*/ 967400 w 2528137" name="connsiteX96"/>
              <a:gd fmla="*/ 1512462 h 2244829" name="connsiteY96"/>
              <a:gd fmla="*/ 974657 w 2528137" name="connsiteX97"/>
              <a:gd fmla="*/ 1497645 h 2244829" name="connsiteY97"/>
              <a:gd fmla="*/ 2177005 w 2528137" name="connsiteX98"/>
              <a:gd fmla="*/ 1491948 h 2244829" name="connsiteY98"/>
              <a:gd fmla="*/ 2172466 w 2528137" name="connsiteX99"/>
              <a:gd fmla="*/ 1512991 h 2244829" name="connsiteY99"/>
              <a:gd fmla="*/ 2167421 w 2528137" name="connsiteX100"/>
              <a:gd fmla="*/ 1516062 h 2244829" name="connsiteY100"/>
              <a:gd fmla="*/ 2176402 w 2528137" name="connsiteX101"/>
              <a:gd fmla="*/ 1520929 h 2244829" name="connsiteY101"/>
              <a:gd fmla="*/ 2184961 w 2528137" name="connsiteX102"/>
              <a:gd fmla="*/ 1524066 h 2244829" name="connsiteY102"/>
              <a:gd fmla="*/ 2183711 w 2528137" name="connsiteX103"/>
              <a:gd fmla="*/ 1516695 h 2244829" name="connsiteY103"/>
              <a:gd fmla="*/ 2194728 w 2528137" name="connsiteX104"/>
              <a:gd fmla="*/ 1500295 h 2244829" name="connsiteY104"/>
              <a:gd fmla="*/ 2338425 w 2528137" name="connsiteX105"/>
              <a:gd fmla="*/ 1490217 h 2244829" name="connsiteY105"/>
              <a:gd fmla="*/ 2308336 w 2528137" name="connsiteX106"/>
              <a:gd fmla="*/ 1504208 h 2244829" name="connsiteY106"/>
              <a:gd fmla="*/ 2278752 w 2528137" name="connsiteX107"/>
              <a:gd fmla="*/ 1509571 h 2244829" name="connsiteY107"/>
              <a:gd fmla="*/ 2266067 w 2528137" name="connsiteX108"/>
              <a:gd fmla="*/ 1532970 h 2244829" name="connsiteY108"/>
              <a:gd fmla="*/ 2266386 w 2528137" name="connsiteX109"/>
              <a:gd fmla="*/ 1532970 h 2244829" name="connsiteY109"/>
              <a:gd fmla="*/ 2337828 w 2528137" name="connsiteX110"/>
              <a:gd fmla="*/ 1491139 h 2244829" name="connsiteY110"/>
              <a:gd fmla="*/ 901820 w 2528137" name="connsiteX111"/>
              <a:gd fmla="*/ 1458991 h 2244829" name="connsiteY111"/>
              <a:gd fmla="*/ 907302 w 2528137" name="connsiteX112"/>
              <a:gd fmla="*/ 1460376 h 2244829" name="connsiteY112"/>
              <a:gd fmla="*/ 903447 w 2528137" name="connsiteX113"/>
              <a:gd fmla="*/ 1475797 h 2244829" name="connsiteY113"/>
              <a:gd fmla="*/ 901820 w 2528137" name="connsiteX114"/>
              <a:gd fmla="*/ 1458991 h 2244829" name="connsiteY114"/>
              <a:gd fmla="*/ 814056 w 2528137" name="connsiteX115"/>
              <a:gd fmla="*/ 1434732 h 2244829" name="connsiteY115"/>
              <a:gd fmla="*/ 812972 w 2528137" name="connsiteX116"/>
              <a:gd fmla="*/ 1438228 h 2244829" name="connsiteY116"/>
              <a:gd fmla="*/ 791495 w 2528137" name="connsiteX117"/>
              <a:gd fmla="*/ 1461379 h 2244829" name="connsiteY117"/>
              <a:gd fmla="*/ 784365 w 2528137" name="connsiteX118"/>
              <a:gd fmla="*/ 1473049 h 2244829" name="connsiteY118"/>
              <a:gd fmla="*/ 792700 w 2528137" name="connsiteX119"/>
              <a:gd fmla="*/ 1477401 h 2244829" name="connsiteY119"/>
              <a:gd fmla="*/ 822098 w 2528137" name="connsiteX120"/>
              <a:gd fmla="*/ 1493591 h 2244829" name="connsiteY120"/>
              <a:gd fmla="*/ 833830 w 2528137" name="connsiteX121"/>
              <a:gd fmla="*/ 1481425 h 2244829" name="connsiteY121"/>
              <a:gd fmla="*/ 843767 w 2528137" name="connsiteX122"/>
              <a:gd fmla="*/ 1468175 h 2244829" name="connsiteY122"/>
              <a:gd fmla="*/ 857017 w 2528137" name="connsiteX123"/>
              <a:gd fmla="*/ 1468175 h 2244829" name="connsiteY123"/>
              <a:gd fmla="*/ 858909 w 2528137" name="connsiteX124"/>
              <a:gd fmla="*/ 1479531 h 2244829" name="connsiteY124"/>
              <a:gd fmla="*/ 845660 w 2528137" name="connsiteX125"/>
              <a:gd fmla="*/ 1494200 h 2244829" name="connsiteY125"/>
              <a:gd fmla="*/ 837093 w 2528137" name="connsiteX126"/>
              <a:gd fmla="*/ 1501849 h 2244829" name="connsiteY126"/>
              <a:gd fmla="*/ 843825 w 2528137" name="connsiteX127"/>
              <a:gd fmla="*/ 1505557 h 2244829" name="connsiteY127"/>
              <a:gd fmla="*/ 897433 w 2528137" name="connsiteX128"/>
              <a:gd fmla="*/ 1524925 h 2244829" name="connsiteY128"/>
              <a:gd fmla="*/ 900136 w 2528137" name="connsiteX129"/>
              <a:gd fmla="*/ 1520664 h 2244829" name="connsiteY129"/>
              <a:gd fmla="*/ 912915 w 2528137" name="connsiteX130"/>
              <a:gd fmla="*/ 1518745 h 2244829" name="connsiteY130"/>
              <a:gd fmla="*/ 914740 w 2528137" name="connsiteX131"/>
              <a:gd fmla="*/ 1528336 h 2244829" name="connsiteY131"/>
              <a:gd fmla="*/ 913395 w 2528137" name="connsiteX132"/>
              <a:gd fmla="*/ 1530692 h 2244829" name="connsiteY132"/>
              <a:gd fmla="*/ 928251 w 2528137" name="connsiteX133"/>
              <a:gd fmla="*/ 1536059 h 2244829" name="connsiteY133"/>
              <a:gd fmla="*/ 978125 w 2528137" name="connsiteX134"/>
              <a:gd fmla="*/ 1549089 h 2244829" name="connsiteY134"/>
              <a:gd fmla="*/ 984976 w 2528137" name="connsiteX135"/>
              <a:gd fmla="*/ 1539398 h 2244829" name="connsiteY135"/>
              <a:gd fmla="*/ 907229 w 2528137" name="connsiteX136"/>
              <a:gd fmla="*/ 1501598 h 2244829" name="connsiteY136"/>
              <a:gd fmla="*/ 822272 w 2528137" name="connsiteX137"/>
              <a:gd fmla="*/ 1442477 h 2244829" name="connsiteY137"/>
              <a:gd fmla="*/ 689739 w 2528137" name="connsiteX138"/>
              <a:gd fmla="*/ 1427128 h 2244829" name="connsiteY138"/>
              <a:gd fmla="*/ 688582 w 2528137" name="connsiteX139"/>
              <a:gd fmla="*/ 1428292 h 2244829" name="connsiteY139"/>
              <a:gd fmla="*/ 689747 w 2528137" name="connsiteX140"/>
              <a:gd fmla="*/ 1428831 h 2244829" name="connsiteY140"/>
              <a:gd fmla="*/ 702899 w 2528137" name="connsiteX141"/>
              <a:gd fmla="*/ 1434309 h 2244829" name="connsiteY141"/>
              <a:gd fmla="*/ 699926 w 2528137" name="connsiteX142"/>
              <a:gd fmla="*/ 1427128 h 2244829" name="connsiteY142"/>
              <a:gd fmla="*/ 689739 w 2528137" name="connsiteX143"/>
              <a:gd fmla="*/ 1427128 h 2244829" name="connsiteY143"/>
              <a:gd fmla="*/ 557437 w 2528137" name="connsiteX144"/>
              <a:gd fmla="*/ 1243075 h 2244829" name="connsiteY144"/>
              <a:gd fmla="*/ 500743 w 2528137" name="connsiteX145"/>
              <a:gd fmla="*/ 1244827 h 2244829" name="connsiteY145"/>
              <a:gd fmla="*/ 506797 w 2528137" name="connsiteX146"/>
              <a:gd fmla="*/ 1250934 h 2244829" name="connsiteY146"/>
              <a:gd fmla="*/ 505117 w 2528137" name="connsiteX147"/>
              <a:gd fmla="*/ 1261033 h 2244829" name="connsiteY147"/>
              <a:gd fmla="*/ 483058 w 2528137" name="connsiteX148"/>
              <a:gd fmla="*/ 1279932 h 2244829" name="connsiteY148"/>
              <a:gd fmla="*/ 472029 w 2528137" name="connsiteX149"/>
              <a:gd fmla="*/ 1291271 h 2244829" name="connsiteY149"/>
              <a:gd fmla="*/ 468353 w 2528137" name="connsiteX150"/>
              <a:gd fmla="*/ 1298830 h 2244829" name="connsiteY150"/>
              <a:gd fmla="*/ 461000 w 2528137" name="connsiteX151"/>
              <a:gd fmla="*/ 1298830 h 2244829" name="connsiteY151"/>
              <a:gd fmla="*/ 461000 w 2528137" name="connsiteX152"/>
              <a:gd fmla="*/ 1307409 h 2244829" name="connsiteY152"/>
              <a:gd fmla="*/ 493590 w 2528137" name="connsiteX153"/>
              <a:gd fmla="*/ 1315602 h 2244829" name="connsiteY153"/>
              <a:gd fmla="*/ 494007 w 2528137" name="connsiteX154"/>
              <a:gd fmla="*/ 1313952 h 2244829" name="connsiteY154"/>
              <a:gd fmla="*/ 530696 w 2528137" name="connsiteX155"/>
              <a:gd fmla="*/ 1268352 h 2244829" name="connsiteY155"/>
              <a:gd fmla="*/ 408025 w 2528137" name="connsiteX156"/>
              <a:gd fmla="*/ 1235467 h 2244829" name="connsiteY156"/>
              <a:gd fmla="*/ 408046 w 2528137" name="connsiteX157"/>
              <a:gd fmla="*/ 1235900 h 2244829" name="connsiteY157"/>
              <a:gd fmla="*/ 384344 w 2528137" name="connsiteX158"/>
              <a:gd fmla="*/ 1262636 h 2244829" name="connsiteY158"/>
              <a:gd fmla="*/ 374649 w 2528137" name="connsiteX159"/>
              <a:gd fmla="*/ 1278540 h 2244829" name="connsiteY159"/>
              <a:gd fmla="*/ 383526 w 2528137" name="connsiteX160"/>
              <a:gd fmla="*/ 1281421 h 2244829" name="connsiteY160"/>
              <a:gd fmla="*/ 440925 w 2528137" name="connsiteX161"/>
              <a:gd fmla="*/ 1302362 h 2244829" name="connsiteY161"/>
              <a:gd fmla="*/ 449817 w 2528137" name="connsiteX162"/>
              <a:gd fmla="*/ 1304598 h 2244829" name="connsiteY162"/>
              <a:gd fmla="*/ 449512 w 2528137" name="connsiteX163"/>
              <a:gd fmla="*/ 1293633 h 2244829" name="connsiteY163"/>
              <a:gd fmla="*/ 457324 w 2528137" name="connsiteX164"/>
              <a:gd fmla="*/ 1279932 h 2244829" name="connsiteY164"/>
              <a:gd fmla="*/ 494088 w 2528137" name="connsiteX165"/>
              <a:gd fmla="*/ 1245914 h 2244829" name="connsiteY165"/>
              <a:gd fmla="*/ 497111 w 2528137" name="connsiteX166"/>
              <a:gd fmla="*/ 1244939 h 2244829" name="connsiteY166"/>
              <a:gd fmla="*/ 474348 w 2528137" name="connsiteX167"/>
              <a:gd fmla="*/ 1245643 h 2244829" name="connsiteY167"/>
              <a:gd fmla="*/ 465359 w 2528137" name="connsiteX168"/>
              <a:gd fmla="*/ 1244264 h 2244829" name="connsiteY168"/>
              <a:gd fmla="*/ 465430 w 2528137" name="connsiteX169"/>
              <a:gd fmla="*/ 1244333 h 2244829" name="connsiteY169"/>
              <a:gd fmla="*/ 463723 w 2528137" name="connsiteX170"/>
              <a:gd fmla="*/ 1254229 h 2244829" name="connsiteY170"/>
              <a:gd fmla="*/ 426370 w 2528137" name="connsiteX171"/>
              <a:gd fmla="*/ 1291271 h 2244829" name="connsiteY171"/>
              <a:gd fmla="*/ 415164 w 2528137" name="connsiteX172"/>
              <a:gd fmla="*/ 1280158 h 2244829" name="connsiteY172"/>
              <a:gd fmla="*/ 431040 w 2528137" name="connsiteX173"/>
              <a:gd fmla="*/ 1258397 h 2244829" name="connsiteY173"/>
              <a:gd fmla="*/ 449741 w 2528137" name="connsiteX174"/>
              <a:gd fmla="*/ 1241867 h 2244829" name="connsiteY174"/>
              <a:gd fmla="*/ 646775 w 2528137" name="connsiteX175"/>
              <a:gd fmla="*/ 1228339 h 2244829" name="connsiteY175"/>
              <a:gd fmla="*/ 612872 w 2528137" name="connsiteX176"/>
              <a:gd fmla="*/ 1234030 h 2244829" name="connsiteY176"/>
              <a:gd fmla="*/ 585205 w 2528137" name="connsiteX177"/>
              <a:gd fmla="*/ 1239977 h 2244829" name="connsiteY177"/>
              <a:gd fmla="*/ 584318 w 2528137" name="connsiteX178"/>
              <a:gd fmla="*/ 1243226 h 2244829" name="connsiteY178"/>
              <a:gd fmla="*/ 542926 w 2528137" name="connsiteX179"/>
              <a:gd fmla="*/ 1276727 h 2244829" name="connsiteY179"/>
              <a:gd fmla="*/ 513822 w 2528137" name="connsiteX180"/>
              <a:gd fmla="*/ 1310229 h 2244829" name="connsiteY180"/>
              <a:gd fmla="*/ 512090 w 2528137" name="connsiteX181"/>
              <a:gd fmla="*/ 1312937 h 2244829" name="connsiteY181"/>
              <a:gd fmla="*/ 501533 w 2528137" name="connsiteX182"/>
              <a:gd fmla="*/ 1310229 h 2244829" name="connsiteY182"/>
              <a:gd fmla="*/ 497770 w 2528137" name="connsiteX183"/>
              <a:gd fmla="*/ 1313952 h 2244829" name="connsiteY183"/>
              <a:gd fmla="*/ 507265 w 2528137" name="connsiteX184"/>
              <a:gd fmla="*/ 1317083 h 2244829" name="connsiteY184"/>
              <a:gd fmla="*/ 509419 w 2528137" name="connsiteX185"/>
              <a:gd fmla="*/ 1317113 h 2244829" name="connsiteY185"/>
              <a:gd fmla="*/ 512090 w 2528137" name="connsiteX186"/>
              <a:gd fmla="*/ 1312937 h 2244829" name="connsiteY186"/>
              <a:gd fmla="*/ 514233 w 2528137" name="connsiteX187"/>
              <a:gd fmla="*/ 1313486 h 2244829" name="connsiteY187"/>
              <a:gd fmla="*/ 513786 w 2528137" name="connsiteX188"/>
              <a:gd fmla="*/ 1317173 h 2244829" name="connsiteY188"/>
              <a:gd fmla="*/ 541745 w 2528137" name="connsiteX189"/>
              <a:gd fmla="*/ 1317561 h 2244829" name="connsiteY189"/>
              <a:gd fmla="*/ 549300 w 2528137" name="connsiteX190"/>
              <a:gd fmla="*/ 1302104 h 2244829" name="connsiteY190"/>
              <a:gd fmla="*/ 573475 w 2528137" name="connsiteX191"/>
              <a:gd fmla="*/ 1283879 h 2244829" name="connsiteY191"/>
              <a:gd fmla="*/ 647861 w 2528137" name="connsiteX192"/>
              <a:gd fmla="*/ 1231543 h 2244829" name="connsiteY192"/>
              <a:gd fmla="*/ 659018 w 2528137" name="connsiteX193"/>
              <a:gd fmla="*/ 1231543 h 2244829" name="connsiteY193"/>
              <a:gd fmla="*/ 659019 w 2528137" name="connsiteX194"/>
              <a:gd fmla="*/ 1242758 h 2244829" name="connsiteY194"/>
              <a:gd fmla="*/ 606949 w 2528137" name="connsiteX195"/>
              <a:gd fmla="*/ 1280141 h 2244829" name="connsiteY195"/>
              <a:gd fmla="*/ 559877 w 2528137" name="connsiteX196"/>
              <a:gd fmla="*/ 1314311 h 2244829" name="connsiteY196"/>
              <a:gd fmla="*/ 557778 w 2528137" name="connsiteX197"/>
              <a:gd fmla="*/ 1317784 h 2244829" name="connsiteY197"/>
              <a:gd fmla="*/ 562404 w 2528137" name="connsiteX198"/>
              <a:gd fmla="*/ 1317848 h 2244829" name="connsiteY198"/>
              <a:gd fmla="*/ 573661 w 2528137" name="connsiteX199"/>
              <a:gd fmla="*/ 1325357 h 2244829" name="connsiteY199"/>
              <a:gd fmla="*/ 579524 w 2528137" name="connsiteX200"/>
              <a:gd fmla="*/ 1350081 h 2244829" name="connsiteY200"/>
              <a:gd fmla="*/ 580621 w 2528137" name="connsiteX201"/>
              <a:gd fmla="*/ 1351778 h 2244829" name="connsiteY201"/>
              <a:gd fmla="*/ 671322 w 2528137" name="connsiteX202"/>
              <a:gd fmla="*/ 1257637 h 2244829" name="connsiteY202"/>
              <a:gd fmla="*/ 677361 w 2528137" name="connsiteX203"/>
              <a:gd fmla="*/ 1252968 h 2244829" name="connsiteY203"/>
              <a:gd fmla="*/ 682690 w 2528137" name="connsiteX204"/>
              <a:gd fmla="*/ 1254328 h 2244829" name="connsiteY204"/>
              <a:gd fmla="*/ 682690 w 2528137" name="connsiteX205"/>
              <a:gd fmla="*/ 1265201 h 2244829" name="connsiteY205"/>
              <a:gd fmla="*/ 591742 w 2528137" name="connsiteX206"/>
              <a:gd fmla="*/ 1367314 h 2244829" name="connsiteY206"/>
              <a:gd fmla="*/ 599321 w 2528137" name="connsiteX207"/>
              <a:gd fmla="*/ 1355968 h 2244829" name="connsiteY207"/>
              <a:gd fmla="*/ 587952 w 2528137" name="connsiteX208"/>
              <a:gd fmla="*/ 1344622 h 2244829" name="connsiteY208"/>
              <a:gd fmla="*/ 580685 w 2528137" name="connsiteX209"/>
              <a:gd fmla="*/ 1351876 h 2244829" name="connsiteY209"/>
              <a:gd fmla="*/ 589665 w 2528137" name="connsiteX210"/>
              <a:gd fmla="*/ 1365759 h 2244829" name="connsiteY210"/>
              <a:gd fmla="*/ 591742 w 2528137" name="connsiteX211"/>
              <a:gd fmla="*/ 1367314 h 2244829" name="connsiteY211"/>
              <a:gd fmla="*/ 590671 w 2528137" name="connsiteX212"/>
              <a:gd fmla="*/ 1367314 h 2244829" name="connsiteY212"/>
              <a:gd fmla="*/ 593126 w 2528137" name="connsiteX213"/>
              <a:gd fmla="*/ 1371111 h 2244829" name="connsiteY213"/>
              <a:gd fmla="*/ 605639 w 2528137" name="connsiteX214"/>
              <a:gd fmla="*/ 1380652 h 2244829" name="connsiteY214"/>
              <a:gd fmla="*/ 608705 w 2528137" name="connsiteX215"/>
              <a:gd fmla="*/ 1375999 h 2244829" name="connsiteY215"/>
              <a:gd fmla="*/ 611972 w 2528137" name="connsiteX216"/>
              <a:gd fmla="*/ 1376463 h 2244829" name="connsiteY216"/>
              <a:gd fmla="*/ 611053 w 2528137" name="connsiteX217"/>
              <a:gd fmla="*/ 1377400 h 2244829" name="connsiteY217"/>
              <a:gd fmla="*/ 622325 w 2528137" name="connsiteX218"/>
              <a:gd fmla="*/ 1381135 h 2244829" name="connsiteY218"/>
              <a:gd fmla="*/ 618568 w 2528137" name="connsiteX219"/>
              <a:gd fmla="*/ 1377400 h 2244829" name="connsiteY219"/>
              <a:gd fmla="*/ 611972 w 2528137" name="connsiteX220"/>
              <a:gd fmla="*/ 1376463 h 2244829" name="connsiteY220"/>
              <a:gd fmla="*/ 617863 w 2528137" name="connsiteX221"/>
              <a:gd fmla="*/ 1370455 h 2244829" name="connsiteY221"/>
              <a:gd fmla="*/ 641110 w 2528137" name="connsiteX222"/>
              <a:gd fmla="*/ 1336312 h 2244829" name="connsiteY222"/>
              <a:gd fmla="*/ 693709 w 2528137" name="connsiteX223"/>
              <a:gd fmla="*/ 1272812 h 2244829" name="connsiteY223"/>
              <a:gd fmla="*/ 705450 w 2528137" name="connsiteX224"/>
              <a:gd fmla="*/ 1271411 h 2244829" name="connsiteY224"/>
              <a:gd fmla="*/ 708737 w 2528137" name="connsiteX225"/>
              <a:gd fmla="*/ 1284018 h 2244829" name="connsiteY225"/>
              <a:gd fmla="*/ 648624 w 2528137" name="connsiteX226"/>
              <a:gd fmla="*/ 1354988 h 2244829" name="connsiteY226"/>
              <a:gd fmla="*/ 635005 w 2528137" name="connsiteX227"/>
              <a:gd fmla="*/ 1376466 h 2244829" name="connsiteY227"/>
              <a:gd fmla="*/ 619627 w 2528137" name="connsiteX228"/>
              <a:gd fmla="*/ 1391319 h 2244829" name="connsiteY228"/>
              <a:gd fmla="*/ 636512 w 2528137" name="connsiteX229"/>
              <a:gd fmla="*/ 1404194 h 2244829" name="connsiteY229"/>
              <a:gd fmla="*/ 651102 w 2528137" name="connsiteX230"/>
              <a:gd fmla="*/ 1410946 h 2244829" name="connsiteY230"/>
              <a:gd fmla="*/ 712240 w 2528137" name="connsiteX231"/>
              <a:gd fmla="*/ 1317296 h 2244829" name="connsiteY231"/>
              <a:gd fmla="*/ 725353 w 2528137" name="connsiteX232"/>
              <a:gd fmla="*/ 1315420 h 2244829" name="connsiteY232"/>
              <a:gd fmla="*/ 727226 w 2528137" name="connsiteX233"/>
              <a:gd fmla="*/ 1324800 h 2244829" name="connsiteY233"/>
              <a:gd fmla="*/ 667283 w 2528137" name="connsiteX234"/>
              <a:gd fmla="*/ 1411519 h 2244829" name="connsiteY234"/>
              <a:gd fmla="*/ 667283 w 2528137" name="connsiteX235"/>
              <a:gd fmla="*/ 1408757 h 2244829" name="connsiteY235"/>
              <a:gd fmla="*/ 656043 w 2528137" name="connsiteX236"/>
              <a:gd fmla="*/ 1407350 h 2244829" name="connsiteY236"/>
              <a:gd fmla="*/ 652026 w 2528137" name="connsiteX237"/>
              <a:gd fmla="*/ 1411374 h 2244829" name="connsiteY237"/>
              <a:gd fmla="*/ 663661 w 2528137" name="connsiteX238"/>
              <a:gd fmla="*/ 1416759 h 2244829" name="connsiteY238"/>
              <a:gd fmla="*/ 667283 w 2528137" name="connsiteX239"/>
              <a:gd fmla="*/ 1411519 h 2244829" name="connsiteY239"/>
              <a:gd fmla="*/ 667283 w 2528137" name="connsiteX240"/>
              <a:gd fmla="*/ 1418435 h 2244829" name="connsiteY240"/>
              <a:gd fmla="*/ 688044 w 2528137" name="connsiteX241"/>
              <a:gd fmla="*/ 1428043 h 2244829" name="connsiteY241"/>
              <a:gd fmla="*/ 701778 w 2528137" name="connsiteX242"/>
              <a:gd fmla="*/ 1403367 h 2244829" name="connsiteY242"/>
              <a:gd fmla="*/ 726781 w 2528137" name="connsiteX243"/>
              <a:gd fmla="*/ 1371220 h 2244829" name="connsiteY243"/>
              <a:gd fmla="*/ 739282 w 2528137" name="connsiteX244"/>
              <a:gd fmla="*/ 1371220 h 2244829" name="connsiteY244"/>
              <a:gd fmla="*/ 737893 w 2528137" name="connsiteX245"/>
              <a:gd fmla="*/ 1382402 h 2244829" name="connsiteY245"/>
              <a:gd fmla="*/ 716594 w 2528137" name="connsiteX246"/>
              <a:gd fmla="*/ 1408958 h 2244829" name="connsiteY246"/>
              <a:gd fmla="*/ 702980 w 2528137" name="connsiteX247"/>
              <a:gd fmla="*/ 1434342 h 2244829" name="connsiteY247"/>
              <a:gd fmla="*/ 736181 w 2528137" name="connsiteX248"/>
              <a:gd fmla="*/ 1448169 h 2244829" name="connsiteY248"/>
              <a:gd fmla="*/ 735285 w 2528137" name="connsiteX249"/>
              <a:gd fmla="*/ 1445257 h 2244829" name="connsiteY249"/>
              <a:gd fmla="*/ 761478 w 2528137" name="connsiteX250"/>
              <a:gd fmla="*/ 1415624 h 2244829" name="connsiteY250"/>
              <a:gd fmla="*/ 774575 w 2528137" name="connsiteX251"/>
              <a:gd fmla="*/ 1415161 h 2244829" name="connsiteY251"/>
              <a:gd fmla="*/ 776446 w 2528137" name="connsiteX252"/>
              <a:gd fmla="*/ 1423032 h 2244829" name="connsiteY252"/>
              <a:gd fmla="*/ 750252 w 2528137" name="connsiteX253"/>
              <a:gd fmla="*/ 1452665 h 2244829" name="connsiteY253"/>
              <a:gd fmla="*/ 748241 w 2528137" name="connsiteX254"/>
              <a:gd fmla="*/ 1454193 h 2244829" name="connsiteY254"/>
              <a:gd fmla="*/ 770541 w 2528137" name="connsiteX255"/>
              <a:gd fmla="*/ 1465833 h 2244829" name="connsiteY255"/>
              <a:gd fmla="*/ 798031 w 2528137" name="connsiteX256"/>
              <a:gd fmla="*/ 1426888 h 2244829" name="connsiteY256"/>
              <a:gd fmla="*/ 805735 w 2528137" name="connsiteX257"/>
              <a:gd fmla="*/ 1426888 h 2244829" name="connsiteY257"/>
              <a:gd fmla="*/ 784194 w 2528137" name="connsiteX258"/>
              <a:gd fmla="*/ 1406582 h 2244829" name="connsiteY258"/>
              <a:gd fmla="*/ 757029 w 2528137" name="connsiteX259"/>
              <a:gd fmla="*/ 1366465 h 2244829" name="connsiteY259"/>
              <a:gd fmla="*/ 723234 w 2528137" name="connsiteX260"/>
              <a:gd fmla="*/ 1268869 h 2244829" name="connsiteY260"/>
              <a:gd fmla="*/ 646775 w 2528137" name="connsiteX261"/>
              <a:gd fmla="*/ 1228339 h 2244829" name="connsiteY261"/>
              <a:gd fmla="*/ 359803 w 2528137" name="connsiteX262"/>
              <a:gd fmla="*/ 1224426 h 2244829" name="connsiteY262"/>
              <a:gd fmla="*/ 329276 w 2528137" name="connsiteX263"/>
              <a:gd fmla="*/ 1247663 h 2244829" name="connsiteY263"/>
              <a:gd fmla="*/ 312138 w 2528137" name="connsiteX264"/>
              <a:gd fmla="*/ 1258603 h 2244829" name="connsiteY264"/>
              <a:gd fmla="*/ 322259 w 2528137" name="connsiteX265"/>
              <a:gd fmla="*/ 1261536 h 2244829" name="connsiteY265"/>
              <a:gd fmla="*/ 358965 w 2528137" name="connsiteX266"/>
              <a:gd fmla="*/ 1273449 h 2244829" name="connsiteY266"/>
              <a:gd fmla="*/ 387541 w 2528137" name="connsiteX267"/>
              <a:gd fmla="*/ 1232324 h 2244829" name="connsiteY267"/>
              <a:gd fmla="*/ 374957 w 2528137" name="connsiteX268"/>
              <a:gd fmla="*/ 1230393 h 2244829" name="connsiteY268"/>
              <a:gd fmla="*/ 298837 w 2528137" name="connsiteX269"/>
              <a:gd fmla="*/ 1137434 h 2244829" name="connsiteY269"/>
              <a:gd fmla="*/ 291579 w 2528137" name="connsiteX270"/>
              <a:gd fmla="*/ 1156710 h 2244829" name="connsiteY270"/>
              <a:gd fmla="*/ 298837 w 2528137" name="connsiteX271"/>
              <a:gd fmla="*/ 1137434 h 2244829" name="connsiteY271"/>
              <a:gd fmla="*/ 223742 w 2528137" name="connsiteX272"/>
              <a:gd fmla="*/ 1109741 h 2244829" name="connsiteY272"/>
              <a:gd fmla="*/ 231283 w 2528137" name="connsiteX273"/>
              <a:gd fmla="*/ 1111126 h 2244829" name="connsiteY273"/>
              <a:gd fmla="*/ 223743 w 2528137" name="connsiteX274"/>
              <a:gd fmla="*/ 1126547 h 2244829" name="connsiteY274"/>
              <a:gd fmla="*/ 223742 w 2528137" name="connsiteX275"/>
              <a:gd fmla="*/ 1109741 h 2244829" name="connsiteY275"/>
              <a:gd fmla="*/ 158349 w 2528137" name="connsiteX276"/>
              <a:gd fmla="*/ 1109012 h 2244829" name="connsiteY276"/>
              <a:gd fmla="*/ 163636 w 2528137" name="connsiteX277"/>
              <a:gd fmla="*/ 1122267 h 2244829" name="connsiteY277"/>
              <a:gd fmla="*/ 114758 w 2528137" name="connsiteX278"/>
              <a:gd fmla="*/ 1156200 h 2244829" name="connsiteY278"/>
              <a:gd fmla="*/ 107238 w 2528137" name="connsiteX279"/>
              <a:gd fmla="*/ 1141119 h 2244829" name="connsiteY279"/>
              <a:gd fmla="*/ 152357 w 2528137" name="connsiteX280"/>
              <a:gd fmla="*/ 1110956 h 2244829" name="connsiteY280"/>
              <a:gd fmla="*/ 158349 w 2528137" name="connsiteX281"/>
              <a:gd fmla="*/ 1109012 h 2244829" name="connsiteY281"/>
              <a:gd fmla="*/ 266236 w 2528137" name="connsiteX282"/>
              <a:gd fmla="*/ 1106024 h 2244829" name="connsiteY282"/>
              <a:gd fmla="*/ 272983 w 2528137" name="connsiteX283"/>
              <a:gd fmla="*/ 1107951 h 2244829" name="connsiteY283"/>
              <a:gd fmla="*/ 265726 w 2528137" name="connsiteX284"/>
              <a:gd fmla="*/ 1123372 h 2244829" name="connsiteY284"/>
              <a:gd fmla="*/ 266236 w 2528137" name="connsiteX285"/>
              <a:gd fmla="*/ 1106024 h 2244829" name="connsiteY285"/>
              <a:gd fmla="*/ 44217 w 2528137" name="connsiteX286"/>
              <a:gd fmla="*/ 1074069 h 2244829" name="connsiteY286"/>
              <a:gd fmla="*/ 47942 w 2528137" name="connsiteX287"/>
              <a:gd fmla="*/ 1074069 h 2244829" name="connsiteY287"/>
              <a:gd fmla="*/ 44749 w 2528137" name="connsiteX288"/>
              <a:gd fmla="*/ 1075683 h 2244829" name="connsiteY288"/>
              <a:gd fmla="*/ 138436 w 2528137" name="connsiteX289"/>
              <a:gd fmla="*/ 1044121 h 2244829" name="connsiteY289"/>
              <a:gd fmla="*/ 107804 w 2528137" name="connsiteX290"/>
              <a:gd fmla="*/ 1083349 h 2244829" name="connsiteY290"/>
              <a:gd fmla="*/ 69676 w 2528137" name="connsiteX291"/>
              <a:gd fmla="*/ 1129331 h 2244829" name="connsiteY291"/>
              <a:gd fmla="*/ 108379 w 2528137" name="connsiteX292"/>
              <a:gd fmla="*/ 1171436 h 2244829" name="connsiteY292"/>
              <a:gd fmla="*/ 135419 w 2528137" name="connsiteX293"/>
              <a:gd fmla="*/ 1191049 h 2244829" name="connsiteY293"/>
              <a:gd fmla="*/ 153919 w 2528137" name="connsiteX294"/>
              <a:gd fmla="*/ 1170962 h 2244829" name="connsiteY294"/>
              <a:gd fmla="*/ 201114 w 2528137" name="connsiteX295"/>
              <a:gd fmla="*/ 1137364 h 2244829" name="connsiteY295"/>
              <a:gd fmla="*/ 212329 w 2528137" name="connsiteX296"/>
              <a:gd fmla="*/ 1152507 h 2244829" name="connsiteY296"/>
              <a:gd fmla="*/ 165134 w 2528137" name="connsiteX297"/>
              <a:gd fmla="*/ 1182318 h 2244829" name="connsiteY297"/>
              <a:gd fmla="*/ 147460 w 2528137" name="connsiteX298"/>
              <a:gd fmla="*/ 1199784 h 2244829" name="connsiteY298"/>
              <a:gd fmla="*/ 157628 w 2528137" name="connsiteX299"/>
              <a:gd fmla="*/ 1207159 h 2244829" name="connsiteY299"/>
              <a:gd fmla="*/ 200472 w 2528137" name="connsiteX300"/>
              <a:gd fmla="*/ 1225261 h 2244829" name="connsiteY300"/>
              <a:gd fmla="*/ 201436 w 2528137" name="connsiteX301"/>
              <a:gd fmla="*/ 1224305 h 2244829" name="connsiteY301"/>
              <a:gd fmla="*/ 242829 w 2528137" name="connsiteX302"/>
              <a:gd fmla="*/ 1194459 h 2244829" name="connsiteY302"/>
              <a:gd fmla="*/ 254118 w 2528137" name="connsiteX303"/>
              <a:gd fmla="*/ 1209382 h 2244829" name="connsiteY303"/>
              <a:gd fmla="*/ 229659 w 2528137" name="connsiteX304"/>
              <a:gd fmla="*/ 1222906 h 2244829" name="connsiteY304"/>
              <a:gd fmla="*/ 217116 w 2528137" name="connsiteX305"/>
              <a:gd fmla="*/ 1231275 h 2244829" name="connsiteY305"/>
              <a:gd fmla="*/ 264568 w 2528137" name="connsiteX306"/>
              <a:gd fmla="*/ 1244818 h 2244829" name="connsiteY306"/>
              <a:gd fmla="*/ 290752 w 2528137" name="connsiteX307"/>
              <a:gd fmla="*/ 1252406 h 2244829" name="connsiteY307"/>
              <a:gd fmla="*/ 342237 w 2528137" name="connsiteX308"/>
              <a:gd fmla="*/ 1217509 h 2244829" name="connsiteY308"/>
              <a:gd fmla="*/ 282608 w 2528137" name="connsiteX309"/>
              <a:gd fmla="*/ 1194029 h 2244829" name="connsiteY309"/>
              <a:gd fmla="*/ 205043 w 2528137" name="connsiteX310"/>
              <a:gd fmla="*/ 1133736 h 2244829" name="connsiteY310"/>
              <a:gd fmla="*/ 142206 w 2528137" name="connsiteX311"/>
              <a:gd fmla="*/ 1051506 h 2244829" name="connsiteY311"/>
              <a:gd fmla="*/ 113275 w 2528137" name="connsiteX312"/>
              <a:gd fmla="*/ 989611 h 2244829" name="connsiteY312"/>
              <a:gd fmla="*/ 85187 w 2528137" name="connsiteX313"/>
              <a:gd fmla="*/ 1030776 h 2244829" name="connsiteY313"/>
              <a:gd fmla="*/ 58054 w 2528137" name="connsiteX314"/>
              <a:gd fmla="*/ 1070543 h 2244829" name="connsiteY314"/>
              <a:gd fmla="*/ 55856 w 2528137" name="connsiteX315"/>
              <a:gd fmla="*/ 1063246 h 2244829" name="connsiteY315"/>
              <a:gd fmla="*/ 44217 w 2528137" name="connsiteX316"/>
              <a:gd fmla="*/ 1066540 h 2244829" name="connsiteY316"/>
              <a:gd fmla="*/ 40493 w 2528137" name="connsiteX317"/>
              <a:gd fmla="*/ 1077834 h 2244829" name="connsiteY317"/>
              <a:gd fmla="*/ 44749 w 2528137" name="connsiteX318"/>
              <a:gd fmla="*/ 1075683 h 2244829" name="connsiteY318"/>
              <a:gd fmla="*/ 47942 w 2528137" name="connsiteX319"/>
              <a:gd fmla="*/ 1085363 h 2244829" name="connsiteY319"/>
              <a:gd fmla="*/ 58054 w 2528137" name="connsiteX320"/>
              <a:gd fmla="*/ 1070543 h 2244829" name="connsiteY320"/>
              <a:gd fmla="*/ 59115 w 2528137" name="connsiteX321"/>
              <a:gd fmla="*/ 1074069 h 2244829" name="connsiteY321"/>
              <a:gd fmla="*/ 51666 w 2528137" name="connsiteX322"/>
              <a:gd fmla="*/ 1089128 h 2244829" name="connsiteY322"/>
              <a:gd fmla="*/ 47942 w 2528137" name="connsiteX323"/>
              <a:gd fmla="*/ 1089128 h 2244829" name="connsiteY323"/>
              <a:gd fmla="*/ 45151 w 2528137" name="connsiteX324"/>
              <a:gd fmla="*/ 1089128 h 2244829" name="connsiteY324"/>
              <a:gd fmla="*/ 61195 w 2528137" name="connsiteX325"/>
              <a:gd fmla="*/ 1115864 h 2244829" name="connsiteY325"/>
              <a:gd fmla="*/ 91449 w 2528137" name="connsiteX326"/>
              <a:gd fmla="*/ 1075859 h 2244829" name="connsiteY326"/>
              <a:gd fmla="*/ 129175 w 2528137" name="connsiteX327"/>
              <a:gd fmla="*/ 1025973 h 2244829" name="connsiteY327"/>
              <a:gd fmla="*/ 118642 w 2528137" name="connsiteX328"/>
              <a:gd fmla="*/ 1005333 h 2244829" name="connsiteY328"/>
              <a:gd fmla="*/ 95576 w 2528137" name="connsiteX329"/>
              <a:gd fmla="*/ 915443 h 2244829" name="connsiteY329"/>
              <a:gd fmla="*/ 65735 w 2528137" name="connsiteX330"/>
              <a:gd fmla="*/ 936349 h 2244829" name="connsiteY330"/>
              <a:gd fmla="*/ 32809 w 2528137" name="connsiteX331"/>
              <a:gd fmla="*/ 968961 h 2244829" name="connsiteY331"/>
              <a:gd fmla="*/ 26355 w 2528137" name="connsiteX332"/>
              <a:gd fmla="*/ 968962 h 2244829" name="connsiteY332"/>
              <a:gd fmla="*/ 23015 w 2528137" name="connsiteX333"/>
              <a:gd fmla="*/ 989828 h 2244829" name="connsiteY333"/>
              <a:gd fmla="*/ 25806 w 2528137" name="connsiteX334"/>
              <a:gd fmla="*/ 1027737 h 2244829" name="connsiteY334"/>
              <a:gd fmla="*/ 88923 w 2528137" name="connsiteX335"/>
              <a:gd fmla="*/ 961112 h 2244829" name="connsiteY335"/>
              <a:gd fmla="*/ 100163 w 2528137" name="connsiteX336"/>
              <a:gd fmla="*/ 976098 h 2244829" name="connsiteY336"/>
              <a:gd fmla="*/ 32726 w 2528137" name="connsiteX337"/>
              <a:gd fmla="*/ 1043535 h 2244829" name="connsiteY337"/>
              <a:gd fmla="*/ 28696 w 2528137" name="connsiteX338"/>
              <a:gd fmla="*/ 1043535 h 2244829" name="connsiteY338"/>
              <a:gd fmla="*/ 36900 w 2528137" name="connsiteX339"/>
              <a:gd fmla="*/ 1068918 h 2244829" name="connsiteY339"/>
              <a:gd fmla="*/ 73548 w 2528137" name="connsiteX340"/>
              <a:gd fmla="*/ 1019953 h 2244829" name="connsiteY340"/>
              <a:gd fmla="*/ 107752 w 2528137" name="connsiteX341"/>
              <a:gd fmla="*/ 973430 h 2244829" name="connsiteY341"/>
              <a:gd fmla="*/ 102250 w 2528137" name="connsiteX342"/>
              <a:gd fmla="*/ 957312 h 2244829" name="connsiteY342"/>
              <a:gd fmla="*/ 1759614 w 2528137" name="connsiteX343"/>
              <a:gd fmla="*/ 476839 h 2244829" name="connsiteY343"/>
              <a:gd fmla="*/ 1774634 w 2528137" name="connsiteX344"/>
              <a:gd fmla="*/ 476839 h 2244829" name="connsiteY344"/>
              <a:gd fmla="*/ 1759614 w 2528137" name="connsiteX345"/>
              <a:gd fmla="*/ 476839 h 2244829" name="connsiteY345"/>
              <a:gd fmla="*/ 151014 w 2528137" name="connsiteX346"/>
              <a:gd fmla="*/ 239100 h 2244829" name="connsiteY346"/>
              <a:gd fmla="*/ 147641 w 2528137" name="connsiteX347"/>
              <a:gd fmla="*/ 244855 h 2244829" name="connsiteY347"/>
              <a:gd fmla="*/ 123134 w 2528137" name="connsiteX348"/>
              <a:gd fmla="*/ 289482 h 2244829" name="connsiteY348"/>
              <a:gd fmla="*/ 84017 w 2528137" name="connsiteX349"/>
              <a:gd fmla="*/ 323306 h 2244829" name="connsiteY349"/>
              <a:gd fmla="*/ 65550 w 2528137" name="connsiteX350"/>
              <a:gd fmla="*/ 336447 h 2244829" name="connsiteY350"/>
              <a:gd fmla="*/ 50474 w 2528137" name="connsiteX351"/>
              <a:gd fmla="*/ 388375 h 2244829" name="connsiteY351"/>
              <a:gd fmla="*/ 50672 w 2528137" name="connsiteX352"/>
              <a:gd fmla="*/ 403664 h 2244829" name="connsiteY352"/>
              <a:gd fmla="*/ 53482 w 2528137" name="connsiteX353"/>
              <a:gd fmla="*/ 399801 h 2244829" name="connsiteY353"/>
              <a:gd fmla="*/ 74318 w 2528137" name="connsiteX354"/>
              <a:gd fmla="*/ 378634 h 2244829" name="connsiteY354"/>
              <a:gd fmla="*/ 133585 w 2528137" name="connsiteX355"/>
              <a:gd fmla="*/ 337242 h 2244829" name="connsiteY355"/>
              <a:gd fmla="*/ 140993 w 2528137" name="connsiteX356"/>
              <a:gd fmla="*/ 352294 h 2244829" name="connsiteY356"/>
              <a:gd fmla="*/ 96543 w 2528137" name="connsiteX357"/>
              <a:gd fmla="*/ 382397 h 2244829" name="connsiteY357"/>
              <a:gd fmla="*/ 74318 w 2528137" name="connsiteX358"/>
              <a:gd fmla="*/ 404975 h 2244829" name="connsiteY358"/>
              <a:gd fmla="*/ 65949 w 2528137" name="connsiteX359"/>
              <a:gd fmla="*/ 412704 h 2244829" name="connsiteY359"/>
              <a:gd fmla="*/ 55797 w 2528137" name="connsiteX360"/>
              <a:gd fmla="*/ 408738 h 2244829" name="connsiteY360"/>
              <a:gd fmla="*/ 52093 w 2528137" name="connsiteX361"/>
              <a:gd fmla="*/ 412501 h 2244829" name="connsiteY361"/>
              <a:gd fmla="*/ 50797 w 2528137" name="connsiteX362"/>
              <a:gd fmla="*/ 413269 h 2244829" name="connsiteY362"/>
              <a:gd fmla="*/ 50834 w 2528137" name="connsiteX363"/>
              <a:gd fmla="*/ 416157 h 2244829" name="connsiteY363"/>
              <a:gd fmla="*/ 52093 w 2528137" name="connsiteX364"/>
              <a:gd fmla="*/ 416264 h 2244829" name="connsiteY364"/>
              <a:gd fmla="*/ 59502 w 2528137" name="connsiteX365"/>
              <a:gd fmla="*/ 423790 h 2244829" name="connsiteY365"/>
              <a:gd fmla="*/ 64132 w 2528137" name="connsiteX366"/>
              <a:gd fmla="*/ 414383 h 2244829" name="connsiteY366"/>
              <a:gd fmla="*/ 65949 w 2528137" name="connsiteX367"/>
              <a:gd fmla="*/ 412704 h 2244829" name="connsiteY367"/>
              <a:gd fmla="*/ 67836 w 2528137" name="connsiteX368"/>
              <a:gd fmla="*/ 413442 h 2244829" name="connsiteY368"/>
              <a:gd fmla="*/ 63206 w 2528137" name="connsiteX369"/>
              <a:gd fmla="*/ 423790 h 2244829" name="connsiteY369"/>
              <a:gd fmla="*/ 55797 w 2528137" name="connsiteX370"/>
              <a:gd fmla="*/ 430375 h 2244829" name="connsiteY370"/>
              <a:gd fmla="*/ 51026 w 2528137" name="connsiteX371"/>
              <a:gd fmla="*/ 430981 h 2244829" name="connsiteY371"/>
              <a:gd fmla="*/ 51526 w 2528137" name="connsiteX372"/>
              <a:gd fmla="*/ 469550 h 2244829" name="connsiteY372"/>
              <a:gd fmla="*/ 55784 w 2528137" name="connsiteX373"/>
              <a:gd fmla="*/ 482142 h 2244829" name="connsiteY373"/>
              <a:gd fmla="*/ 86964 w 2528137" name="connsiteX374"/>
              <a:gd fmla="*/ 435584 h 2244829" name="connsiteY374"/>
              <a:gd fmla="*/ 133494 w 2528137" name="connsiteX375"/>
              <a:gd fmla="*/ 391192 h 2244829" name="connsiteY375"/>
              <a:gd fmla="*/ 144661 w 2528137" name="connsiteX376"/>
              <a:gd fmla="*/ 406145 h 2244829" name="connsiteY376"/>
              <a:gd fmla="*/ 66490 w 2528137" name="connsiteX377"/>
              <a:gd fmla="*/ 495864 h 2244829" name="connsiteY377"/>
              <a:gd fmla="*/ 60950 w 2528137" name="connsiteX378"/>
              <a:gd fmla="*/ 497422 h 2244829" name="connsiteY378"/>
              <a:gd fmla="*/ 76784 w 2528137" name="connsiteX379"/>
              <a:gd fmla="*/ 544255 h 2244829" name="connsiteY379"/>
              <a:gd fmla="*/ 108850 w 2528137" name="connsiteX380"/>
              <a:gd fmla="*/ 588510 h 2244829" name="connsiteY380"/>
              <a:gd fmla="*/ 120695 w 2528137" name="connsiteX381"/>
              <a:gd fmla="*/ 598772 h 2244829" name="connsiteY381"/>
              <a:gd fmla="*/ 129686 w 2528137" name="connsiteX382"/>
              <a:gd fmla="*/ 571083 h 2244829" name="connsiteY382"/>
              <a:gd fmla="*/ 205642 w 2528137" name="connsiteX383"/>
              <a:gd fmla="*/ 495030 h 2244829" name="connsiteY383"/>
              <a:gd fmla="*/ 220750 w 2528137" name="connsiteX384"/>
              <a:gd fmla="*/ 502594 h 2244829" name="connsiteY384"/>
              <a:gd fmla="*/ 137653 w 2528137" name="connsiteX385"/>
              <a:gd fmla="*/ 608489 h 2244829" name="connsiteY385"/>
              <a:gd fmla="*/ 133955 w 2528137" name="connsiteX386"/>
              <a:gd fmla="*/ 610260 h 2244829" name="connsiteY386"/>
              <a:gd fmla="*/ 150191 w 2528137" name="connsiteX387"/>
              <a:gd fmla="*/ 624328 h 2244829" name="connsiteY387"/>
              <a:gd fmla="*/ 175757 w 2528137" name="connsiteX388"/>
              <a:gd fmla="*/ 637253 h 2244829" name="connsiteY388"/>
              <a:gd fmla="*/ 178649 w 2528137" name="connsiteX389"/>
              <a:gd fmla="*/ 621639 h 2244829" name="connsiteY389"/>
              <a:gd fmla="*/ 193635 w 2528137" name="connsiteX390"/>
              <a:gd fmla="*/ 604236 h 2244829" name="connsiteY390"/>
              <a:gd fmla="*/ 242339 w 2528137" name="connsiteX391"/>
              <a:gd fmla="*/ 555317 h 2244829" name="connsiteY391"/>
              <a:gd fmla="*/ 257325 w 2528137" name="connsiteX392"/>
              <a:gd fmla="*/ 566606 h 2244829" name="connsiteY392"/>
              <a:gd fmla="*/ 219860 w 2528137" name="connsiteX393"/>
              <a:gd fmla="*/ 600473 h 2244829" name="connsiteY393"/>
              <a:gd fmla="*/ 193635 w 2528137" name="connsiteX394"/>
              <a:gd fmla="*/ 634339 h 2244829" name="connsiteY394"/>
              <a:gd fmla="*/ 187224 w 2528137" name="connsiteX395"/>
              <a:gd fmla="*/ 643051 h 2244829" name="connsiteY395"/>
              <a:gd fmla="*/ 253406 w 2528137" name="connsiteX396"/>
              <a:gd fmla="*/ 676512 h 2244829" name="connsiteY396"/>
              <a:gd fmla="*/ 310183 w 2528137" name="connsiteX397"/>
              <a:gd fmla="*/ 642002 h 2244829" name="connsiteY397"/>
              <a:gd fmla="*/ 291408 w 2528137" name="connsiteX398"/>
              <a:gd fmla="*/ 563174 h 2244829" name="connsiteY398"/>
              <a:gd fmla="*/ 212553 w 2528137" name="connsiteX399"/>
              <a:gd fmla="*/ 476839 h 2244829" name="connsiteY399"/>
              <a:gd fmla="*/ 200511 w 2528137" name="connsiteX400"/>
              <a:gd fmla="*/ 459008 h 2244829" name="connsiteY400"/>
              <a:gd fmla="*/ 159670 w 2528137" name="connsiteX401"/>
              <a:gd fmla="*/ 498726 h 2244829" name="connsiteY401"/>
              <a:gd fmla="*/ 112044 w 2528137" name="connsiteX402"/>
              <a:gd fmla="*/ 556137 h 2244829" name="connsiteY402"/>
              <a:gd fmla="*/ 97103 w 2528137" name="connsiteX403"/>
              <a:gd fmla="*/ 544843 h 2244829" name="connsiteY403"/>
              <a:gd fmla="*/ 144728 w 2528137" name="connsiteX404"/>
              <a:gd fmla="*/ 489315 h 2244829" name="connsiteY404"/>
              <a:gd fmla="*/ 191425 w 2528137" name="connsiteX405"/>
              <a:gd fmla="*/ 445554 h 2244829" name="connsiteY405"/>
              <a:gd fmla="*/ 181167 w 2528137" name="connsiteX406"/>
              <a:gd fmla="*/ 430365 h 2244829" name="connsiteY406"/>
              <a:gd fmla="*/ 179475 w 2528137" name="connsiteX407"/>
              <a:gd fmla="*/ 434844 h 2244829" name="connsiteY407"/>
              <a:gd fmla="*/ 100156 w 2528137" name="connsiteX408"/>
              <a:gd fmla="*/ 510103 h 2244829" name="connsiteY408"/>
              <a:gd fmla="*/ 81270 w 2528137" name="connsiteX409"/>
              <a:gd fmla="*/ 502577 h 2244829" name="connsiteY409"/>
              <a:gd fmla="*/ 168144 w 2528137" name="connsiteX410"/>
              <a:gd fmla="*/ 423555 h 2244829" name="connsiteY410"/>
              <a:gd fmla="*/ 175331 w 2528137" name="connsiteX411"/>
              <a:gd fmla="*/ 421723 h 2244829" name="connsiteY411"/>
              <a:gd fmla="*/ 168799 w 2528137" name="connsiteX412"/>
              <a:gd fmla="*/ 412051 h 2244829" name="connsiteY412"/>
              <a:gd fmla="*/ 143247 w 2528137" name="connsiteX413"/>
              <a:gd fmla="*/ 274206 h 2244829" name="connsiteY413"/>
              <a:gd fmla="*/ 190432 w 2528137" name="connsiteX414"/>
              <a:gd fmla="*/ 226058 h 2244829" name="connsiteY414"/>
              <a:gd fmla="*/ 186803 w 2528137" name="connsiteX415"/>
              <a:gd fmla="*/ 240875 h 2244829" name="connsiteY415"/>
              <a:gd fmla="*/ 190432 w 2528137" name="connsiteX416"/>
              <a:gd fmla="*/ 226058 h 2244829" name="connsiteY416"/>
              <a:gd fmla="*/ 1004716 w 2528137" name="connsiteX417"/>
              <a:gd fmla="*/ 213424 h 2244829" name="connsiteY417"/>
              <a:gd fmla="*/ 1016073 w 2528137" name="connsiteX418"/>
              <a:gd fmla="*/ 224735 h 2244829" name="connsiteY418"/>
              <a:gd fmla="*/ 993359 w 2528137" name="connsiteX419"/>
              <a:gd fmla="*/ 239816 h 2244829" name="connsiteY419"/>
              <a:gd fmla="*/ 985788 w 2528137" name="connsiteX420"/>
              <a:gd fmla="*/ 220965 h 2244829" name="connsiteY420"/>
              <a:gd fmla="*/ 1004716 w 2528137" name="connsiteX421"/>
              <a:gd fmla="*/ 213424 h 2244829" name="connsiteY421"/>
              <a:gd fmla="*/ 2020991 w 2528137" name="connsiteX422"/>
              <a:gd fmla="*/ 121155 h 2244829" name="connsiteY422"/>
              <a:gd fmla="*/ 2236500 w 2528137" name="connsiteX423"/>
              <a:gd fmla="*/ 176544 h 2244829" name="connsiteY423"/>
              <a:gd fmla="*/ 2454290 w 2528137" name="connsiteX424"/>
              <a:gd fmla="*/ 874731 h 2244829" name="connsiteY424"/>
              <a:gd fmla="*/ 2371680 w 2528137" name="connsiteX425"/>
              <a:gd fmla="*/ 961066 h 2244829" name="connsiteY425"/>
              <a:gd fmla="*/ 2390455 w 2528137" name="connsiteX426"/>
              <a:gd fmla="*/ 1021125 h 2244829" name="connsiteY426"/>
              <a:gd fmla="*/ 2473065 w 2528137" name="connsiteX427"/>
              <a:gd fmla="*/ 1103706 h 2244829" name="connsiteY427"/>
              <a:gd fmla="*/ 2480575 w 2528137" name="connsiteX428"/>
              <a:gd fmla="*/ 1325174 h 2244829" name="connsiteY428"/>
              <a:gd fmla="*/ 2395889 w 2528137" name="connsiteX429"/>
              <a:gd fmla="*/ 1451597 h 2244829" name="connsiteY429"/>
              <a:gd fmla="*/ 2371205 w 2528137" name="connsiteX430"/>
              <a:gd fmla="*/ 1470140 h 2244829" name="connsiteY430"/>
              <a:gd fmla="*/ 2362313 w 2528137" name="connsiteX431"/>
              <a:gd fmla="*/ 1487284 h 2244829" name="connsiteY431"/>
              <a:gd fmla="*/ 2304099 w 2528137" name="connsiteX432"/>
              <a:gd fmla="*/ 1535882 h 2244829" name="connsiteY432"/>
              <a:gd fmla="*/ 2153867 w 2528137" name="connsiteX433"/>
              <a:gd fmla="*/ 1528405 h 2244829" name="connsiteY433"/>
              <a:gd fmla="*/ 2125948 w 2528137" name="connsiteX434"/>
              <a:gd fmla="*/ 1517044 h 2244829" name="connsiteY434"/>
              <a:gd fmla="*/ 2103340 w 2528137" name="connsiteX435"/>
              <a:gd fmla="*/ 1515487 h 2244829" name="connsiteY435"/>
              <a:gd fmla="*/ 2035518 w 2528137" name="connsiteX436"/>
              <a:gd fmla="*/ 1551228 h 2244829" name="connsiteY436"/>
              <a:gd fmla="*/ 2017602 w 2528137" name="connsiteX437"/>
              <a:gd fmla="*/ 1566256 h 2244829" name="connsiteY437"/>
              <a:gd fmla="*/ 1977345 w 2528137" name="connsiteX438"/>
              <a:gd fmla="*/ 1599433 h 2244829" name="connsiteY438"/>
              <a:gd fmla="*/ 1933625 w 2528137" name="connsiteX439"/>
              <a:gd fmla="*/ 1619760 h 2244829" name="connsiteY439"/>
              <a:gd fmla="*/ 1905155 w 2528137" name="connsiteX440"/>
              <a:gd fmla="*/ 1624177 h 2244829" name="connsiteY440"/>
              <a:gd fmla="*/ 1904443 w 2528137" name="connsiteX441"/>
              <a:gd fmla="*/ 1624711 h 2244829" name="connsiteY441"/>
              <a:gd fmla="*/ 1903974 w 2528137" name="connsiteX442"/>
              <a:gd fmla="*/ 1624360 h 2244829" name="connsiteY442"/>
              <a:gd fmla="*/ 1883920 w 2528137" name="connsiteX443"/>
              <a:gd fmla="*/ 1627471 h 2244829" name="connsiteY443"/>
              <a:gd fmla="*/ 1782044 w 2528137" name="connsiteX444"/>
              <a:gd fmla="*/ 1621863 h 2244829" name="connsiteY444"/>
              <a:gd fmla="*/ 1785799 w 2528137" name="connsiteX445"/>
              <a:gd fmla="*/ 1606910 h 2244829" name="connsiteY445"/>
              <a:gd fmla="*/ 1841843 w 2528137" name="connsiteX446"/>
              <a:gd fmla="*/ 1608896 h 2244829" name="connsiteY446"/>
              <a:gd fmla="*/ 1850456 w 2528137" name="connsiteX447"/>
              <a:gd fmla="*/ 1608433 h 2244829" name="connsiteY447"/>
              <a:gd fmla="*/ 1850266 w 2528137" name="connsiteX448"/>
              <a:gd fmla="*/ 1606904 h 2244829" name="connsiteY448"/>
              <a:gd fmla="*/ 1887619 w 2528137" name="connsiteX449"/>
              <a:gd fmla="*/ 1561786 h 2244829" name="connsiteY449"/>
              <a:gd fmla="*/ 1898824 w 2528137" name="connsiteX450"/>
              <a:gd fmla="*/ 1573065 h 2244829" name="connsiteY450"/>
              <a:gd fmla="*/ 1870434 w 2528137" name="connsiteX451"/>
              <a:gd fmla="*/ 1607358 h 2244829" name="connsiteY451"/>
              <a:gd fmla="*/ 1896126 w 2528137" name="connsiteX452"/>
              <a:gd fmla="*/ 1605975 h 2244829" name="connsiteY452"/>
              <a:gd fmla="*/ 1900576 w 2528137" name="connsiteX453"/>
              <a:gd fmla="*/ 1604859 h 2244829" name="connsiteY453"/>
              <a:gd fmla="*/ 1908146 w 2528137" name="connsiteX454"/>
              <a:gd fmla="*/ 1586744 h 2244829" name="connsiteY454"/>
              <a:gd fmla="*/ 1927068 w 2528137" name="connsiteX455"/>
              <a:gd fmla="*/ 1564547 h 2244829" name="connsiteY455"/>
              <a:gd fmla="*/ 1853489 w 2528137" name="connsiteX456"/>
              <a:gd fmla="*/ 1554149 h 2244829" name="connsiteY456"/>
              <a:gd fmla="*/ 1778389 w 2528137" name="connsiteX457"/>
              <a:gd fmla="*/ 1572918 h 2244829" name="connsiteY457"/>
              <a:gd fmla="*/ 1775519 w 2528137" name="connsiteX458"/>
              <a:gd fmla="*/ 1582440 h 2244829" name="connsiteY458"/>
              <a:gd fmla="*/ 1800627 w 2528137" name="connsiteX459"/>
              <a:gd fmla="*/ 1550739 h 2244829" name="connsiteY459"/>
              <a:gd fmla="*/ 1815311 w 2528137" name="connsiteX460"/>
              <a:gd fmla="*/ 1562116 h 2244829" name="connsiteY460"/>
              <a:gd fmla="*/ 1778600 w 2528137" name="connsiteX461"/>
              <a:gd fmla="*/ 1600039 h 2244829" name="connsiteY461"/>
              <a:gd fmla="*/ 1774298 w 2528137" name="connsiteX462"/>
              <a:gd fmla="*/ 1604720 h 2244829" name="connsiteY462"/>
              <a:gd fmla="*/ 1769197 w 2528137" name="connsiteX463"/>
              <a:gd fmla="*/ 1603417 h 2244829" name="connsiteY463"/>
              <a:gd fmla="*/ 1756328 w 2528137" name="connsiteX464"/>
              <a:gd fmla="*/ 1646115 h 2244829" name="connsiteY464"/>
              <a:gd fmla="*/ 1737084 w 2528137" name="connsiteX465"/>
              <a:gd fmla="*/ 1719312 h 2244829" name="connsiteY465"/>
              <a:gd fmla="*/ 1049919 w 2528137" name="connsiteX466"/>
              <a:gd fmla="*/ 2244829 h 2244829" name="connsiteY466"/>
              <a:gd fmla="*/ 1190820 w 2528137" name="connsiteX467"/>
              <a:gd fmla="*/ 2214015 h 2244829" name="connsiteY467"/>
              <a:gd fmla="*/ 1250960 w 2528137" name="connsiteX468"/>
              <a:gd fmla="*/ 2187900 h 2244829" name="connsiteY468"/>
              <a:gd fmla="*/ 1290357 w 2528137" name="connsiteX469"/>
              <a:gd fmla="*/ 2175327 h 2244829" name="connsiteY469"/>
              <a:gd fmla="*/ 1737084 w 2528137" name="connsiteX470"/>
              <a:gd fmla="*/ 1647992 h 2244829" name="connsiteY470"/>
              <a:gd fmla="*/ 1785899 w 2528137" name="connsiteX471"/>
              <a:gd fmla="*/ 1527874 h 2244829" name="connsiteY471"/>
              <a:gd fmla="*/ 1872264 w 2528137" name="connsiteX472"/>
              <a:gd fmla="*/ 1539135 h 2244829" name="connsiteY472"/>
              <a:gd fmla="*/ 2001343 w 2528137" name="connsiteX473"/>
              <a:gd fmla="*/ 1543123 h 2244829" name="connsiteY473"/>
              <a:gd fmla="*/ 2035067 w 2528137" name="connsiteX474"/>
              <a:gd fmla="*/ 1531175 h 2244829" name="connsiteY474"/>
              <a:gd fmla="*/ 2037907 w 2528137" name="connsiteX475"/>
              <a:gd fmla="*/ 1528873 h 2244829" name="connsiteY475"/>
              <a:gd fmla="*/ 2086263 w 2528137" name="connsiteX476"/>
              <a:gd fmla="*/ 1494761 h 2244829" name="connsiteY476"/>
              <a:gd fmla="*/ 2104230 w 2528137" name="connsiteX477"/>
              <a:gd fmla="*/ 1492760 h 2244829" name="connsiteY477"/>
              <a:gd fmla="*/ 2105075 w 2528137" name="connsiteX478"/>
              <a:gd fmla="*/ 1492214 h 2244829" name="connsiteY478"/>
              <a:gd fmla="*/ 2225235 w 2528137" name="connsiteX479"/>
              <a:gd fmla="*/ 1287637 h 2244829" name="connsiteY479"/>
              <a:gd fmla="*/ 2244010 w 2528137" name="connsiteX480"/>
              <a:gd fmla="*/ 1291391 h 2244829" name="connsiteY480"/>
              <a:gd fmla="*/ 2170788 w 2528137" name="connsiteX481"/>
              <a:gd fmla="*/ 1450923 h 2244829" name="connsiteY481"/>
              <a:gd fmla="*/ 2125956 w 2528137" name="connsiteX482"/>
              <a:gd fmla="*/ 1495911 h 2244829" name="connsiteY482"/>
              <a:gd fmla="*/ 2134149 w 2528137" name="connsiteX483"/>
              <a:gd fmla="*/ 1498032 h 2244829" name="connsiteY483"/>
              <a:gd fmla="*/ 2154063 w 2528137" name="connsiteX484"/>
              <a:gd fmla="*/ 1508823 h 2244829" name="connsiteY484"/>
              <a:gd fmla="*/ 2160348 w 2528137" name="connsiteX485"/>
              <a:gd fmla="*/ 1484102 h 2244829" name="connsiteY485"/>
              <a:gd fmla="*/ 2157645 w 2528137" name="connsiteX486"/>
              <a:gd fmla="*/ 1482829 h 2244829" name="connsiteY486"/>
              <a:gd fmla="*/ 2165155 w 2528137" name="connsiteX487"/>
              <a:gd fmla="*/ 1471568 h 2244829" name="connsiteY487"/>
              <a:gd fmla="*/ 2166885 w 2528137" name="connsiteX488"/>
              <a:gd fmla="*/ 1472341 h 2244829" name="connsiteY488"/>
              <a:gd fmla="*/ 2176170 w 2528137" name="connsiteX489"/>
              <a:gd fmla="*/ 1457428 h 2244829" name="connsiteY489"/>
              <a:gd fmla="*/ 2190987 w 2528137" name="connsiteX490"/>
              <a:gd fmla="*/ 1468541 h 2244829" name="connsiteY490"/>
              <a:gd fmla="*/ 2183697 w 2528137" name="connsiteX491"/>
              <a:gd fmla="*/ 1479854 h 2244829" name="connsiteY491"/>
              <a:gd fmla="*/ 2204060 w 2528137" name="connsiteX492"/>
              <a:gd fmla="*/ 1488953 h 2244829" name="connsiteY492"/>
              <a:gd fmla="*/ 2217643 w 2528137" name="connsiteX493"/>
              <a:gd fmla="*/ 1475950 h 2244829" name="connsiteY493"/>
              <a:gd fmla="*/ 2228954 w 2528137" name="connsiteX494"/>
              <a:gd fmla="*/ 1477339 h 2244829" name="connsiteY494"/>
              <a:gd fmla="*/ 2228954 w 2528137" name="connsiteX495"/>
              <a:gd fmla="*/ 1483135 h 2244829" name="connsiteY495"/>
              <a:gd fmla="*/ 2232639 w 2528137" name="connsiteX496"/>
              <a:gd fmla="*/ 1486321 h 2244829" name="connsiteY496"/>
              <a:gd fmla="*/ 2233021 w 2528137" name="connsiteX497"/>
              <a:gd fmla="*/ 1494443 h 2244829" name="connsiteY497"/>
              <a:gd fmla="*/ 2254160 w 2528137" name="connsiteX498"/>
              <a:gd fmla="*/ 1497023 h 2244829" name="connsiteY498"/>
              <a:gd fmla="*/ 2263820 w 2528137" name="connsiteX499"/>
              <a:gd fmla="*/ 1495403 h 2244829" name="connsiteY499"/>
              <a:gd fmla="*/ 2266169 w 2528137" name="connsiteX500"/>
              <a:gd fmla="*/ 1490349 h 2244829" name="connsiteY500"/>
              <a:gd fmla="*/ 2279891 w 2528137" name="connsiteX501"/>
              <a:gd fmla="*/ 1488469 h 2244829" name="connsiteY501"/>
              <a:gd fmla="*/ 2282039 w 2528137" name="connsiteX502"/>
              <a:gd fmla="*/ 1492348 h 2244829" name="connsiteY502"/>
              <a:gd fmla="*/ 2296573 w 2528137" name="connsiteX503"/>
              <a:gd fmla="*/ 1489912 h 2244829" name="connsiteY503"/>
              <a:gd fmla="*/ 2336477 w 2528137" name="connsiteX504"/>
              <a:gd fmla="*/ 1472507 h 2244829" name="connsiteY504"/>
              <a:gd fmla="*/ 2360909 w 2528137" name="connsiteX505"/>
              <a:gd fmla="*/ 1455466 h 2244829" name="connsiteY505"/>
              <a:gd fmla="*/ 2371703 w 2528137" name="connsiteX506"/>
              <a:gd fmla="*/ 1412517 h 2244829" name="connsiteY506"/>
              <a:gd fmla="*/ 2380623 w 2528137" name="connsiteX507"/>
              <a:gd fmla="*/ 1407377 h 2244829" name="connsiteY507"/>
              <a:gd fmla="*/ 2386726 w 2528137" name="connsiteX508"/>
              <a:gd fmla="*/ 1416256 h 2244829" name="connsiteY508"/>
              <a:gd fmla="*/ 2382462 w 2528137" name="connsiteX509"/>
              <a:gd fmla="*/ 1437870 h 2244829" name="connsiteY509"/>
              <a:gd fmla="*/ 2405416 w 2528137" name="connsiteX510"/>
              <a:gd fmla="*/ 1415615 h 2244829" name="connsiteY510"/>
              <a:gd fmla="*/ 2454290 w 2528137" name="connsiteX511"/>
              <a:gd fmla="*/ 1343942 h 2244829" name="connsiteY511"/>
              <a:gd fmla="*/ 2334130 w 2528137" name="connsiteX512"/>
              <a:gd fmla="*/ 1009864 h 2244829" name="connsiteY512"/>
              <a:gd fmla="*/ 2330375 w 2528137" name="connsiteX513"/>
              <a:gd fmla="*/ 998603 h 2244829" name="connsiteY513"/>
              <a:gd fmla="*/ 2428005 w 2528137" name="connsiteX514"/>
              <a:gd fmla="*/ 878484 h 2244829" name="connsiteY514"/>
              <a:gd fmla="*/ 2506860 w 2528137" name="connsiteX515"/>
              <a:gd fmla="*/ 645755 h 2244829" name="connsiteY515"/>
              <a:gd fmla="*/ 2330375 w 2528137" name="connsiteX516"/>
              <a:gd fmla="*/ 255371 h 2244829" name="connsiteY516"/>
              <a:gd fmla="*/ 1951119 w 2528137" name="connsiteX517"/>
              <a:gd fmla="*/ 150268 h 2244829" name="connsiteY517"/>
              <a:gd fmla="*/ 1774634 w 2528137" name="connsiteX518"/>
              <a:gd fmla="*/ 476839 h 2244829" name="connsiteY518"/>
              <a:gd fmla="*/ 1762810 w 2528137" name="connsiteX519"/>
              <a:gd fmla="*/ 440592 h 2244829" name="connsiteY519"/>
              <a:gd fmla="*/ 1767593 w 2528137" name="connsiteX520"/>
              <a:gd fmla="*/ 386340 h 2244829" name="connsiteY520"/>
              <a:gd fmla="*/ 1898549 w 2528137" name="connsiteX521"/>
              <a:gd fmla="*/ 157775 h 2244829" name="connsiteY521"/>
              <a:gd fmla="*/ 2020991 w 2528137" name="connsiteX522"/>
              <a:gd fmla="*/ 121155 h 2244829" name="connsiteY522"/>
              <a:gd fmla="*/ 529206 w 2528137" name="connsiteX523"/>
              <a:gd fmla="*/ 589 h 2244829" name="connsiteY523"/>
              <a:gd fmla="*/ 926085 w 2528137" name="connsiteX524"/>
              <a:gd fmla="*/ 167306 h 2244829" name="connsiteY524"/>
              <a:gd fmla="*/ 944852 w 2528137" name="connsiteX525"/>
              <a:gd fmla="*/ 190740 h 2244829" name="connsiteY525"/>
              <a:gd fmla="*/ 945423 w 2528137" name="connsiteX526"/>
              <a:gd fmla="*/ 187745 h 2244829" name="connsiteY526"/>
              <a:gd fmla="*/ 1084257 w 2528137" name="connsiteX527"/>
              <a:gd fmla="*/ 120309 h 2244829" name="connsiteY527"/>
              <a:gd fmla="*/ 1090237 w 2528137" name="connsiteX528"/>
              <a:gd fmla="*/ 118377 h 2244829" name="connsiteY528"/>
              <a:gd fmla="*/ 1095514 w 2528137" name="connsiteX529"/>
              <a:gd fmla="*/ 131548 h 2244829" name="connsiteY529"/>
              <a:gd fmla="*/ 952928 w 2528137" name="connsiteX530"/>
              <a:gd fmla="*/ 198985 h 2244829" name="connsiteY530"/>
              <a:gd fmla="*/ 951783 w 2528137" name="connsiteX531"/>
              <a:gd fmla="*/ 199395 h 2244829" name="connsiteY531"/>
              <a:gd fmla="*/ 957194 w 2528137" name="connsiteX532"/>
              <a:gd fmla="*/ 206151 h 2244829" name="connsiteY532"/>
              <a:gd fmla="*/ 1030971 w 2528137" name="connsiteX533"/>
              <a:gd fmla="*/ 172189 h 2244829" name="connsiteY533"/>
              <a:gd fmla="*/ 1038420 w 2528137" name="connsiteX534"/>
              <a:gd fmla="*/ 187429 h 2244829" name="connsiteY534"/>
              <a:gd fmla="*/ 968118 w 2528137" name="connsiteX535"/>
              <a:gd fmla="*/ 219792 h 2244829" name="connsiteY535"/>
              <a:gd fmla="*/ 978574 w 2528137" name="connsiteX536"/>
              <a:gd fmla="*/ 232849 h 2244829" name="connsiteY536"/>
              <a:gd fmla="*/ 1012369 w 2528137" name="connsiteX537"/>
              <a:gd fmla="*/ 251617 h 2244829" name="connsiteY537"/>
              <a:gd fmla="*/ 1042409 w 2528137" name="connsiteX538"/>
              <a:gd fmla="*/ 195312 h 2244829" name="connsiteY538"/>
              <a:gd fmla="*/ 1125019 w 2528137" name="connsiteX539"/>
              <a:gd fmla="*/ 105223 h 2244829" name="connsiteY539"/>
              <a:gd fmla="*/ 1346564 w 2528137" name="connsiteX540"/>
              <a:gd fmla="*/ 78947 h 2244829" name="connsiteY540"/>
              <a:gd fmla="*/ 1670543 w 2528137" name="connsiteX541"/>
              <a:gd fmla="*/ 280342 h 2244829" name="connsiteY541"/>
              <a:gd fmla="*/ 1680079 w 2528137" name="connsiteX542"/>
              <a:gd fmla="*/ 293038 h 2244829" name="connsiteY542"/>
              <a:gd fmla="*/ 1736333 w 2528137" name="connsiteX543"/>
              <a:gd fmla="*/ 223855 h 2244829" name="connsiteY543"/>
              <a:gd fmla="*/ 1815701 w 2528137" name="connsiteX544"/>
              <a:gd fmla="*/ 173072 h 2244829" name="connsiteY544"/>
              <a:gd fmla="*/ 1821043 w 2528137" name="connsiteX545"/>
              <a:gd fmla="*/ 171720 h 2244829" name="connsiteY545"/>
              <a:gd fmla="*/ 1824624 w 2528137" name="connsiteX546"/>
              <a:gd fmla="*/ 176364 h 2244829" name="connsiteY546"/>
              <a:gd fmla="*/ 1821182 w 2528137" name="connsiteX547"/>
              <a:gd fmla="*/ 184196 h 2244829" name="connsiteY547"/>
              <a:gd fmla="*/ 1794605 w 2528137" name="connsiteX548"/>
              <a:gd fmla="*/ 201245 h 2244829" name="connsiteY548"/>
              <a:gd fmla="*/ 1779950 w 2528137" name="connsiteX549"/>
              <a:gd fmla="*/ 208984 h 2244829" name="connsiteY549"/>
              <a:gd fmla="*/ 1745725 w 2528137" name="connsiteX550"/>
              <a:gd fmla="*/ 236550 h 2244829" name="connsiteY550"/>
              <a:gd fmla="*/ 1742005 w 2528137" name="connsiteX551"/>
              <a:gd fmla="*/ 241247 h 2244829" name="connsiteY551"/>
              <a:gd fmla="*/ 1680657 w 2528137" name="connsiteX552"/>
              <a:gd fmla="*/ 293807 h 2244829" name="connsiteY552"/>
              <a:gd fmla="*/ 1685701 w 2528137" name="connsiteX553"/>
              <a:gd fmla="*/ 300522 h 2244829" name="connsiteY553"/>
              <a:gd fmla="*/ 1688887 w 2528137" name="connsiteX554"/>
              <a:gd fmla="*/ 300141 h 2244829" name="connsiteY554"/>
              <a:gd fmla="*/ 1695513 w 2528137" name="connsiteX555"/>
              <a:gd fmla="*/ 299939 h 2244829" name="connsiteY555"/>
              <a:gd fmla="*/ 1742005 w 2528137" name="connsiteX556"/>
              <a:gd fmla="*/ 241247 h 2244829" name="connsiteY556"/>
              <a:gd fmla="*/ 1771086 w 2528137" name="connsiteX557"/>
              <a:gd fmla="*/ 216332 h 2244829" name="connsiteY557"/>
              <a:gd fmla="*/ 1794605 w 2528137" name="connsiteX558"/>
              <a:gd fmla="*/ 201245 h 2244829" name="connsiteY558"/>
              <a:gd fmla="*/ 1819458 w 2528137" name="connsiteX559"/>
              <a:gd fmla="*/ 188119 h 2244829" name="connsiteY559"/>
              <a:gd fmla="*/ 1821182 w 2528137" name="connsiteX560"/>
              <a:gd fmla="*/ 184196 h 2244829" name="connsiteY560"/>
              <a:gd fmla="*/ 1879572 w 2528137" name="connsiteX561"/>
              <a:gd fmla="*/ 146740 h 2244829" name="connsiteY561"/>
              <a:gd fmla="*/ 1887086 w 2528137" name="connsiteX562"/>
              <a:gd fmla="*/ 161787 h 2244829" name="connsiteY562"/>
              <a:gd fmla="*/ 1783766 w 2528137" name="connsiteX563"/>
              <a:gd fmla="*/ 227617 h 2244829" name="connsiteY563"/>
              <a:gd fmla="*/ 1697510 w 2528137" name="connsiteX564"/>
              <a:gd fmla="*/ 299878 h 2244829" name="connsiteY564"/>
              <a:gd fmla="*/ 1724853 w 2528137" name="connsiteX565"/>
              <a:gd fmla="*/ 299042 h 2244829" name="connsiteY565"/>
              <a:gd fmla="*/ 1808267 w 2528137" name="connsiteX566"/>
              <a:gd fmla="*/ 229762 h 2244829" name="connsiteY566"/>
              <a:gd fmla="*/ 1819459 w 2528137" name="connsiteX567"/>
              <a:gd fmla="*/ 240875 h 2244829" name="connsiteY567"/>
              <a:gd fmla="*/ 1790139 w 2528137" name="connsiteX568"/>
              <a:gd fmla="*/ 267556 h 2244829" name="connsiteY568"/>
              <a:gd fmla="*/ 1779901 w 2528137" name="connsiteX569"/>
              <a:gd fmla="*/ 277599 h 2244829" name="connsiteY569"/>
              <a:gd fmla="*/ 1789688 w 2528137" name="connsiteX570"/>
              <a:gd fmla="*/ 277599 h 2244829" name="connsiteY570"/>
              <a:gd fmla="*/ 1792987 w 2528137" name="connsiteX571"/>
              <a:gd fmla="*/ 289029 h 2244829" name="connsiteY571"/>
              <a:gd fmla="*/ 1759054 w 2528137" name="connsiteX572"/>
              <a:gd fmla="*/ 327129 h 2244829" name="connsiteY572"/>
              <a:gd fmla="*/ 1740203 w 2528137" name="connsiteX573"/>
              <a:gd fmla="*/ 334749 h 2244829" name="connsiteY573"/>
              <a:gd fmla="*/ 1725121 w 2528137" name="connsiteX574"/>
              <a:gd fmla="*/ 338559 h 2244829" name="connsiteY574"/>
              <a:gd fmla="*/ 1713811 w 2528137" name="connsiteX575"/>
              <a:gd fmla="*/ 323319 h 2244829" name="connsiteY575"/>
              <a:gd fmla="*/ 1725121 w 2528137" name="connsiteX576"/>
              <a:gd fmla="*/ 319509 h 2244829" name="connsiteY576"/>
              <a:gd fmla="*/ 1740203 w 2528137" name="connsiteX577"/>
              <a:gd fmla="*/ 319509 h 2244829" name="connsiteY577"/>
              <a:gd fmla="*/ 1763296 w 2528137" name="connsiteX578"/>
              <a:gd fmla="*/ 301411 h 2244829" name="connsiteY578"/>
              <a:gd fmla="*/ 1774891 w 2528137" name="connsiteX579"/>
              <a:gd fmla="*/ 282513 h 2244829" name="connsiteY579"/>
              <a:gd fmla="*/ 1761168 w 2528137" name="connsiteX580"/>
              <a:gd fmla="*/ 295974 h 2244829" name="connsiteY580"/>
              <a:gd fmla="*/ 1709952 w 2528137" name="connsiteX581"/>
              <a:gd fmla="*/ 318308 h 2244829" name="connsiteY581"/>
              <a:gd fmla="*/ 1697584 w 2528137" name="connsiteX582"/>
              <a:gd fmla="*/ 316341 h 2244829" name="connsiteY582"/>
              <a:gd fmla="*/ 1716725 w 2528137" name="connsiteX583"/>
              <a:gd fmla="*/ 341823 h 2244829" name="connsiteY583"/>
              <a:gd fmla="*/ 1731288 w 2528137" name="connsiteX584"/>
              <a:gd fmla="*/ 368959 h 2244829" name="connsiteY584"/>
              <a:gd fmla="*/ 1759451 w 2528137" name="connsiteX585"/>
              <a:gd fmla="*/ 353587 h 2244829" name="connsiteY585"/>
              <a:gd fmla="*/ 1766461 w 2528137" name="connsiteX586"/>
              <a:gd fmla="*/ 352256 h 2244829" name="connsiteY586"/>
              <a:gd fmla="*/ 1766991 w 2528137" name="connsiteX587"/>
              <a:gd fmla="*/ 368404 h 2244829" name="connsiteY587"/>
              <a:gd fmla="*/ 1738501 w 2528137" name="connsiteX588"/>
              <a:gd fmla="*/ 382399 h 2244829" name="connsiteY588"/>
              <a:gd fmla="*/ 1752082 w 2528137" name="connsiteX589"/>
              <a:gd fmla="*/ 407704 h 2244829" name="connsiteY589"/>
              <a:gd fmla="*/ 1762810 w 2528137" name="connsiteX590"/>
              <a:gd fmla="*/ 440592 h 2244829" name="connsiteY590"/>
              <a:gd fmla="*/ 1759614 w 2528137" name="connsiteX591"/>
              <a:gd fmla="*/ 476839 h 2244829" name="connsiteY591"/>
              <a:gd fmla="*/ 1738228 w 2528137" name="connsiteX592"/>
              <a:gd fmla="*/ 412682 h 2244829" name="connsiteY592"/>
              <a:gd fmla="*/ 1722542 w 2528137" name="connsiteX593"/>
              <a:gd fmla="*/ 383437 h 2244829" name="connsiteY593"/>
              <a:gd fmla="*/ 1720334 w 2528137" name="connsiteX594"/>
              <a:gd fmla="*/ 382295 h 2244829" name="connsiteY594"/>
              <a:gd fmla="*/ 1721111 w 2528137" name="connsiteX595"/>
              <a:gd fmla="*/ 380768 h 2244829" name="connsiteY595"/>
              <a:gd fmla="*/ 1706105 w 2528137" name="connsiteX596"/>
              <a:gd fmla="*/ 352791 h 2244829" name="connsiteY596"/>
              <a:gd fmla="*/ 1376604 w 2528137" name="connsiteX597"/>
              <a:gd fmla="*/ 105223 h 2244829" name="connsiteY597"/>
              <a:gd fmla="*/ 1147549 w 2528137" name="connsiteX598"/>
              <a:gd fmla="*/ 112731 h 2244829" name="connsiteY598"/>
              <a:gd fmla="*/ 1065878 w 2528137" name="connsiteX599"/>
              <a:gd fmla="*/ 189212 h 2244829" name="connsiteY599"/>
              <a:gd fmla="*/ 1061536 w 2528137" name="connsiteX600"/>
              <a:gd fmla="*/ 197017 h 2244829" name="connsiteY600"/>
              <a:gd fmla="*/ 1065146 w 2528137" name="connsiteX601"/>
              <a:gd fmla="*/ 195895 h 2244829" name="connsiteY601"/>
              <a:gd fmla="*/ 1057889 w 2528137" name="connsiteX602"/>
              <a:gd fmla="*/ 210712 h 2244829" name="connsiteY602"/>
              <a:gd fmla="*/ 1056578 w 2528137" name="connsiteX603"/>
              <a:gd fmla="*/ 205931 h 2244829" name="connsiteY603"/>
              <a:gd fmla="*/ 1033430 w 2528137" name="connsiteX604"/>
              <a:gd fmla="*/ 247542 h 2244829" name="connsiteY604"/>
              <a:gd fmla="*/ 1042920 w 2528137" name="connsiteX605"/>
              <a:gd fmla="*/ 243784 h 2244829" name="connsiteY605"/>
              <a:gd fmla="*/ 1035210 w 2528137" name="connsiteX606"/>
              <a:gd fmla="*/ 259659 h 2244829" name="connsiteY606"/>
              <a:gd fmla="*/ 1031439 w 2528137" name="connsiteX607"/>
              <a:gd fmla="*/ 251120 h 2244829" name="connsiteY607"/>
              <a:gd fmla="*/ 1012369 w 2528137" name="connsiteX608"/>
              <a:gd fmla="*/ 285401 h 2244829" name="connsiteY608"/>
              <a:gd fmla="*/ 997349 w 2528137" name="connsiteX609"/>
              <a:gd fmla="*/ 285401 h 2244829" name="connsiteY609"/>
              <a:gd fmla="*/ 892209 w 2528137" name="connsiteX610"/>
              <a:gd fmla="*/ 157775 h 2244829" name="connsiteY610"/>
              <a:gd fmla="*/ 723234 w 2528137" name="connsiteX611"/>
              <a:gd fmla="*/ 60179 h 2244829" name="connsiteY611"/>
              <a:gd fmla="*/ 332713 w 2528137" name="connsiteX612"/>
              <a:gd fmla="*/ 45164 h 2244829" name="connsiteY612"/>
              <a:gd fmla="*/ 175003 w 2528137" name="connsiteX613"/>
              <a:gd fmla="*/ 386750 h 2244829" name="connsiteY613"/>
              <a:gd fmla="*/ 204686 w 2528137" name="connsiteX614"/>
              <a:gd fmla="*/ 439191 h 2244829" name="connsiteY614"/>
              <a:gd fmla="*/ 211030 w 2528137" name="connsiteX615"/>
              <a:gd fmla="*/ 438963 h 2244829" name="connsiteY615"/>
              <a:gd fmla="*/ 212897 w 2528137" name="connsiteX616"/>
              <a:gd fmla="*/ 446962 h 2244829" name="connsiteY616"/>
              <a:gd fmla="*/ 210438 w 2528137" name="connsiteX617"/>
              <a:gd fmla="*/ 449354 h 2244829" name="connsiteY617"/>
              <a:gd fmla="*/ 210558 w 2528137" name="connsiteX618"/>
              <a:gd fmla="*/ 449566 h 2244829" name="connsiteY618"/>
              <a:gd fmla="*/ 259491 w 2528137" name="connsiteX619"/>
              <a:gd fmla="*/ 506400 h 2244829" name="connsiteY619"/>
              <a:gd fmla="*/ 301550 w 2528137" name="connsiteX620"/>
              <a:gd fmla="*/ 552019 h 2244829" name="connsiteY620"/>
              <a:gd fmla="*/ 310402 w 2528137" name="connsiteX621"/>
              <a:gd fmla="*/ 548320 h 2244829" name="connsiteY621"/>
              <a:gd fmla="*/ 315222 w 2528137" name="connsiteX622"/>
              <a:gd fmla="*/ 558507 h 2244829" name="connsiteY622"/>
              <a:gd fmla="*/ 309486 w 2528137" name="connsiteX623"/>
              <a:gd fmla="*/ 560627 h 2244829" name="connsiteY623"/>
              <a:gd fmla="*/ 311239 w 2528137" name="connsiteX624"/>
              <a:gd fmla="*/ 562529 h 2244829" name="connsiteY624"/>
              <a:gd fmla="*/ 355243 w 2528137" name="connsiteX625"/>
              <a:gd fmla="*/ 623233 h 2244829" name="connsiteY625"/>
              <a:gd fmla="*/ 351488 w 2528137" name="connsiteX626"/>
              <a:gd fmla="*/ 634494 h 2244829" name="connsiteY626"/>
              <a:gd fmla="*/ 137453 w 2528137" name="connsiteX627"/>
              <a:gd fmla="*/ 795903 h 2244829" name="connsiteY627"/>
              <a:gd fmla="*/ 106827 w 2528137" name="connsiteX628"/>
              <a:gd fmla="*/ 871564 h 2244829" name="connsiteY628"/>
              <a:gd fmla="*/ 107661 w 2528137" name="connsiteX629"/>
              <a:gd fmla="*/ 901015 h 2244829" name="connsiteY629"/>
              <a:gd fmla="*/ 108869 w 2528137" name="connsiteX630"/>
              <a:gd fmla="*/ 902185 h 2244829" name="connsiteY630"/>
              <a:gd fmla="*/ 107744 w 2528137" name="connsiteX631"/>
              <a:gd fmla="*/ 903946 h 2244829" name="connsiteY631"/>
              <a:gd fmla="*/ 108015 w 2528137" name="connsiteX632"/>
              <a:gd fmla="*/ 913485 h 2244829" name="connsiteY632"/>
              <a:gd fmla="*/ 117740 w 2528137" name="connsiteX633"/>
              <a:gd fmla="*/ 956374 h 2244829" name="connsiteY633"/>
              <a:gd fmla="*/ 122371 w 2528137" name="connsiteX634"/>
              <a:gd fmla="*/ 966629 h 2244829" name="connsiteY634"/>
              <a:gd fmla="*/ 124134 w 2528137" name="connsiteX635"/>
              <a:gd fmla="*/ 967520 h 2244829" name="connsiteY635"/>
              <a:gd fmla="*/ 123722 w 2528137" name="connsiteX636"/>
              <a:gd fmla="*/ 969620 h 2244829" name="connsiteY636"/>
              <a:gd fmla="*/ 143797 w 2528137" name="connsiteX637"/>
              <a:gd fmla="*/ 1014068 h 2244829" name="connsiteY637"/>
              <a:gd fmla="*/ 148458 w 2528137" name="connsiteX638"/>
              <a:gd fmla="*/ 1014069 h 2244829" name="connsiteY638"/>
              <a:gd fmla="*/ 153130 w 2528137" name="connsiteX639"/>
              <a:gd fmla="*/ 1025303 h 2244829" name="connsiteY639"/>
              <a:gd fmla="*/ 150431 w 2528137" name="connsiteX640"/>
              <a:gd fmla="*/ 1028759 h 2244829" name="connsiteY640"/>
              <a:gd fmla="*/ 155407 w 2528137" name="connsiteX641"/>
              <a:gd fmla="*/ 1039776 h 2244829" name="connsiteY641"/>
              <a:gd fmla="*/ 205043 w 2528137" name="connsiteX642"/>
              <a:gd fmla="*/ 1111213 h 2244829" name="connsiteY642"/>
              <a:gd fmla="*/ 256499 w 2528137" name="connsiteX643"/>
              <a:gd fmla="*/ 1157900 h 2244829" name="connsiteY643"/>
              <a:gd fmla="*/ 303674 w 2528137" name="connsiteX644"/>
              <a:gd fmla="*/ 1183925 h 2244829" name="connsiteY644"/>
              <a:gd fmla="*/ 303238 w 2528137" name="connsiteX645"/>
              <a:gd fmla="*/ 1183103 h 2244829" name="connsiteY645"/>
              <a:gd fmla="*/ 307511 w 2528137" name="connsiteX646"/>
              <a:gd fmla="*/ 1177177 h 2244829" name="connsiteY646"/>
              <a:gd fmla="*/ 314258 w 2528137" name="connsiteX647"/>
              <a:gd fmla="*/ 1179087 h 2244829" name="connsiteY647"/>
              <a:gd fmla="*/ 318794 w 2528137" name="connsiteX648"/>
              <a:gd fmla="*/ 1187422 h 2244829" name="connsiteY648"/>
              <a:gd fmla="*/ 312641 w 2528137" name="connsiteX649"/>
              <a:gd fmla="*/ 1188872 h 2244829" name="connsiteY649"/>
              <a:gd fmla="*/ 318163 w 2528137" name="connsiteX650"/>
              <a:gd fmla="*/ 1191918 h 2244829" name="connsiteY650"/>
              <a:gd fmla="*/ 359556 w 2528137" name="connsiteX651"/>
              <a:gd fmla="*/ 1205770 h 2244829" name="connsiteY651"/>
              <a:gd fmla="*/ 369517 w 2528137" name="connsiteX652"/>
              <a:gd fmla="*/ 1199018 h 2244829" name="connsiteY652"/>
              <a:gd fmla="*/ 378427 w 2528137" name="connsiteX653"/>
              <a:gd fmla="*/ 1201797 h 2244829" name="connsiteY653"/>
              <a:gd fmla="*/ 382172 w 2528137" name="connsiteX654"/>
              <a:gd fmla="*/ 1190440 h 2244829" name="connsiteY654"/>
              <a:gd fmla="*/ 369517 w 2528137" name="connsiteX655"/>
              <a:gd fmla="*/ 1199018 h 2244829" name="connsiteY655"/>
              <a:gd fmla="*/ 340979 w 2528137" name="connsiteX656"/>
              <a:gd fmla="*/ 1190440 h 2244829" name="connsiteY656"/>
              <a:gd fmla="*/ 344723 w 2528137" name="connsiteX657"/>
              <a:gd fmla="*/ 1175431 h 2244829" name="connsiteY657"/>
              <a:gd fmla="*/ 389662 w 2528137" name="connsiteX658"/>
              <a:gd fmla="*/ 1190440 h 2244829" name="connsiteY658"/>
              <a:gd fmla="*/ 389662 w 2528137" name="connsiteX659"/>
              <a:gd fmla="*/ 1201797 h 2244829" name="connsiteY659"/>
              <a:gd fmla="*/ 376752 w 2528137" name="connsiteX660"/>
              <a:gd fmla="*/ 1211525 h 2244829" name="connsiteY660"/>
              <a:gd fmla="*/ 386164 w 2528137" name="connsiteX661"/>
              <a:gd fmla="*/ 1214675 h 2244829" name="connsiteY661"/>
              <a:gd fmla="*/ 456629 w 2528137" name="connsiteX662"/>
              <a:gd fmla="*/ 1227578 h 2244829" name="connsiteY662"/>
              <a:gd fmla="*/ 610584 w 2528137" name="connsiteX663"/>
              <a:gd fmla="*/ 1220071 h 2244829" name="connsiteY663"/>
              <a:gd fmla="*/ 693194 w 2528137" name="connsiteX664"/>
              <a:gd fmla="*/ 1208809 h 2244829" name="connsiteY664"/>
              <a:gd fmla="*/ 764539 w 2528137" name="connsiteX665"/>
              <a:gd fmla="*/ 1343942 h 2244829" name="connsiteY665"/>
              <a:gd fmla="*/ 971005 w 2528137" name="connsiteX666"/>
              <a:gd fmla="*/ 1516554 h 2244829" name="connsiteY666"/>
              <a:gd fmla="*/ 1031218 w 2528137" name="connsiteX667"/>
              <a:gd fmla="*/ 1539512 h 2244829" name="connsiteY667"/>
              <a:gd fmla="*/ 1034681 w 2528137" name="connsiteX668"/>
              <a:gd fmla="*/ 1539512 h 2244829" name="connsiteY668"/>
              <a:gd fmla="*/ 1034738 w 2528137" name="connsiteX669"/>
              <a:gd fmla="*/ 1540854 h 2244829" name="connsiteY669"/>
              <a:gd fmla="*/ 1049919 w 2528137" name="connsiteX670"/>
              <a:gd fmla="*/ 1546642 h 2244829" name="connsiteY670"/>
              <a:gd fmla="*/ 1049969 w 2528137" name="connsiteX671"/>
              <a:gd fmla="*/ 1546655 h 2244829" name="connsiteY671"/>
              <a:gd fmla="*/ 1053619 w 2528137" name="connsiteX672"/>
              <a:gd fmla="*/ 1543233 h 2244829" name="connsiteY672"/>
              <a:gd fmla="*/ 1060156 w 2528137" name="connsiteX673"/>
              <a:gd fmla="*/ 1538628 h 2244829" name="connsiteY673"/>
              <a:gd fmla="*/ 1066693 w 2528137" name="connsiteX674"/>
              <a:gd fmla="*/ 1539968 h 2244829" name="connsiteY674"/>
              <a:gd fmla="*/ 1068561 w 2528137" name="connsiteX675"/>
              <a:gd fmla="*/ 1550694 h 2244829" name="connsiteY675"/>
              <a:gd fmla="*/ 1067910 w 2528137" name="connsiteX676"/>
              <a:gd fmla="*/ 1551331 h 2244829" name="connsiteY676"/>
              <a:gd fmla="*/ 1095781 w 2528137" name="connsiteX677"/>
              <a:gd fmla="*/ 1558594 h 2244829" name="connsiteY677"/>
              <a:gd fmla="*/ 1103019 w 2528137" name="connsiteX678"/>
              <a:gd fmla="*/ 1547387 h 2244829" name="connsiteY678"/>
              <a:gd fmla="*/ 1114449 w 2528137" name="connsiteX679"/>
              <a:gd fmla="*/ 1562204 h 2244829" name="connsiteY679"/>
              <a:gd fmla="*/ 1113719 w 2528137" name="connsiteX680"/>
              <a:gd fmla="*/ 1563269 h 2244829" name="connsiteY680"/>
              <a:gd fmla="*/ 1121176 w 2528137" name="connsiteX681"/>
              <a:gd fmla="*/ 1565213 h 2244829" name="connsiteY681"/>
              <a:gd fmla="*/ 1575619 w 2528137" name="connsiteX682"/>
              <a:gd fmla="*/ 1437785 h 2244829" name="connsiteY682"/>
              <a:gd fmla="*/ 1590639 w 2528137" name="connsiteX683"/>
              <a:gd fmla="*/ 1445292 h 2244829" name="connsiteY683"/>
              <a:gd fmla="*/ 1252986 w 2528137" name="connsiteX684"/>
              <a:gd fmla="*/ 2187020 h 2244829" name="connsiteY684"/>
              <a:gd fmla="*/ 1250960 w 2528137" name="connsiteX685"/>
              <a:gd fmla="*/ 2187900 h 2244829" name="connsiteY685"/>
              <a:gd fmla="*/ 1174318 w 2528137" name="connsiteX686"/>
              <a:gd fmla="*/ 2212358 h 2244829" name="connsiteY686"/>
              <a:gd fmla="*/ 1049919 w 2528137" name="connsiteX687"/>
              <a:gd fmla="*/ 2229814 h 2244829" name="connsiteY687"/>
              <a:gd fmla="*/ 1575619 w 2528137" name="connsiteX688"/>
              <a:gd fmla="*/ 1606701 h 2244829" name="connsiteY688"/>
              <a:gd fmla="*/ 1575619 w 2528137" name="connsiteX689"/>
              <a:gd fmla="*/ 1494090 h 2244829" name="connsiteY689"/>
              <a:gd fmla="*/ 1523049 w 2528137" name="connsiteX690"/>
              <a:gd fmla="*/ 1490337 h 2244829" name="connsiteY690"/>
              <a:gd fmla="*/ 1324034 w 2528137" name="connsiteX691"/>
              <a:gd fmla="*/ 1572918 h 2244829" name="connsiteY691"/>
              <a:gd fmla="*/ 1231531 w 2528137" name="connsiteX692"/>
              <a:gd fmla="*/ 1586056 h 2244829" name="connsiteY692"/>
              <a:gd fmla="*/ 1234221 w 2528137" name="connsiteX693"/>
              <a:gd fmla="*/ 1595390 h 2244829" name="connsiteY693"/>
              <a:gd fmla="*/ 1197092 w 2528137" name="connsiteX694"/>
              <a:gd fmla="*/ 1643208 h 2244829" name="connsiteY694"/>
              <a:gd fmla="*/ 1226960 w 2528137" name="connsiteX695"/>
              <a:gd fmla="*/ 1648655 h 2244829" name="connsiteY695"/>
              <a:gd fmla="*/ 1233369 w 2528137" name="connsiteX696"/>
              <a:gd fmla="*/ 1648579 h 2244829" name="connsiteY696"/>
              <a:gd fmla="*/ 1243513 w 2528137" name="connsiteX697"/>
              <a:gd fmla="*/ 1629672 h 2244829" name="connsiteY697"/>
              <a:gd fmla="*/ 1282406 w 2528137" name="connsiteX698"/>
              <a:gd fmla="*/ 1584978 h 2244829" name="connsiteY698"/>
              <a:gd fmla="*/ 1297223 w 2528137" name="connsiteX699"/>
              <a:gd fmla="*/ 1599876 h 2244829" name="connsiteY699"/>
              <a:gd fmla="*/ 1267590 w 2528137" name="connsiteX700"/>
              <a:gd fmla="*/ 1625948 h 2244829" name="connsiteY700"/>
              <a:gd fmla="*/ 1252773 w 2528137" name="connsiteX701"/>
              <a:gd fmla="*/ 1648295 h 2244829" name="connsiteY701"/>
              <a:gd fmla="*/ 1252747 w 2528137" name="connsiteX702"/>
              <a:gd fmla="*/ 1648349 h 2244829" name="connsiteY702"/>
              <a:gd fmla="*/ 1264079 w 2528137" name="connsiteX703"/>
              <a:gd fmla="*/ 1648215 h 2244829" name="connsiteY703"/>
              <a:gd fmla="*/ 1304039 w 2528137" name="connsiteX704"/>
              <a:gd fmla="*/ 1638134 h 2244829" name="connsiteY704"/>
              <a:gd fmla="*/ 1301456 w 2528137" name="connsiteX705"/>
              <a:gd fmla="*/ 1633111 h 2244829" name="connsiteY705"/>
              <a:gd fmla="*/ 1335746 w 2528137" name="connsiteX706"/>
              <a:gd fmla="*/ 1577549 h 2244829" name="connsiteY706"/>
              <a:gd fmla="*/ 1349557 w 2528137" name="connsiteX707"/>
              <a:gd fmla="*/ 1575697 h 2244829" name="connsiteY707"/>
              <a:gd fmla="*/ 1354796 w 2528137" name="connsiteX708"/>
              <a:gd fmla="*/ 1584957 h 2244829" name="connsiteY708"/>
              <a:gd fmla="*/ 1332889 w 2528137" name="connsiteX709"/>
              <a:gd fmla="*/ 1609497 h 2244829" name="connsiteY709"/>
              <a:gd fmla="*/ 1323514 w 2528137" name="connsiteX710"/>
              <a:gd fmla="*/ 1625313 h 2244829" name="connsiteY710"/>
              <a:gd fmla="*/ 1316696 w 2528137" name="connsiteX711"/>
              <a:gd fmla="*/ 1621999 h 2244829" name="connsiteY711"/>
              <a:gd fmla="*/ 1305266 w 2528137" name="connsiteX712"/>
              <a:gd fmla="*/ 1629407 h 2244829" name="connsiteY712"/>
              <a:gd fmla="*/ 1314614 w 2528137" name="connsiteX713"/>
              <a:gd fmla="*/ 1635466 h 2244829" name="connsiteY713"/>
              <a:gd fmla="*/ 1318003 w 2528137" name="connsiteX714"/>
              <a:gd fmla="*/ 1634611 h 2244829" name="connsiteY714"/>
              <a:gd fmla="*/ 1323514 w 2528137" name="connsiteX715"/>
              <a:gd fmla="*/ 1625313 h 2244829" name="connsiteY715"/>
              <a:gd fmla="*/ 1326221 w 2528137" name="connsiteX716"/>
              <a:gd fmla="*/ 1626629 h 2244829" name="connsiteY716"/>
              <a:gd fmla="*/ 1325062 w 2528137" name="connsiteX717"/>
              <a:gd fmla="*/ 1632830 h 2244829" name="connsiteY717"/>
              <a:gd fmla="*/ 1325230 w 2528137" name="connsiteX718"/>
              <a:gd fmla="*/ 1632788 h 2244829" name="connsiteY718"/>
              <a:gd fmla="*/ 1354155 w 2528137" name="connsiteX719"/>
              <a:gd fmla="*/ 1619960 h 2244829" name="connsiteY719"/>
              <a:gd fmla="*/ 1358190 w 2528137" name="connsiteX720"/>
              <a:gd fmla="*/ 1600925 h 2244829" name="connsiteY720"/>
              <a:gd fmla="*/ 1391944 w 2528137" name="connsiteX721"/>
              <a:gd fmla="*/ 1550608 h 2244829" name="connsiteY721"/>
              <a:gd fmla="*/ 1403850 w 2528137" name="connsiteX722"/>
              <a:gd fmla="*/ 1550608 h 2244829" name="connsiteY722"/>
              <a:gd fmla="*/ 1407184 w 2528137" name="connsiteX723"/>
              <a:gd fmla="*/ 1561790 h 2244829" name="connsiteY723"/>
              <a:gd fmla="*/ 1385753 w 2528137" name="connsiteX724"/>
              <a:gd fmla="*/ 1589743 h 2244829" name="connsiteY724"/>
              <a:gd fmla="*/ 1384593 w 2528137" name="connsiteX725"/>
              <a:gd fmla="*/ 1591524 h 2244829" name="connsiteY725"/>
              <a:gd fmla="*/ 1384324 w 2528137" name="connsiteX726"/>
              <a:gd fmla="*/ 1591607 h 2244829" name="connsiteY726"/>
              <a:gd fmla="*/ 1361464 w 2528137" name="connsiteX727"/>
              <a:gd fmla="*/ 1613970 h 2244829" name="connsiteY727"/>
              <a:gd fmla="*/ 1365036 w 2528137" name="connsiteX728"/>
              <a:gd fmla="*/ 1615135 h 2244829" name="connsiteY728"/>
              <a:gd fmla="*/ 1374736 w 2528137" name="connsiteX729"/>
              <a:gd fmla="*/ 1610833 h 2244829" name="connsiteY729"/>
              <a:gd fmla="*/ 1376645 w 2528137" name="connsiteX730"/>
              <a:gd fmla="*/ 1603720 h 2244829" name="connsiteY730"/>
              <a:gd fmla="*/ 1384593 w 2528137" name="connsiteX731"/>
              <a:gd fmla="*/ 1591524 h 2244829" name="connsiteY731"/>
              <a:gd fmla="*/ 1394802 w 2528137" name="connsiteX732"/>
              <a:gd fmla="*/ 1588346 h 2244829" name="connsiteY732"/>
              <a:gd fmla="*/ 1399018 w 2528137" name="connsiteX733"/>
              <a:gd fmla="*/ 1597832 h 2244829" name="connsiteY733"/>
              <a:gd fmla="*/ 1418931 w 2528137" name="connsiteX734"/>
              <a:gd fmla="*/ 1585911 h 2244829" name="connsiteY734"/>
              <a:gd fmla="*/ 1428382 w 2528137" name="connsiteX735"/>
              <a:gd fmla="*/ 1571440 h 2244829" name="connsiteY735"/>
              <a:gd fmla="*/ 1443934 w 2528137" name="connsiteX736"/>
              <a:gd fmla="*/ 1543298 h 2244829" name="connsiteY736"/>
              <a:gd fmla="*/ 1457602 w 2528137" name="connsiteX737"/>
              <a:gd fmla="*/ 1538607 h 2244829" name="connsiteY737"/>
              <a:gd fmla="*/ 1462786 w 2528137" name="connsiteX738"/>
              <a:gd fmla="*/ 1550802 h 2244829" name="connsiteY738"/>
              <a:gd fmla="*/ 1451980 w 2528137" name="connsiteX739"/>
              <a:gd fmla="*/ 1566127 h 2244829" name="connsiteY739"/>
              <a:gd fmla="*/ 1457858 w 2528137" name="connsiteX740"/>
              <a:gd fmla="*/ 1562608 h 2244829" name="connsiteY740"/>
              <a:gd fmla="*/ 1462447 w 2528137" name="connsiteX741"/>
              <a:gd fmla="*/ 1554843 h 2244829" name="connsiteY741"/>
              <a:gd fmla="*/ 1492330 w 2528137" name="connsiteX742"/>
              <a:gd fmla="*/ 1521073 h 2244829" name="connsiteY742"/>
              <a:gd fmla="*/ 1498283 w 2528137" name="connsiteX743"/>
              <a:gd fmla="*/ 1516441 h 2244829" name="connsiteY743"/>
              <a:gd fmla="*/ 1503535 w 2528137" name="connsiteX744"/>
              <a:gd fmla="*/ 1528577 h 2244829" name="connsiteY744"/>
              <a:gd fmla="*/ 1495256 w 2528137" name="connsiteX745"/>
              <a:gd fmla="*/ 1540220 h 2244829" name="connsiteY745"/>
              <a:gd fmla="*/ 1496720 w 2528137" name="connsiteX746"/>
              <a:gd fmla="*/ 1539344 h 2244829" name="connsiteY746"/>
              <a:gd fmla="*/ 1507977 w 2528137" name="connsiteX747"/>
              <a:gd fmla="*/ 1546852 h 2244829" name="connsiteY747"/>
              <a:gd fmla="*/ 1509452 w 2528137" name="connsiteX748"/>
              <a:gd fmla="*/ 1559377 h 2244829" name="connsiteY748"/>
              <a:gd fmla="*/ 1553430 w 2528137" name="connsiteX749"/>
              <a:gd fmla="*/ 1520545 h 2244829" name="connsiteY749"/>
              <a:gd fmla="*/ 1566650 w 2528137" name="connsiteX750"/>
              <a:gd fmla="*/ 1520545 h 2244829" name="connsiteY750"/>
              <a:gd fmla="*/ 1568539 w 2528137" name="connsiteX751"/>
              <a:gd fmla="*/ 1531876 h 2244829" name="connsiteY751"/>
              <a:gd fmla="*/ 1522741 w 2528137" name="connsiteX752"/>
              <a:gd fmla="*/ 1568704 h 2244829" name="connsiteY752"/>
              <a:gd fmla="*/ 1511991 w 2528137" name="connsiteX753"/>
              <a:gd fmla="*/ 1580951 h 2244829" name="connsiteY753"/>
              <a:gd fmla="*/ 1513532 w 2528137" name="connsiteX754"/>
              <a:gd fmla="*/ 1594036 h 2244829" name="connsiteY754"/>
              <a:gd fmla="*/ 1511085 w 2528137" name="connsiteX755"/>
              <a:gd fmla="*/ 1618860 h 2244829" name="connsiteY755"/>
              <a:gd fmla="*/ 1520559 w 2528137" name="connsiteX756"/>
              <a:gd fmla="*/ 1609282 h 2244829" name="connsiteY756"/>
              <a:gd fmla="*/ 1560110 w 2528137" name="connsiteX757"/>
              <a:gd fmla="*/ 1566474 h 2244829" name="connsiteY757"/>
              <a:gd fmla="*/ 1574534 w 2528137" name="connsiteX758"/>
              <a:gd fmla="*/ 1566474 h 2244829" name="connsiteY758"/>
              <a:gd fmla="*/ 1574999 w 2528137" name="connsiteX759"/>
              <a:gd fmla="*/ 1577641 h 2244829" name="connsiteY759"/>
              <a:gd fmla="*/ 1508108 w 2528137" name="connsiteX760"/>
              <a:gd fmla="*/ 1644533 h 2244829" name="connsiteY760"/>
              <a:gd fmla="*/ 1500064 w 2528137" name="connsiteX761"/>
              <a:gd fmla="*/ 1673405 h 2244829" name="connsiteY761"/>
              <a:gd fmla="*/ 1510584 w 2528137" name="connsiteX762"/>
              <a:gd fmla="*/ 1667340 h 2244829" name="connsiteY762"/>
              <a:gd fmla="*/ 1548901 w 2528137" name="connsiteX763"/>
              <a:gd fmla="*/ 1636383 h 2244829" name="connsiteY763"/>
              <a:gd fmla="*/ 1561985 w 2528137" name="connsiteX764"/>
              <a:gd fmla="*/ 1635914 h 2244829" name="connsiteY764"/>
              <a:gd fmla="*/ 1563854 w 2528137" name="connsiteX765"/>
              <a:gd fmla="*/ 1643888 h 2244829" name="connsiteY765"/>
              <a:gd fmla="*/ 1520397 w 2528137" name="connsiteX766"/>
              <a:gd fmla="*/ 1681411 h 2244829" name="connsiteY766"/>
              <a:gd fmla="*/ 1492238 w 2528137" name="connsiteX767"/>
              <a:gd fmla="*/ 1697398 h 2244829" name="connsiteY767"/>
              <a:gd fmla="*/ 1478052 w 2528137" name="connsiteX768"/>
              <a:gd fmla="*/ 1730187 h 2244829" name="connsiteY768"/>
              <a:gd fmla="*/ 1519780 w 2528137" name="connsiteX769"/>
              <a:gd fmla="*/ 1708783 h 2244829" name="connsiteY769"/>
              <a:gd fmla="*/ 1527299 w 2528137" name="connsiteX770"/>
              <a:gd fmla="*/ 1723599 h 2244829" name="connsiteY770"/>
              <a:gd fmla="*/ 1469962 w 2528137" name="connsiteX771"/>
              <a:gd fmla="*/ 1752770 h 2244829" name="connsiteY771"/>
              <a:gd fmla="*/ 1463460 w 2528137" name="connsiteX772"/>
              <a:gd fmla="*/ 1755495 h 2244829" name="connsiteY772"/>
              <a:gd fmla="*/ 1443877 w 2528137" name="connsiteX773"/>
              <a:gd fmla="*/ 1786646 h 2244829" name="connsiteY773"/>
              <a:gd fmla="*/ 1496138 w 2528137" name="connsiteX774"/>
              <a:gd fmla="*/ 1761193 h 2244829" name="connsiteY774"/>
              <a:gd fmla="*/ 1503572 w 2528137" name="connsiteX775"/>
              <a:gd fmla="*/ 1779829 h 2244829" name="connsiteY775"/>
              <a:gd fmla="*/ 1425731 w 2528137" name="connsiteX776"/>
              <a:gd fmla="*/ 1815511 h 2244829" name="connsiteY776"/>
              <a:gd fmla="*/ 1420385 w 2528137" name="connsiteX777"/>
              <a:gd fmla="*/ 1824015 h 2244829" name="connsiteY777"/>
              <a:gd fmla="*/ 1408369 w 2528137" name="connsiteX778"/>
              <a:gd fmla="*/ 1837853 h 2244829" name="connsiteY778"/>
              <a:gd fmla="*/ 1421815 w 2528137" name="connsiteX779"/>
              <a:gd fmla="*/ 1832826 h 2244829" name="connsiteY779"/>
              <a:gd fmla="*/ 1500736 w 2528137" name="connsiteX780"/>
              <a:gd fmla="*/ 1810414 h 2244829" name="connsiteY780"/>
              <a:gd fmla="*/ 1504495 w 2528137" name="connsiteX781"/>
              <a:gd fmla="*/ 1825355 h 2244829" name="connsiteY781"/>
              <a:gd fmla="*/ 1387170 w 2528137" name="connsiteX782"/>
              <a:gd fmla="*/ 1863701 h 2244829" name="connsiteY782"/>
              <a:gd fmla="*/ 1385723 w 2528137" name="connsiteX783"/>
              <a:gd fmla="*/ 1863932 h 2244829" name="connsiteY783"/>
              <a:gd fmla="*/ 1360979 w 2528137" name="connsiteX784"/>
              <a:gd fmla="*/ 1892428 h 2244829" name="connsiteY784"/>
              <a:gd fmla="*/ 1372783 w 2528137" name="connsiteX785"/>
              <a:gd fmla="*/ 1888388 h 2244829" name="connsiteY785"/>
              <a:gd fmla="*/ 1451087 w 2528137" name="connsiteX786"/>
              <a:gd fmla="*/ 1869244 h 2244829" name="connsiteY786"/>
              <a:gd fmla="*/ 1458545 w 2528137" name="connsiteX787"/>
              <a:gd fmla="*/ 1884559 h 2244829" name="connsiteY787"/>
              <a:gd fmla="*/ 1391427 w 2528137" name="connsiteX788"/>
              <a:gd fmla="*/ 1899874 h 2244829" name="connsiteY788"/>
              <a:gd fmla="*/ 1350411 w 2528137" name="connsiteX789"/>
              <a:gd fmla="*/ 1915188 h 2244829" name="connsiteY789"/>
              <a:gd fmla="*/ 1331767 w 2528137" name="connsiteX790"/>
              <a:gd fmla="*/ 1919017 h 2244829" name="connsiteY790"/>
              <a:gd fmla="*/ 1325708 w 2528137" name="connsiteX791"/>
              <a:gd fmla="*/ 1923324 h 2244829" name="connsiteY791"/>
              <a:gd fmla="*/ 1325963 w 2528137" name="connsiteX792"/>
              <a:gd fmla="*/ 1922853 h 2244829" name="connsiteY792"/>
              <a:gd fmla="*/ 1287062 w 2528137" name="connsiteX793"/>
              <a:gd fmla="*/ 1955587 h 2244829" name="connsiteY793"/>
              <a:gd fmla="*/ 1227398 w 2528137" name="connsiteX794"/>
              <a:gd fmla="*/ 1989849 h 2244829" name="connsiteY794"/>
              <a:gd fmla="*/ 1261710 w 2528137" name="connsiteX795"/>
              <a:gd fmla="*/ 1988576 h 2244829" name="connsiteY795"/>
              <a:gd fmla="*/ 1260742 w 2528137" name="connsiteX796"/>
              <a:gd fmla="*/ 1986701 h 2244829" name="connsiteY796"/>
              <a:gd fmla="*/ 1335447 w 2528137" name="connsiteX797"/>
              <a:gd fmla="*/ 1948601 h 2244829" name="connsiteY797"/>
              <a:gd fmla="*/ 1436300 w 2528137" name="connsiteX798"/>
              <a:gd fmla="*/ 1929551 h 2244829" name="connsiteY798"/>
              <a:gd fmla="*/ 1436300 w 2528137" name="connsiteX799"/>
              <a:gd fmla="*/ 1944791 h 2244829" name="connsiteY799"/>
              <a:gd fmla="*/ 1357859 w 2528137" name="connsiteX800"/>
              <a:gd fmla="*/ 1960031 h 2244829" name="connsiteY800"/>
              <a:gd fmla="*/ 1287472 w 2528137" name="connsiteX801"/>
              <a:gd fmla="*/ 1978247 h 2244829" name="connsiteY801"/>
              <a:gd fmla="*/ 1278114 w 2528137" name="connsiteX802"/>
              <a:gd fmla="*/ 1987982 h 2244829" name="connsiteY802"/>
              <a:gd fmla="*/ 1383904 w 2528137" name="connsiteX803"/>
              <a:gd fmla="*/ 1989386 h 2244829" name="connsiteY803"/>
              <a:gd fmla="*/ 1383904 w 2528137" name="connsiteX804"/>
              <a:gd fmla="*/ 2004395 h 2244829" name="connsiteY804"/>
              <a:gd fmla="*/ 1182036 w 2528137" name="connsiteX805"/>
              <a:gd fmla="*/ 2017651 h 2244829" name="connsiteY805"/>
              <a:gd fmla="*/ 1169887 w 2528137" name="connsiteX806"/>
              <a:gd fmla="*/ 2010961 h 2244829" name="connsiteY806"/>
              <a:gd fmla="*/ 1169935 w 2528137" name="connsiteX807"/>
              <a:gd fmla="*/ 2010855 h 2244829" name="connsiteY807"/>
              <a:gd fmla="*/ 1144007 w 2528137" name="connsiteX808"/>
              <a:gd fmla="*/ 2017531 h 2244829" name="connsiteY808"/>
              <a:gd fmla="*/ 1091475 w 2528137" name="connsiteX809"/>
              <a:gd fmla="*/ 2053665 h 2244829" name="connsiteY809"/>
              <a:gd fmla="*/ 1048734 w 2528137" name="connsiteX810"/>
              <a:gd fmla="*/ 2169281 h 2244829" name="connsiteY810"/>
              <a:gd fmla="*/ 1051472 w 2528137" name="connsiteX811"/>
              <a:gd fmla="*/ 2179828 h 2244829" name="connsiteY811"/>
              <a:gd fmla="*/ 1081891 w 2528137" name="connsiteX812"/>
              <a:gd fmla="*/ 2183760 h 2244829" name="connsiteY812"/>
              <a:gd fmla="*/ 1132947 w 2528137" name="connsiteX813"/>
              <a:gd fmla="*/ 2184702 h 2244829" name="connsiteY813"/>
              <a:gd fmla="*/ 1129165 w 2528137" name="connsiteX814"/>
              <a:gd fmla="*/ 2199783 h 2244829" name="connsiteY814"/>
              <a:gd fmla="*/ 1078582 w 2528137" name="connsiteX815"/>
              <a:gd fmla="*/ 2198841 h 2244829" name="connsiteY815"/>
              <a:gd fmla="*/ 1055583 w 2528137" name="connsiteX816"/>
              <a:gd fmla="*/ 2195662 h 2244829" name="connsiteY816"/>
              <a:gd fmla="*/ 1057704 w 2528137" name="connsiteX817"/>
              <a:gd fmla="*/ 2203831 h 2244829" name="connsiteY817"/>
              <a:gd fmla="*/ 1046447 w 2528137" name="connsiteX818"/>
              <a:gd fmla="*/ 2215094 h 2244829" name="connsiteY818"/>
              <a:gd fmla="*/ 1036223 w 2528137" name="connsiteX819"/>
              <a:gd fmla="*/ 2192987 h 2244829" name="connsiteY819"/>
              <a:gd fmla="*/ 1030834 w 2528137" name="connsiteX820"/>
              <a:gd fmla="*/ 2192242 h 2244829" name="connsiteY820"/>
              <a:gd fmla="*/ 1030834 w 2528137" name="connsiteX821"/>
              <a:gd fmla="*/ 2177161 h 2244829" name="connsiteY821"/>
              <a:gd fmla="*/ 1033162 w 2528137" name="connsiteX822"/>
              <a:gd fmla="*/ 2177462 h 2244829" name="connsiteY822"/>
              <a:gd fmla="*/ 1031262 w 2528137" name="connsiteX823"/>
              <a:gd fmla="*/ 2160072 h 2244829" name="connsiteY823"/>
              <a:gd fmla="*/ 1121493 w 2528137" name="connsiteX824"/>
              <a:gd fmla="*/ 2004861 h 2244829" name="connsiteY824"/>
              <a:gd fmla="*/ 1200291 w 2528137" name="connsiteX825"/>
              <a:gd fmla="*/ 1986090 h 2244829" name="connsiteY825"/>
              <a:gd fmla="*/ 1297850 w 2528137" name="connsiteX826"/>
              <a:gd fmla="*/ 1926023 h 2244829" name="connsiteY826"/>
              <a:gd fmla="*/ 1313296 w 2528137" name="connsiteX827"/>
              <a:gd fmla="*/ 1911822 h 2244829" name="connsiteY827"/>
              <a:gd fmla="*/ 1313123 w 2528137" name="connsiteX828"/>
              <a:gd fmla="*/ 1911360 h 2244829" name="connsiteY828"/>
              <a:gd fmla="*/ 1319182 w 2528137" name="connsiteX829"/>
              <a:gd fmla="*/ 1906095 h 2244829" name="connsiteY829"/>
              <a:gd fmla="*/ 1319668 w 2528137" name="connsiteX830"/>
              <a:gd fmla="*/ 1905964 h 2244829" name="connsiteY830"/>
              <a:gd fmla="*/ 1361104 w 2528137" name="connsiteX831"/>
              <a:gd fmla="*/ 1867869 h 2244829" name="connsiteY831"/>
              <a:gd fmla="*/ 1346652 w 2528137" name="connsiteX832"/>
              <a:gd fmla="*/ 1870179 h 2244829" name="connsiteY832"/>
              <a:gd fmla="*/ 1342894 w 2528137" name="connsiteX833"/>
              <a:gd fmla="*/ 1855238 h 2244829" name="connsiteY833"/>
              <a:gd fmla="*/ 1378079 w 2528137" name="connsiteX834"/>
              <a:gd fmla="*/ 1848244 h 2244829" name="connsiteY834"/>
              <a:gd fmla="*/ 1391159 w 2528137" name="connsiteX835"/>
              <a:gd fmla="*/ 1831358 h 2244829" name="connsiteY835"/>
              <a:gd fmla="*/ 1373475 w 2528137" name="connsiteX836"/>
              <a:gd fmla="*/ 1839464 h 2244829" name="connsiteY836"/>
              <a:gd fmla="*/ 1366040 w 2528137" name="connsiteX837"/>
              <a:gd fmla="*/ 1824555 h 2244829" name="connsiteY837"/>
              <a:gd fmla="*/ 1414839 w 2528137" name="connsiteX838"/>
              <a:gd fmla="*/ 1800789 h 2244829" name="connsiteY838"/>
              <a:gd fmla="*/ 1425427 w 2528137" name="connsiteX839"/>
              <a:gd fmla="*/ 1787119 h 2244829" name="connsiteY839"/>
              <a:gd fmla="*/ 1435279 w 2528137" name="connsiteX840"/>
              <a:gd fmla="*/ 1767305 h 2244829" name="connsiteY840"/>
              <a:gd fmla="*/ 1406984 w 2528137" name="connsiteX841"/>
              <a:gd fmla="*/ 1779162 h 2244829" name="connsiteY841"/>
              <a:gd fmla="*/ 1403224 w 2528137" name="connsiteX842"/>
              <a:gd fmla="*/ 1764345 h 2244829" name="connsiteY842"/>
              <a:gd fmla="*/ 1446197 w 2528137" name="connsiteX843"/>
              <a:gd fmla="*/ 1745344 h 2244829" name="connsiteY843"/>
              <a:gd fmla="*/ 1466408 w 2528137" name="connsiteX844"/>
              <a:gd fmla="*/ 1704693 h 2244829" name="connsiteY844"/>
              <a:gd fmla="*/ 1461986 w 2528137" name="connsiteX845"/>
              <a:gd fmla="*/ 1702986 h 2244829" name="connsiteY845"/>
              <a:gd fmla="*/ 1466659 w 2528137" name="connsiteX846"/>
              <a:gd fmla="*/ 1692667 h 2244829" name="connsiteY846"/>
              <a:gd fmla="*/ 1472561 w 2528137" name="connsiteX847"/>
              <a:gd fmla="*/ 1689264 h 2244829" name="connsiteY847"/>
              <a:gd fmla="*/ 1480484 w 2528137" name="connsiteX848"/>
              <a:gd fmla="*/ 1658567 h 2244829" name="connsiteY848"/>
              <a:gd fmla="*/ 1478217 w 2528137" name="connsiteX849"/>
              <a:gd fmla="*/ 1652089 h 2244829" name="connsiteY849"/>
              <a:gd fmla="*/ 1483546 w 2528137" name="connsiteX850"/>
              <a:gd fmla="*/ 1646702 h 2244829" name="connsiteY850"/>
              <a:gd fmla="*/ 1493227 w 2528137" name="connsiteX851"/>
              <a:gd fmla="*/ 1609192 h 2244829" name="connsiteY851"/>
              <a:gd fmla="*/ 1481665 w 2528137" name="connsiteX852"/>
              <a:gd fmla="*/ 1614973 h 2244829" name="connsiteY852"/>
              <a:gd fmla="*/ 1470333 w 2528137" name="connsiteX853"/>
              <a:gd fmla="*/ 1607419 h 2244829" name="connsiteY853"/>
              <a:gd fmla="*/ 1496188 w 2528137" name="connsiteX854"/>
              <a:gd fmla="*/ 1575573 h 2244829" name="connsiteY854"/>
              <a:gd fmla="*/ 1496016 w 2528137" name="connsiteX855"/>
              <a:gd fmla="*/ 1569084 h 2244829" name="connsiteY855"/>
              <a:gd fmla="*/ 1473503 w 2528137" name="connsiteX856"/>
              <a:gd fmla="*/ 1570844 h 2244829" name="connsiteY856"/>
              <a:gd fmla="*/ 1470302 w 2528137" name="connsiteX857"/>
              <a:gd fmla="*/ 1572833 h 2244829" name="connsiteY857"/>
              <a:gd fmla="*/ 1469918 w 2528137" name="connsiteX858"/>
              <a:gd fmla="*/ 1573604 h 2244829" name="connsiteY858"/>
              <a:gd fmla="*/ 1468051 w 2528137" name="connsiteX859"/>
              <a:gd fmla="*/ 1575012 h 2244829" name="connsiteY859"/>
              <a:gd fmla="*/ 1467483 w 2528137" name="connsiteX860"/>
              <a:gd fmla="*/ 1574584 h 2244829" name="connsiteY860"/>
              <a:gd fmla="*/ 1466623 w 2528137" name="connsiteX861"/>
              <a:gd fmla="*/ 1575119 h 2244829" name="connsiteY861"/>
              <a:gd fmla="*/ 1469452 w 2528137" name="connsiteX862"/>
              <a:gd fmla="*/ 1584861 h 2244829" name="connsiteY862"/>
              <a:gd fmla="*/ 1458712 w 2528137" name="connsiteX863"/>
              <a:gd fmla="*/ 1584861 h 2244829" name="connsiteY863"/>
              <a:gd fmla="*/ 1457350 w 2528137" name="connsiteX864"/>
              <a:gd fmla="*/ 1580880 h 2244829" name="connsiteY864"/>
              <a:gd fmla="*/ 1451693 w 2528137" name="connsiteX865"/>
              <a:gd fmla="*/ 1584394 h 2244829" name="connsiteY865"/>
              <a:gd fmla="*/ 1442098 w 2528137" name="connsiteX866"/>
              <a:gd fmla="*/ 1589880 h 2244829" name="connsiteY866"/>
              <a:gd fmla="*/ 1440164 w 2528137" name="connsiteX867"/>
              <a:gd fmla="*/ 1595829 h 2244829" name="connsiteY867"/>
              <a:gd fmla="*/ 1421312 w 2528137" name="connsiteX868"/>
              <a:gd fmla="*/ 1610838 h 2244829" name="connsiteY868"/>
              <a:gd fmla="*/ 1411416 w 2528137" name="connsiteX869"/>
              <a:gd fmla="*/ 1609432 h 2244829" name="connsiteY869"/>
              <a:gd fmla="*/ 1411149 w 2528137" name="connsiteX870"/>
              <a:gd fmla="*/ 1607574 h 2244829" name="connsiteY870"/>
              <a:gd fmla="*/ 1372895 w 2528137" name="connsiteX871"/>
              <a:gd fmla="*/ 1629444 h 2244829" name="connsiteY871"/>
              <a:gd fmla="*/ 1244673 w 2528137" name="connsiteX872"/>
              <a:gd fmla="*/ 1664815 h 2244829" name="connsiteY872"/>
              <a:gd fmla="*/ 1244314 w 2528137" name="connsiteX873"/>
              <a:gd fmla="*/ 1664803 h 2244829" name="connsiteY873"/>
              <a:gd fmla="*/ 1246754 w 2528137" name="connsiteX874"/>
              <a:gd fmla="*/ 1669711 h 2244829" name="connsiteY874"/>
              <a:gd fmla="*/ 1237957 w 2528137" name="connsiteX875"/>
              <a:gd fmla="*/ 1674366 h 2244829" name="connsiteY875"/>
              <a:gd fmla="*/ 1229840 w 2528137" name="connsiteX876"/>
              <a:gd fmla="*/ 1666859 h 2244829" name="connsiteY876"/>
              <a:gd fmla="*/ 1229703 w 2528137" name="connsiteX877"/>
              <a:gd fmla="*/ 1664281 h 2244829" name="connsiteY877"/>
              <a:gd fmla="*/ 1200291 w 2528137" name="connsiteX878"/>
              <a:gd fmla="*/ 1663232 h 2244829" name="connsiteY878"/>
              <a:gd fmla="*/ 1121493 w 2528137" name="connsiteX879"/>
              <a:gd fmla="*/ 1633198 h 2244829" name="connsiteY879"/>
              <a:gd fmla="*/ 1111248 w 2528137" name="connsiteX880"/>
              <a:gd fmla="*/ 1627208 h 2244829" name="connsiteY880"/>
              <a:gd fmla="*/ 1110224 w 2528137" name="connsiteX881"/>
              <a:gd fmla="*/ 1629407 h 2244829" name="connsiteY881"/>
              <a:gd fmla="*/ 1095570 w 2528137" name="connsiteX882"/>
              <a:gd fmla="*/ 1621999 h 2244829" name="connsiteY882"/>
              <a:gd fmla="*/ 1097089 w 2528137" name="connsiteX883"/>
              <a:gd fmla="*/ 1618929 h 2244829" name="connsiteY883"/>
              <a:gd fmla="*/ 1084494 w 2528137" name="connsiteX884"/>
              <a:gd fmla="*/ 1611565 h 2244829" name="connsiteY884"/>
              <a:gd fmla="*/ 1084446 w 2528137" name="connsiteX885"/>
              <a:gd fmla="*/ 1611747 h 2244829" name="connsiteY885"/>
              <a:gd fmla="*/ 1072539 w 2528137" name="connsiteX886"/>
              <a:gd fmla="*/ 1610357 h 2244829" name="connsiteY886"/>
              <a:gd fmla="*/ 1071610 w 2528137" name="connsiteX887"/>
              <a:gd fmla="*/ 1604031 h 2244829" name="connsiteY887"/>
              <a:gd fmla="*/ 1049262 w 2528137" name="connsiteX888"/>
              <a:gd fmla="*/ 1590964 h 2244829" name="connsiteY888"/>
              <a:gd fmla="*/ 1036897 w 2528137" name="connsiteX889"/>
              <a:gd fmla="*/ 1586939 h 2244829" name="connsiteY889"/>
              <a:gd fmla="*/ 1031208 w 2528137" name="connsiteX890"/>
              <a:gd fmla="*/ 1595461 h 2244829" name="connsiteY890"/>
              <a:gd fmla="*/ 1016267 w 2528137" name="connsiteX891"/>
              <a:gd fmla="*/ 1591730 h 2244829" name="connsiteY891"/>
              <a:gd fmla="*/ 1021511 w 2528137" name="connsiteX892"/>
              <a:gd fmla="*/ 1581932 h 2244829" name="connsiteY892"/>
              <a:gd fmla="*/ 1010154 w 2528137" name="connsiteX893"/>
              <a:gd fmla="*/ 1578236 h 2244829" name="connsiteY893"/>
              <a:gd fmla="*/ 1001219 w 2528137" name="connsiteX894"/>
              <a:gd fmla="*/ 1588070 h 2244829" name="connsiteY894"/>
              <a:gd fmla="*/ 989908 w 2528137" name="connsiteX895"/>
              <a:gd fmla="*/ 1576864 h 2244829" name="connsiteY895"/>
              <a:gd fmla="*/ 993245 w 2528137" name="connsiteX896"/>
              <a:gd fmla="*/ 1572732 h 2244829" name="connsiteY896"/>
              <a:gd fmla="*/ 984705 w 2528137" name="connsiteX897"/>
              <a:gd fmla="*/ 1569953 h 2244829" name="connsiteY897"/>
              <a:gd fmla="*/ 975285 w 2528137" name="connsiteX898"/>
              <a:gd fmla="*/ 1584781 h 2244829" name="connsiteY898"/>
              <a:gd fmla="*/ 963928 w 2528137" name="connsiteX899"/>
              <a:gd fmla="*/ 1577196 h 2244829" name="connsiteY899"/>
              <a:gd fmla="*/ 969501 w 2528137" name="connsiteX900"/>
              <a:gd fmla="*/ 1565018 h 2244829" name="connsiteY900"/>
              <a:gd fmla="*/ 905433 w 2528137" name="connsiteX901"/>
              <a:gd fmla="*/ 1544636 h 2244829" name="connsiteY901"/>
              <a:gd fmla="*/ 903787 w 2528137" name="connsiteX902"/>
              <a:gd fmla="*/ 1547519 h 2244829" name="connsiteY902"/>
              <a:gd fmla="*/ 885531 w 2528137" name="connsiteX903"/>
              <a:gd fmla="*/ 1543682 h 2244829" name="connsiteY903"/>
              <a:gd fmla="*/ 888370 w 2528137" name="connsiteX904"/>
              <a:gd fmla="*/ 1539208 h 2244829" name="connsiteY904"/>
              <a:gd fmla="*/ 869622 w 2528137" name="connsiteX905"/>
              <a:gd fmla="*/ 1533243 h 2244829" name="connsiteY905"/>
              <a:gd fmla="*/ 776284 w 2528137" name="connsiteX906"/>
              <a:gd fmla="*/ 1486786 h 2244829" name="connsiteY906"/>
              <a:gd fmla="*/ 776045 w 2528137" name="connsiteX907"/>
              <a:gd fmla="*/ 1486667 h 2244829" name="connsiteY907"/>
              <a:gd fmla="*/ 775619 w 2528137" name="connsiteX908"/>
              <a:gd fmla="*/ 1487364 h 2244829" name="connsiteY908"/>
              <a:gd fmla="*/ 760678 w 2528137" name="connsiteX909"/>
              <a:gd fmla="*/ 1479805 h 2244829" name="connsiteY909"/>
              <a:gd fmla="*/ 761088 w 2528137" name="connsiteX910"/>
              <a:gd fmla="*/ 1479225 h 2244829" name="connsiteY910"/>
              <a:gd fmla="*/ 693609 w 2528137" name="connsiteX911"/>
              <a:gd fmla="*/ 1445653 h 2244829" name="connsiteY911"/>
              <a:gd fmla="*/ 693443 w 2528137" name="connsiteX912"/>
              <a:gd fmla="*/ 1445764 h 2244829" name="connsiteY912"/>
              <a:gd fmla="*/ 686498 w 2528137" name="connsiteX913"/>
              <a:gd fmla="*/ 1446230 h 2244829" name="connsiteY913"/>
              <a:gd fmla="*/ 683649 w 2528137" name="connsiteX914"/>
              <a:gd fmla="*/ 1440814 h 2244829" name="connsiteY914"/>
              <a:gd fmla="*/ 654325 w 2528137" name="connsiteX915"/>
              <a:gd fmla="*/ 1426725 h 2244829" name="connsiteY915"/>
              <a:gd fmla="*/ 649955 w 2528137" name="connsiteX916"/>
              <a:gd fmla="*/ 1425643 h 2244829" name="connsiteY916"/>
              <a:gd fmla="*/ 649814 w 2528137" name="connsiteX917"/>
              <a:gd fmla="*/ 1424558 h 2244829" name="connsiteY917"/>
              <a:gd fmla="*/ 607432 w 2528137" name="connsiteX918"/>
              <a:gd fmla="*/ 1404194 h 2244829" name="connsiteY918"/>
              <a:gd fmla="*/ 566157 w 2528137" name="connsiteX919"/>
              <a:gd fmla="*/ 1362898 h 2244829" name="connsiteY919"/>
              <a:gd fmla="*/ 521129 w 2528137" name="connsiteX920"/>
              <a:gd fmla="*/ 1336619 h 2244829" name="connsiteY920"/>
              <a:gd fmla="*/ 407154 w 2528137" name="connsiteX921"/>
              <a:gd fmla="*/ 1309871 h 2244829" name="connsiteY921"/>
              <a:gd fmla="*/ 365286 w 2528137" name="connsiteX922"/>
              <a:gd fmla="*/ 1292654 h 2244829" name="connsiteY922"/>
              <a:gd fmla="*/ 355902 w 2528137" name="connsiteX923"/>
              <a:gd fmla="*/ 1296875 h 2244829" name="connsiteY923"/>
              <a:gd fmla="*/ 352188 w 2528137" name="connsiteX924"/>
              <a:gd fmla="*/ 1287321 h 2244829" name="connsiteY924"/>
              <a:gd fmla="*/ 295993 w 2528137" name="connsiteX925"/>
              <a:gd fmla="*/ 1269044 h 2244829" name="connsiteY925"/>
              <a:gd fmla="*/ 295840 w 2528137" name="connsiteX926"/>
              <a:gd fmla="*/ 1269006 h 2244829" name="connsiteY926"/>
              <a:gd fmla="*/ 266081 w 2528137" name="connsiteX927"/>
              <a:gd fmla="*/ 1288000 h 2244829" name="connsiteY927"/>
              <a:gd fmla="*/ 254846 w 2528137" name="connsiteX928"/>
              <a:gd fmla="*/ 1276743 h 2244829" name="connsiteY928"/>
              <a:gd fmla="*/ 274297 w 2528137" name="connsiteX929"/>
              <a:gd fmla="*/ 1263559 h 2244829" name="connsiteY929"/>
              <a:gd fmla="*/ 208753 w 2528137" name="connsiteX930"/>
              <a:gd fmla="*/ 1246989 h 2244829" name="connsiteY930"/>
              <a:gd fmla="*/ 201246 w 2528137" name="connsiteX931"/>
              <a:gd fmla="*/ 1243930 h 2244829" name="connsiteY931"/>
              <a:gd fmla="*/ 186384 w 2528137" name="connsiteX932"/>
              <a:gd fmla="*/ 1261611 h 2244829" name="connsiteY932"/>
              <a:gd fmla="*/ 175096 w 2528137" name="connsiteX933"/>
              <a:gd fmla="*/ 1265341 h 2244829" name="connsiteY933"/>
              <a:gd fmla="*/ 167570 w 2528137" name="connsiteX934"/>
              <a:gd fmla="*/ 1257880 h 2244829" name="connsiteY934"/>
              <a:gd fmla="*/ 167570 w 2528137" name="connsiteX935"/>
              <a:gd fmla="*/ 1246688 h 2244829" name="connsiteY935"/>
              <a:gd fmla="*/ 169451 w 2528137" name="connsiteX936"/>
              <a:gd fmla="*/ 1237828 h 2244829" name="connsiteY936"/>
              <a:gd fmla="*/ 180514 w 2528137" name="connsiteX937"/>
              <a:gd fmla="*/ 1242137 h 2244829" name="connsiteY937"/>
              <a:gd fmla="*/ 177918 w 2528137" name="connsiteX938"/>
              <a:gd fmla="*/ 1243424 h 2244829" name="connsiteY938"/>
              <a:gd fmla="*/ 175096 w 2528137" name="connsiteX939"/>
              <a:gd fmla="*/ 1250419 h 2244829" name="connsiteY939"/>
              <a:gd fmla="*/ 182622 w 2528137" name="connsiteX940"/>
              <a:gd fmla="*/ 1257880 h 2244829" name="connsiteY940"/>
              <a:gd fmla="*/ 182622 w 2528137" name="connsiteX941"/>
              <a:gd fmla="*/ 1242958 h 2244829" name="connsiteY941"/>
              <a:gd fmla="*/ 180514 w 2528137" name="connsiteX942"/>
              <a:gd fmla="*/ 1242137 h 2244829" name="connsiteY942"/>
              <a:gd fmla="*/ 186384 w 2528137" name="connsiteX943"/>
              <a:gd fmla="*/ 1239227 h 2244829" name="connsiteY943"/>
              <a:gd fmla="*/ 187351 w 2528137" name="connsiteX944"/>
              <a:gd fmla="*/ 1238269 h 2244829" name="connsiteY944"/>
              <a:gd fmla="*/ 168298 w 2528137" name="connsiteX945"/>
              <a:gd fmla="*/ 1230505 h 2244829" name="connsiteY945"/>
              <a:gd fmla="*/ 136277 w 2528137" name="connsiteX946"/>
              <a:gd fmla="*/ 1210835 h 2244829" name="connsiteY946"/>
              <a:gd fmla="*/ 126348 w 2528137" name="connsiteX947"/>
              <a:gd fmla="*/ 1220647 h 2244829" name="connsiteY947"/>
              <a:gd fmla="*/ 115133 w 2528137" name="connsiteX948"/>
              <a:gd fmla="*/ 1213076 h 2244829" name="connsiteY948"/>
              <a:gd fmla="*/ 124494 w 2528137" name="connsiteX949"/>
              <a:gd fmla="*/ 1202912 h 2244829" name="connsiteY949"/>
              <a:gd fmla="*/ 64290 w 2528137" name="connsiteX950"/>
              <a:gd fmla="*/ 1150319 h 2244829" name="connsiteY950"/>
              <a:gd fmla="*/ 58676 w 2528137" name="connsiteX951"/>
              <a:gd fmla="*/ 1141894 h 2244829" name="connsiteY951"/>
              <a:gd fmla="*/ 49393 w 2528137" name="connsiteX952"/>
              <a:gd fmla="*/ 1146544 h 2244829" name="connsiteY952"/>
              <a:gd fmla="*/ 44720 w 2528137" name="connsiteX953"/>
              <a:gd fmla="*/ 1137649 h 2244829" name="connsiteY953"/>
              <a:gd fmla="*/ 50636 w 2528137" name="connsiteX954"/>
              <a:gd fmla="*/ 1129827 h 2244829" name="connsiteY954"/>
              <a:gd fmla="*/ 18324 w 2528137" name="connsiteX955"/>
              <a:gd fmla="*/ 1081336 h 2244829" name="connsiteY955"/>
              <a:gd fmla="*/ 97123 w 2528137" name="connsiteX956"/>
              <a:gd fmla="*/ 799774 h 2244829" name="connsiteY956"/>
              <a:gd fmla="*/ 112132 w 2528137" name="connsiteX957"/>
              <a:gd fmla="*/ 811036 h 2244829" name="connsiteY957"/>
              <a:gd fmla="*/ 30476 w 2528137" name="connsiteX958"/>
              <a:gd fmla="*/ 943217 h 2244829" name="connsiteY958"/>
              <a:gd fmla="*/ 29435 w 2528137" name="connsiteX959"/>
              <a:gd fmla="*/ 949720 h 2244829" name="connsiteY959"/>
              <a:gd fmla="*/ 54916 w 2528137" name="connsiteX960"/>
              <a:gd fmla="*/ 923770 h 2244829" name="connsiteY960"/>
              <a:gd fmla="*/ 94929 w 2528137" name="connsiteX961"/>
              <a:gd fmla="*/ 899278 h 2244829" name="connsiteY961"/>
              <a:gd fmla="*/ 96794 w 2528137" name="connsiteX962"/>
              <a:gd fmla="*/ 860303 h 2244829" name="connsiteY962"/>
              <a:gd fmla="*/ 137453 w 2528137" name="connsiteX963"/>
              <a:gd fmla="*/ 769627 h 2244829" name="connsiteY963"/>
              <a:gd fmla="*/ 216778 w 2528137" name="connsiteX964"/>
              <a:gd fmla="*/ 698776 h 2244829" name="connsiteY964"/>
              <a:gd fmla="*/ 237403 w 2528137" name="connsiteX965"/>
              <a:gd fmla="*/ 686240 h 2244829" name="connsiteY965"/>
              <a:gd fmla="*/ 177116 w 2528137" name="connsiteX966"/>
              <a:gd fmla="*/ 659960 h 2244829" name="connsiteY966"/>
              <a:gd fmla="*/ 40300 w 2528137" name="connsiteX967"/>
              <a:gd fmla="*/ 492138 h 2244829" name="connsiteY967"/>
              <a:gd fmla="*/ 30244 w 2528137" name="connsiteX968"/>
              <a:gd fmla="*/ 404081 h 2244829" name="connsiteY968"/>
              <a:gd fmla="*/ 40920 w 2528137" name="connsiteX969"/>
              <a:gd fmla="*/ 360115 h 2244829" name="connsiteY969"/>
              <a:gd fmla="*/ 35945 w 2528137" name="connsiteX970"/>
              <a:gd fmla="*/ 362297 h 2244829" name="connsiteY970"/>
              <a:gd fmla="*/ 32646 w 2528137" name="connsiteX971"/>
              <a:gd fmla="*/ 353371 h 2244829" name="connsiteY971"/>
              <a:gd fmla="*/ 46426 w 2528137" name="connsiteX972"/>
              <a:gd fmla="*/ 337438 h 2244829" name="connsiteY972"/>
              <a:gd fmla="*/ 49655 w 2528137" name="connsiteX973"/>
              <a:gd fmla="*/ 324141 h 2244829" name="connsiteY973"/>
              <a:gd fmla="*/ 137591 w 2528137" name="connsiteX974"/>
              <a:gd fmla="*/ 175908 h 2244829" name="connsiteY974"/>
              <a:gd fmla="*/ 150688 w 2528137" name="connsiteX975"/>
              <a:gd fmla="*/ 175908 h 2244829" name="connsiteY975"/>
              <a:gd fmla="*/ 152559 w 2528137" name="connsiteX976"/>
              <a:gd fmla="*/ 187202 h 2244829" name="connsiteY976"/>
              <a:gd fmla="*/ 107305 w 2528137" name="connsiteX977"/>
              <a:gd fmla="*/ 251436 h 2244829" name="connsiteY977"/>
              <a:gd fmla="*/ 73048 w 2528137" name="connsiteX978"/>
              <a:gd fmla="*/ 313672 h 2244829" name="connsiteY978"/>
              <a:gd fmla="*/ 85431 w 2528137" name="connsiteX979"/>
              <a:gd fmla="*/ 304515 h 2244829" name="connsiteY979"/>
              <a:gd fmla="*/ 157066 w 2528137" name="connsiteX980"/>
              <a:gd fmla="*/ 195528 h 2244829" name="connsiteY980"/>
              <a:gd fmla="*/ 165860 w 2528137" name="connsiteX981"/>
              <a:gd fmla="*/ 191544 h 2244829" name="connsiteY981"/>
              <a:gd fmla="*/ 189158 w 2528137" name="connsiteX982"/>
              <a:gd fmla="*/ 144982 h 2244829" name="connsiteY982"/>
              <a:gd fmla="*/ 362753 w 2528137" name="connsiteX983"/>
              <a:gd fmla="*/ 18888 h 2244829" name="connsiteY983"/>
              <a:gd fmla="*/ 529206 w 2528137" name="connsiteX984"/>
              <a:gd fmla="*/ 589 h 2244829" name="connsiteY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Lst>
            <a:rect b="b" l="l" r="r" t="t"/>
            <a:pathLst>
              <a:path h="2244829" w="2528137">
                <a:moveTo>
                  <a:pt x="1049919" y="2229814"/>
                </a:moveTo>
                <a:cubicBezTo>
                  <a:pt x="1049919" y="2233568"/>
                  <a:pt x="1049919" y="2237322"/>
                  <a:pt x="1049919" y="2244829"/>
                </a:cubicBezTo>
                <a:cubicBezTo>
                  <a:pt x="1038654" y="2244829"/>
                  <a:pt x="1038654" y="2229814"/>
                  <a:pt x="1049919" y="2229814"/>
                </a:cubicBezTo>
                <a:close/>
                <a:moveTo>
                  <a:pt x="1068249" y="2129417"/>
                </a:moveTo>
                <a:cubicBezTo>
                  <a:pt x="1109562" y="2136719"/>
                  <a:pt x="1154632" y="2144022"/>
                  <a:pt x="1199701" y="2144022"/>
                </a:cubicBezTo>
                <a:cubicBezTo>
                  <a:pt x="1210968" y="2147673"/>
                  <a:pt x="1207212" y="2162278"/>
                  <a:pt x="1195945" y="2162278"/>
                </a:cubicBezTo>
                <a:lnTo>
                  <a:pt x="1073134" y="2145222"/>
                </a:lnTo>
                <a:lnTo>
                  <a:pt x="1075760" y="2140371"/>
                </a:lnTo>
                <a:cubicBezTo>
                  <a:pt x="1075760" y="2136719"/>
                  <a:pt x="1075760" y="2133068"/>
                  <a:pt x="1072004" y="2133068"/>
                </a:cubicBezTo>
                <a:cubicBezTo>
                  <a:pt x="1072004" y="2136719"/>
                  <a:pt x="1068249" y="2140371"/>
                  <a:pt x="1064493" y="2144022"/>
                </a:cubicBezTo>
                <a:lnTo>
                  <a:pt x="1073134" y="2145222"/>
                </a:lnTo>
                <a:lnTo>
                  <a:pt x="1071065" y="2149042"/>
                </a:lnTo>
                <a:cubicBezTo>
                  <a:pt x="1067310" y="2150411"/>
                  <a:pt x="1062615" y="2149499"/>
                  <a:pt x="1060737" y="2144022"/>
                </a:cubicBezTo>
                <a:cubicBezTo>
                  <a:pt x="1060737" y="2144022"/>
                  <a:pt x="1060737" y="2140371"/>
                  <a:pt x="1056981" y="2136719"/>
                </a:cubicBezTo>
                <a:cubicBezTo>
                  <a:pt x="1056981" y="2133068"/>
                  <a:pt x="1060737" y="2125766"/>
                  <a:pt x="1068249" y="2129417"/>
                </a:cubicBezTo>
                <a:close/>
                <a:moveTo>
                  <a:pt x="1137275" y="2068010"/>
                </a:moveTo>
                <a:cubicBezTo>
                  <a:pt x="1187194" y="2066256"/>
                  <a:pt x="1239222" y="2082393"/>
                  <a:pt x="1287032" y="2088006"/>
                </a:cubicBezTo>
                <a:cubicBezTo>
                  <a:pt x="1298281" y="2091748"/>
                  <a:pt x="1298281" y="2106716"/>
                  <a:pt x="1287032" y="2102974"/>
                </a:cubicBezTo>
                <a:cubicBezTo>
                  <a:pt x="1227036" y="2095490"/>
                  <a:pt x="1155790" y="2073038"/>
                  <a:pt x="1095793" y="2091748"/>
                </a:cubicBezTo>
                <a:cubicBezTo>
                  <a:pt x="1084544" y="2095490"/>
                  <a:pt x="1080794" y="2080522"/>
                  <a:pt x="1088294" y="2076780"/>
                </a:cubicBezTo>
                <a:cubicBezTo>
                  <a:pt x="1104230" y="2071167"/>
                  <a:pt x="1120636" y="2068595"/>
                  <a:pt x="1137275" y="2068010"/>
                </a:cubicBezTo>
                <a:close/>
                <a:moveTo>
                  <a:pt x="1125381" y="2035856"/>
                </a:moveTo>
                <a:cubicBezTo>
                  <a:pt x="1155379" y="2039608"/>
                  <a:pt x="1185377" y="2050865"/>
                  <a:pt x="1215375" y="2054617"/>
                </a:cubicBezTo>
                <a:cubicBezTo>
                  <a:pt x="1249123" y="2058370"/>
                  <a:pt x="1286621" y="2054617"/>
                  <a:pt x="1320369" y="2047113"/>
                </a:cubicBezTo>
                <a:cubicBezTo>
                  <a:pt x="1331618" y="2043361"/>
                  <a:pt x="1331618" y="2062122"/>
                  <a:pt x="1324119" y="2062122"/>
                </a:cubicBezTo>
                <a:cubicBezTo>
                  <a:pt x="1290371" y="2069626"/>
                  <a:pt x="1256623" y="2073379"/>
                  <a:pt x="1222875" y="2069626"/>
                </a:cubicBezTo>
                <a:cubicBezTo>
                  <a:pt x="1189127" y="2069626"/>
                  <a:pt x="1159129" y="2058370"/>
                  <a:pt x="1125381" y="2050865"/>
                </a:cubicBezTo>
                <a:cubicBezTo>
                  <a:pt x="1114131" y="2050865"/>
                  <a:pt x="1117881" y="2032104"/>
                  <a:pt x="1125381" y="2035856"/>
                </a:cubicBezTo>
                <a:close/>
                <a:moveTo>
                  <a:pt x="1489219" y="1596088"/>
                </a:moveTo>
                <a:cubicBezTo>
                  <a:pt x="1485442" y="1596088"/>
                  <a:pt x="1477888" y="1603642"/>
                  <a:pt x="1474111" y="1603642"/>
                </a:cubicBezTo>
                <a:cubicBezTo>
                  <a:pt x="1477888" y="1607419"/>
                  <a:pt x="1481665" y="1611196"/>
                  <a:pt x="1485442" y="1611196"/>
                </a:cubicBezTo>
                <a:lnTo>
                  <a:pt x="1495736" y="1599469"/>
                </a:lnTo>
                <a:lnTo>
                  <a:pt x="1496609" y="1596088"/>
                </a:lnTo>
                <a:close/>
                <a:moveTo>
                  <a:pt x="1432594" y="1595313"/>
                </a:moveTo>
                <a:lnTo>
                  <a:pt x="1421144" y="1601860"/>
                </a:lnTo>
                <a:lnTo>
                  <a:pt x="1425083" y="1607086"/>
                </a:lnTo>
                <a:close/>
                <a:moveTo>
                  <a:pt x="1131468" y="1581234"/>
                </a:moveTo>
                <a:lnTo>
                  <a:pt x="1132204" y="1584957"/>
                </a:lnTo>
                <a:cubicBezTo>
                  <a:pt x="1128541" y="1592366"/>
                  <a:pt x="1124877" y="1598848"/>
                  <a:pt x="1121214" y="1605794"/>
                </a:cubicBezTo>
                <a:lnTo>
                  <a:pt x="1119685" y="1609079"/>
                </a:lnTo>
                <a:lnTo>
                  <a:pt x="1134157" y="1617243"/>
                </a:lnTo>
                <a:lnTo>
                  <a:pt x="1135279" y="1617721"/>
                </a:lnTo>
                <a:lnTo>
                  <a:pt x="1155406" y="1588724"/>
                </a:lnTo>
                <a:cubicBezTo>
                  <a:pt x="1162815" y="1581254"/>
                  <a:pt x="1177631" y="1592460"/>
                  <a:pt x="1170223" y="1599930"/>
                </a:cubicBezTo>
                <a:lnTo>
                  <a:pt x="1150850" y="1624351"/>
                </a:lnTo>
                <a:lnTo>
                  <a:pt x="1181998" y="1637615"/>
                </a:lnTo>
                <a:lnTo>
                  <a:pt x="1181927" y="1636967"/>
                </a:lnTo>
                <a:lnTo>
                  <a:pt x="1216390" y="1588145"/>
                </a:lnTo>
                <a:close/>
                <a:moveTo>
                  <a:pt x="1103815" y="1577712"/>
                </a:moveTo>
                <a:lnTo>
                  <a:pt x="1099209" y="1584428"/>
                </a:lnTo>
                <a:lnTo>
                  <a:pt x="1092732" y="1593874"/>
                </a:lnTo>
                <a:lnTo>
                  <a:pt x="1105826" y="1601261"/>
                </a:lnTo>
                <a:lnTo>
                  <a:pt x="1116337" y="1580003"/>
                </a:lnTo>
                <a:lnTo>
                  <a:pt x="1109999" y="1579487"/>
                </a:lnTo>
                <a:close/>
                <a:moveTo>
                  <a:pt x="1055187" y="1563761"/>
                </a:moveTo>
                <a:lnTo>
                  <a:pt x="1047083" y="1571679"/>
                </a:lnTo>
                <a:lnTo>
                  <a:pt x="1046667" y="1572303"/>
                </a:lnTo>
                <a:lnTo>
                  <a:pt x="1076759" y="1584864"/>
                </a:lnTo>
                <a:lnTo>
                  <a:pt x="1078937" y="1586092"/>
                </a:lnTo>
                <a:lnTo>
                  <a:pt x="1080159" y="1584428"/>
                </a:lnTo>
                <a:lnTo>
                  <a:pt x="1086911" y="1572863"/>
                </a:lnTo>
                <a:close/>
                <a:moveTo>
                  <a:pt x="1996962" y="1562064"/>
                </a:moveTo>
                <a:lnTo>
                  <a:pt x="1988142" y="1564179"/>
                </a:lnTo>
                <a:lnTo>
                  <a:pt x="1943336" y="1566807"/>
                </a:lnTo>
                <a:lnTo>
                  <a:pt x="1943336" y="1569612"/>
                </a:lnTo>
                <a:cubicBezTo>
                  <a:pt x="1937780" y="1577020"/>
                  <a:pt x="1930371" y="1584429"/>
                  <a:pt x="1924352" y="1592300"/>
                </a:cubicBezTo>
                <a:lnTo>
                  <a:pt x="1921271" y="1599667"/>
                </a:lnTo>
                <a:lnTo>
                  <a:pt x="1946888" y="1593241"/>
                </a:lnTo>
                <a:cubicBezTo>
                  <a:pt x="1963026" y="1586816"/>
                  <a:pt x="1978284" y="1577938"/>
                  <a:pt x="1992368" y="1565788"/>
                </a:cubicBezTo>
                <a:close/>
                <a:moveTo>
                  <a:pt x="1029896" y="1556505"/>
                </a:moveTo>
                <a:lnTo>
                  <a:pt x="1024101" y="1562884"/>
                </a:lnTo>
                <a:lnTo>
                  <a:pt x="1030316" y="1565478"/>
                </a:lnTo>
                <a:lnTo>
                  <a:pt x="1030741" y="1564684"/>
                </a:lnTo>
                <a:lnTo>
                  <a:pt x="1037222" y="1558607"/>
                </a:lnTo>
                <a:close/>
                <a:moveTo>
                  <a:pt x="1831047" y="1553987"/>
                </a:moveTo>
                <a:cubicBezTo>
                  <a:pt x="1834857" y="1550158"/>
                  <a:pt x="1840572" y="1551115"/>
                  <a:pt x="1844382" y="1553987"/>
                </a:cubicBezTo>
                <a:cubicBezTo>
                  <a:pt x="1848192" y="1556858"/>
                  <a:pt x="1850097" y="1561644"/>
                  <a:pt x="1846287" y="1565472"/>
                </a:cubicBezTo>
                <a:cubicBezTo>
                  <a:pt x="1834857" y="1576958"/>
                  <a:pt x="1827237" y="1588444"/>
                  <a:pt x="1815807" y="1599930"/>
                </a:cubicBezTo>
                <a:cubicBezTo>
                  <a:pt x="1811997" y="1611416"/>
                  <a:pt x="1796757" y="1599930"/>
                  <a:pt x="1804377" y="1592273"/>
                </a:cubicBezTo>
                <a:cubicBezTo>
                  <a:pt x="1811997" y="1576958"/>
                  <a:pt x="1823427" y="1565472"/>
                  <a:pt x="1831047" y="1553987"/>
                </a:cubicBezTo>
                <a:close/>
                <a:moveTo>
                  <a:pt x="999598" y="1546507"/>
                </a:moveTo>
                <a:lnTo>
                  <a:pt x="995136" y="1553533"/>
                </a:lnTo>
                <a:lnTo>
                  <a:pt x="1006378" y="1556470"/>
                </a:lnTo>
                <a:lnTo>
                  <a:pt x="1010778" y="1551020"/>
                </a:lnTo>
                <a:lnTo>
                  <a:pt x="1006150" y="1549692"/>
                </a:lnTo>
                <a:close/>
                <a:moveTo>
                  <a:pt x="2211718" y="1507227"/>
                </a:moveTo>
                <a:lnTo>
                  <a:pt x="2198792" y="1527808"/>
                </a:lnTo>
                <a:lnTo>
                  <a:pt x="2195168" y="1527808"/>
                </a:lnTo>
                <a:lnTo>
                  <a:pt x="2209287" y="1532983"/>
                </a:lnTo>
                <a:lnTo>
                  <a:pt x="2246361" y="1532974"/>
                </a:lnTo>
                <a:lnTo>
                  <a:pt x="2255801" y="1512659"/>
                </a:lnTo>
                <a:lnTo>
                  <a:pt x="2232776" y="1509822"/>
                </a:lnTo>
                <a:lnTo>
                  <a:pt x="2228783" y="1524421"/>
                </a:lnTo>
                <a:cubicBezTo>
                  <a:pt x="2224928" y="1532041"/>
                  <a:pt x="2209507" y="1532041"/>
                  <a:pt x="2213362" y="1520611"/>
                </a:cubicBezTo>
                <a:lnTo>
                  <a:pt x="2215004" y="1507631"/>
                </a:lnTo>
                <a:close/>
                <a:moveTo>
                  <a:pt x="974657" y="1497645"/>
                </a:moveTo>
                <a:cubicBezTo>
                  <a:pt x="985543" y="1501349"/>
                  <a:pt x="978286" y="1516166"/>
                  <a:pt x="967400" y="1512462"/>
                </a:cubicBezTo>
                <a:cubicBezTo>
                  <a:pt x="960143" y="1508757"/>
                  <a:pt x="967400" y="1493941"/>
                  <a:pt x="974657" y="1497645"/>
                </a:cubicBezTo>
                <a:close/>
                <a:moveTo>
                  <a:pt x="2177005" y="1491948"/>
                </a:moveTo>
                <a:lnTo>
                  <a:pt x="2172466" y="1512991"/>
                </a:lnTo>
                <a:lnTo>
                  <a:pt x="2167421" y="1516062"/>
                </a:lnTo>
                <a:lnTo>
                  <a:pt x="2176402" y="1520929"/>
                </a:lnTo>
                <a:lnTo>
                  <a:pt x="2184961" y="1524066"/>
                </a:lnTo>
                <a:lnTo>
                  <a:pt x="2183711" y="1516695"/>
                </a:lnTo>
                <a:lnTo>
                  <a:pt x="2194728" y="1500295"/>
                </a:lnTo>
                <a:close/>
                <a:moveTo>
                  <a:pt x="2338425" y="1490217"/>
                </a:moveTo>
                <a:lnTo>
                  <a:pt x="2308336" y="1504208"/>
                </a:lnTo>
                <a:lnTo>
                  <a:pt x="2278752" y="1509571"/>
                </a:lnTo>
                <a:lnTo>
                  <a:pt x="2266067" y="1532970"/>
                </a:lnTo>
                <a:lnTo>
                  <a:pt x="2266386" y="1532970"/>
                </a:lnTo>
                <a:cubicBezTo>
                  <a:pt x="2293896" y="1526831"/>
                  <a:pt x="2318993" y="1512050"/>
                  <a:pt x="2337828" y="1491139"/>
                </a:cubicBezTo>
                <a:close/>
                <a:moveTo>
                  <a:pt x="901820" y="1458991"/>
                </a:moveTo>
                <a:cubicBezTo>
                  <a:pt x="903447" y="1458208"/>
                  <a:pt x="905374" y="1458449"/>
                  <a:pt x="907302" y="1460376"/>
                </a:cubicBezTo>
                <a:cubicBezTo>
                  <a:pt x="918868" y="1464232"/>
                  <a:pt x="911157" y="1479653"/>
                  <a:pt x="903447" y="1475797"/>
                </a:cubicBezTo>
                <a:cubicBezTo>
                  <a:pt x="894772" y="1472906"/>
                  <a:pt x="896941" y="1461340"/>
                  <a:pt x="901820" y="1458991"/>
                </a:cubicBezTo>
                <a:close/>
                <a:moveTo>
                  <a:pt x="814056" y="1434732"/>
                </a:moveTo>
                <a:lnTo>
                  <a:pt x="812972" y="1438228"/>
                </a:lnTo>
                <a:cubicBezTo>
                  <a:pt x="805502" y="1445788"/>
                  <a:pt x="798031" y="1453347"/>
                  <a:pt x="791495" y="1461379"/>
                </a:cubicBezTo>
                <a:lnTo>
                  <a:pt x="784365" y="1473049"/>
                </a:lnTo>
                <a:lnTo>
                  <a:pt x="792700" y="1477401"/>
                </a:lnTo>
                <a:lnTo>
                  <a:pt x="822098" y="1493591"/>
                </a:lnTo>
                <a:lnTo>
                  <a:pt x="833830" y="1481425"/>
                </a:lnTo>
                <a:cubicBezTo>
                  <a:pt x="837142" y="1476693"/>
                  <a:pt x="839981" y="1471961"/>
                  <a:pt x="843767" y="1468175"/>
                </a:cubicBezTo>
                <a:cubicBezTo>
                  <a:pt x="847553" y="1464390"/>
                  <a:pt x="853231" y="1465336"/>
                  <a:pt x="857017" y="1468175"/>
                </a:cubicBezTo>
                <a:cubicBezTo>
                  <a:pt x="860802" y="1471014"/>
                  <a:pt x="862695" y="1475746"/>
                  <a:pt x="858909" y="1479531"/>
                </a:cubicBezTo>
                <a:cubicBezTo>
                  <a:pt x="853231" y="1485210"/>
                  <a:pt x="849445" y="1489942"/>
                  <a:pt x="845660" y="1494200"/>
                </a:cubicBezTo>
                <a:lnTo>
                  <a:pt x="837093" y="1501849"/>
                </a:lnTo>
                <a:lnTo>
                  <a:pt x="843825" y="1505557"/>
                </a:lnTo>
                <a:lnTo>
                  <a:pt x="897433" y="1524925"/>
                </a:lnTo>
                <a:lnTo>
                  <a:pt x="900136" y="1520664"/>
                </a:lnTo>
                <a:cubicBezTo>
                  <a:pt x="903787" y="1516827"/>
                  <a:pt x="909264" y="1516827"/>
                  <a:pt x="912915" y="1518745"/>
                </a:cubicBezTo>
                <a:cubicBezTo>
                  <a:pt x="916566" y="1520664"/>
                  <a:pt x="918392" y="1524500"/>
                  <a:pt x="914740" y="1528336"/>
                </a:cubicBezTo>
                <a:lnTo>
                  <a:pt x="913395" y="1530692"/>
                </a:lnTo>
                <a:lnTo>
                  <a:pt x="928251" y="1536059"/>
                </a:lnTo>
                <a:lnTo>
                  <a:pt x="978125" y="1549089"/>
                </a:lnTo>
                <a:lnTo>
                  <a:pt x="984976" y="1539398"/>
                </a:lnTo>
                <a:lnTo>
                  <a:pt x="907229" y="1501598"/>
                </a:lnTo>
                <a:cubicBezTo>
                  <a:pt x="880944" y="1484706"/>
                  <a:pt x="849965" y="1464999"/>
                  <a:pt x="822272" y="1442477"/>
                </a:cubicBezTo>
                <a:close/>
                <a:moveTo>
                  <a:pt x="689739" y="1427128"/>
                </a:moveTo>
                <a:lnTo>
                  <a:pt x="688582" y="1428292"/>
                </a:lnTo>
                <a:lnTo>
                  <a:pt x="689747" y="1428831"/>
                </a:lnTo>
                <a:lnTo>
                  <a:pt x="702899" y="1434309"/>
                </a:lnTo>
                <a:lnTo>
                  <a:pt x="699926" y="1427128"/>
                </a:lnTo>
                <a:cubicBezTo>
                  <a:pt x="696221" y="1424332"/>
                  <a:pt x="691591" y="1423401"/>
                  <a:pt x="689739" y="1427128"/>
                </a:cubicBezTo>
                <a:close/>
                <a:moveTo>
                  <a:pt x="557437" y="1243075"/>
                </a:moveTo>
                <a:lnTo>
                  <a:pt x="500743" y="1244827"/>
                </a:lnTo>
                <a:lnTo>
                  <a:pt x="506797" y="1250934"/>
                </a:lnTo>
                <a:cubicBezTo>
                  <a:pt x="508047" y="1254300"/>
                  <a:pt x="507874" y="1258198"/>
                  <a:pt x="505117" y="1261033"/>
                </a:cubicBezTo>
                <a:cubicBezTo>
                  <a:pt x="497764" y="1264813"/>
                  <a:pt x="490411" y="1272372"/>
                  <a:pt x="483058" y="1279932"/>
                </a:cubicBezTo>
                <a:cubicBezTo>
                  <a:pt x="479382" y="1283711"/>
                  <a:pt x="475706" y="1287491"/>
                  <a:pt x="472029" y="1291271"/>
                </a:cubicBezTo>
                <a:cubicBezTo>
                  <a:pt x="468353" y="1295051"/>
                  <a:pt x="468353" y="1295051"/>
                  <a:pt x="468353" y="1298830"/>
                </a:cubicBezTo>
                <a:cubicBezTo>
                  <a:pt x="464677" y="1302610"/>
                  <a:pt x="464677" y="1302610"/>
                  <a:pt x="461000" y="1298830"/>
                </a:cubicBezTo>
                <a:lnTo>
                  <a:pt x="461000" y="1307409"/>
                </a:lnTo>
                <a:lnTo>
                  <a:pt x="493590" y="1315602"/>
                </a:lnTo>
                <a:lnTo>
                  <a:pt x="494007" y="1313952"/>
                </a:lnTo>
                <a:cubicBezTo>
                  <a:pt x="503415" y="1297201"/>
                  <a:pt x="516585" y="1282312"/>
                  <a:pt x="530696" y="1268352"/>
                </a:cubicBezTo>
                <a:close/>
                <a:moveTo>
                  <a:pt x="408025" y="1235467"/>
                </a:moveTo>
                <a:lnTo>
                  <a:pt x="408046" y="1235900"/>
                </a:lnTo>
                <a:cubicBezTo>
                  <a:pt x="400462" y="1245281"/>
                  <a:pt x="391929" y="1253724"/>
                  <a:pt x="384344" y="1262636"/>
                </a:cubicBezTo>
                <a:lnTo>
                  <a:pt x="374649" y="1278540"/>
                </a:lnTo>
                <a:lnTo>
                  <a:pt x="383526" y="1281421"/>
                </a:lnTo>
                <a:cubicBezTo>
                  <a:pt x="403050" y="1288636"/>
                  <a:pt x="421929" y="1296027"/>
                  <a:pt x="440925" y="1302362"/>
                </a:cubicBezTo>
                <a:lnTo>
                  <a:pt x="449817" y="1304598"/>
                </a:lnTo>
                <a:lnTo>
                  <a:pt x="449512" y="1293633"/>
                </a:lnTo>
                <a:cubicBezTo>
                  <a:pt x="451810" y="1288436"/>
                  <a:pt x="455486" y="1283712"/>
                  <a:pt x="457324" y="1279932"/>
                </a:cubicBezTo>
                <a:cubicBezTo>
                  <a:pt x="468353" y="1268592"/>
                  <a:pt x="483058" y="1257253"/>
                  <a:pt x="494088" y="1245914"/>
                </a:cubicBezTo>
                <a:lnTo>
                  <a:pt x="497111" y="1244939"/>
                </a:lnTo>
                <a:lnTo>
                  <a:pt x="474348" y="1245643"/>
                </a:lnTo>
                <a:lnTo>
                  <a:pt x="465359" y="1244264"/>
                </a:lnTo>
                <a:lnTo>
                  <a:pt x="465430" y="1244333"/>
                </a:lnTo>
                <a:cubicBezTo>
                  <a:pt x="466700" y="1247631"/>
                  <a:pt x="466525" y="1251451"/>
                  <a:pt x="463723" y="1254229"/>
                </a:cubicBezTo>
                <a:cubicBezTo>
                  <a:pt x="448782" y="1265342"/>
                  <a:pt x="437576" y="1276454"/>
                  <a:pt x="426370" y="1291271"/>
                </a:cubicBezTo>
                <a:cubicBezTo>
                  <a:pt x="422635" y="1298679"/>
                  <a:pt x="407694" y="1291271"/>
                  <a:pt x="415164" y="1280158"/>
                </a:cubicBezTo>
                <a:cubicBezTo>
                  <a:pt x="418900" y="1272750"/>
                  <a:pt x="424503" y="1265342"/>
                  <a:pt x="431040" y="1258397"/>
                </a:cubicBezTo>
                <a:lnTo>
                  <a:pt x="449741" y="1241867"/>
                </a:lnTo>
                <a:close/>
                <a:moveTo>
                  <a:pt x="646775" y="1228339"/>
                </a:moveTo>
                <a:cubicBezTo>
                  <a:pt x="635457" y="1229477"/>
                  <a:pt x="623917" y="1231655"/>
                  <a:pt x="612872" y="1234030"/>
                </a:cubicBezTo>
                <a:lnTo>
                  <a:pt x="585205" y="1239977"/>
                </a:lnTo>
                <a:lnTo>
                  <a:pt x="584318" y="1243226"/>
                </a:lnTo>
                <a:cubicBezTo>
                  <a:pt x="573029" y="1254393"/>
                  <a:pt x="557978" y="1265560"/>
                  <a:pt x="542926" y="1276727"/>
                </a:cubicBezTo>
                <a:cubicBezTo>
                  <a:pt x="540103" y="1279519"/>
                  <a:pt x="522465" y="1299062"/>
                  <a:pt x="513822" y="1310229"/>
                </a:cubicBezTo>
                <a:lnTo>
                  <a:pt x="512090" y="1312937"/>
                </a:lnTo>
                <a:lnTo>
                  <a:pt x="501533" y="1310229"/>
                </a:lnTo>
                <a:cubicBezTo>
                  <a:pt x="501533" y="1310229"/>
                  <a:pt x="497770" y="1313952"/>
                  <a:pt x="497770" y="1313952"/>
                </a:cubicBezTo>
                <a:lnTo>
                  <a:pt x="507265" y="1317083"/>
                </a:lnTo>
                <a:lnTo>
                  <a:pt x="509419" y="1317113"/>
                </a:lnTo>
                <a:lnTo>
                  <a:pt x="512090" y="1312937"/>
                </a:lnTo>
                <a:lnTo>
                  <a:pt x="514233" y="1313486"/>
                </a:lnTo>
                <a:lnTo>
                  <a:pt x="513786" y="1317173"/>
                </a:lnTo>
                <a:lnTo>
                  <a:pt x="541745" y="1317561"/>
                </a:lnTo>
                <a:lnTo>
                  <a:pt x="549300" y="1302104"/>
                </a:lnTo>
                <a:cubicBezTo>
                  <a:pt x="556739" y="1295094"/>
                  <a:pt x="566037" y="1289487"/>
                  <a:pt x="573475" y="1283879"/>
                </a:cubicBezTo>
                <a:cubicBezTo>
                  <a:pt x="595791" y="1265187"/>
                  <a:pt x="625545" y="1253973"/>
                  <a:pt x="647861" y="1231543"/>
                </a:cubicBezTo>
                <a:cubicBezTo>
                  <a:pt x="651580" y="1227804"/>
                  <a:pt x="656229" y="1228739"/>
                  <a:pt x="659018" y="1231543"/>
                </a:cubicBezTo>
                <a:cubicBezTo>
                  <a:pt x="661808" y="1234346"/>
                  <a:pt x="662738" y="1239019"/>
                  <a:pt x="659019" y="1242758"/>
                </a:cubicBezTo>
                <a:cubicBezTo>
                  <a:pt x="644142" y="1257711"/>
                  <a:pt x="625545" y="1268926"/>
                  <a:pt x="606949" y="1280141"/>
                </a:cubicBezTo>
                <a:cubicBezTo>
                  <a:pt x="598581" y="1285748"/>
                  <a:pt x="573476" y="1299767"/>
                  <a:pt x="559877" y="1314311"/>
                </a:cubicBezTo>
                <a:lnTo>
                  <a:pt x="557778" y="1317784"/>
                </a:lnTo>
                <a:lnTo>
                  <a:pt x="562404" y="1317848"/>
                </a:lnTo>
                <a:cubicBezTo>
                  <a:pt x="566157" y="1317848"/>
                  <a:pt x="573661" y="1321603"/>
                  <a:pt x="573661" y="1325357"/>
                </a:cubicBezTo>
                <a:cubicBezTo>
                  <a:pt x="574130" y="1334273"/>
                  <a:pt x="576182" y="1342485"/>
                  <a:pt x="579524" y="1350081"/>
                </a:cubicBezTo>
                <a:lnTo>
                  <a:pt x="580621" y="1351778"/>
                </a:lnTo>
                <a:lnTo>
                  <a:pt x="671322" y="1257637"/>
                </a:lnTo>
                <a:cubicBezTo>
                  <a:pt x="673216" y="1254800"/>
                  <a:pt x="675348" y="1253382"/>
                  <a:pt x="677361" y="1252968"/>
                </a:cubicBezTo>
                <a:cubicBezTo>
                  <a:pt x="679374" y="1252555"/>
                  <a:pt x="681269" y="1253146"/>
                  <a:pt x="682690" y="1254328"/>
                </a:cubicBezTo>
                <a:cubicBezTo>
                  <a:pt x="685532" y="1256692"/>
                  <a:pt x="686480" y="1261419"/>
                  <a:pt x="682690" y="1265201"/>
                </a:cubicBezTo>
                <a:cubicBezTo>
                  <a:pt x="652374" y="1299239"/>
                  <a:pt x="625847" y="1333277"/>
                  <a:pt x="591742" y="1367314"/>
                </a:cubicBezTo>
                <a:cubicBezTo>
                  <a:pt x="595531" y="1363532"/>
                  <a:pt x="599321" y="1359750"/>
                  <a:pt x="599321" y="1355968"/>
                </a:cubicBezTo>
                <a:cubicBezTo>
                  <a:pt x="606900" y="1348404"/>
                  <a:pt x="595531" y="1337059"/>
                  <a:pt x="587952" y="1344622"/>
                </a:cubicBezTo>
                <a:lnTo>
                  <a:pt x="580685" y="1351876"/>
                </a:lnTo>
                <a:lnTo>
                  <a:pt x="589665" y="1365759"/>
                </a:lnTo>
                <a:lnTo>
                  <a:pt x="591742" y="1367314"/>
                </a:lnTo>
                <a:lnTo>
                  <a:pt x="590671" y="1367314"/>
                </a:lnTo>
                <a:lnTo>
                  <a:pt x="593126" y="1371111"/>
                </a:lnTo>
                <a:lnTo>
                  <a:pt x="605639" y="1380652"/>
                </a:lnTo>
                <a:lnTo>
                  <a:pt x="608705" y="1375999"/>
                </a:lnTo>
                <a:lnTo>
                  <a:pt x="611972" y="1376463"/>
                </a:lnTo>
                <a:lnTo>
                  <a:pt x="611053" y="1377400"/>
                </a:lnTo>
                <a:cubicBezTo>
                  <a:pt x="614811" y="1377400"/>
                  <a:pt x="618568" y="1381135"/>
                  <a:pt x="622325" y="1381135"/>
                </a:cubicBezTo>
                <a:cubicBezTo>
                  <a:pt x="622325" y="1377400"/>
                  <a:pt x="622325" y="1377400"/>
                  <a:pt x="618568" y="1377400"/>
                </a:cubicBezTo>
                <a:lnTo>
                  <a:pt x="611972" y="1376463"/>
                </a:lnTo>
                <a:lnTo>
                  <a:pt x="617863" y="1370455"/>
                </a:lnTo>
                <a:cubicBezTo>
                  <a:pt x="625612" y="1360124"/>
                  <a:pt x="635474" y="1341915"/>
                  <a:pt x="641110" y="1336312"/>
                </a:cubicBezTo>
                <a:cubicBezTo>
                  <a:pt x="656138" y="1313900"/>
                  <a:pt x="674924" y="1295224"/>
                  <a:pt x="693709" y="1272812"/>
                </a:cubicBezTo>
                <a:cubicBezTo>
                  <a:pt x="697466" y="1269076"/>
                  <a:pt x="702162" y="1269076"/>
                  <a:pt x="705450" y="1271411"/>
                </a:cubicBezTo>
                <a:cubicBezTo>
                  <a:pt x="708737" y="1273746"/>
                  <a:pt x="710616" y="1278415"/>
                  <a:pt x="708737" y="1284018"/>
                </a:cubicBezTo>
                <a:cubicBezTo>
                  <a:pt x="686195" y="1306429"/>
                  <a:pt x="667409" y="1332577"/>
                  <a:pt x="648624" y="1354988"/>
                </a:cubicBezTo>
                <a:cubicBezTo>
                  <a:pt x="644867" y="1360591"/>
                  <a:pt x="640171" y="1368996"/>
                  <a:pt x="635005" y="1376466"/>
                </a:cubicBezTo>
                <a:lnTo>
                  <a:pt x="619627" y="1391319"/>
                </a:lnTo>
                <a:lnTo>
                  <a:pt x="636512" y="1404194"/>
                </a:lnTo>
                <a:lnTo>
                  <a:pt x="651102" y="1410946"/>
                </a:lnTo>
                <a:lnTo>
                  <a:pt x="712240" y="1317296"/>
                </a:lnTo>
                <a:cubicBezTo>
                  <a:pt x="715987" y="1313543"/>
                  <a:pt x="721607" y="1313543"/>
                  <a:pt x="725353" y="1315420"/>
                </a:cubicBezTo>
                <a:cubicBezTo>
                  <a:pt x="729100" y="1317296"/>
                  <a:pt x="730973" y="1321048"/>
                  <a:pt x="727226" y="1324800"/>
                </a:cubicBezTo>
                <a:lnTo>
                  <a:pt x="667283" y="1411519"/>
                </a:lnTo>
                <a:lnTo>
                  <a:pt x="667283" y="1408757"/>
                </a:lnTo>
                <a:cubicBezTo>
                  <a:pt x="664473" y="1405474"/>
                  <a:pt x="659790" y="1403598"/>
                  <a:pt x="656043" y="1407350"/>
                </a:cubicBezTo>
                <a:lnTo>
                  <a:pt x="652026" y="1411374"/>
                </a:lnTo>
                <a:lnTo>
                  <a:pt x="663661" y="1416759"/>
                </a:lnTo>
                <a:lnTo>
                  <a:pt x="667283" y="1411519"/>
                </a:lnTo>
                <a:lnTo>
                  <a:pt x="667283" y="1418435"/>
                </a:lnTo>
                <a:lnTo>
                  <a:pt x="688044" y="1428043"/>
                </a:lnTo>
                <a:lnTo>
                  <a:pt x="701778" y="1403367"/>
                </a:lnTo>
                <a:cubicBezTo>
                  <a:pt x="710112" y="1392652"/>
                  <a:pt x="719373" y="1382402"/>
                  <a:pt x="726781" y="1371220"/>
                </a:cubicBezTo>
                <a:cubicBezTo>
                  <a:pt x="730485" y="1367493"/>
                  <a:pt x="736041" y="1368425"/>
                  <a:pt x="739282" y="1371220"/>
                </a:cubicBezTo>
                <a:cubicBezTo>
                  <a:pt x="742524" y="1374016"/>
                  <a:pt x="743450" y="1378675"/>
                  <a:pt x="737893" y="1382402"/>
                </a:cubicBezTo>
                <a:cubicBezTo>
                  <a:pt x="732337" y="1391720"/>
                  <a:pt x="724003" y="1400106"/>
                  <a:pt x="716594" y="1408958"/>
                </a:cubicBezTo>
                <a:lnTo>
                  <a:pt x="702980" y="1434342"/>
                </a:lnTo>
                <a:lnTo>
                  <a:pt x="736181" y="1448169"/>
                </a:lnTo>
                <a:lnTo>
                  <a:pt x="735285" y="1445257"/>
                </a:lnTo>
                <a:cubicBezTo>
                  <a:pt x="742769" y="1430441"/>
                  <a:pt x="753994" y="1423032"/>
                  <a:pt x="761478" y="1415624"/>
                </a:cubicBezTo>
                <a:cubicBezTo>
                  <a:pt x="765220" y="1411920"/>
                  <a:pt x="770833" y="1412846"/>
                  <a:pt x="774575" y="1415161"/>
                </a:cubicBezTo>
                <a:cubicBezTo>
                  <a:pt x="778317" y="1417476"/>
                  <a:pt x="780188" y="1421180"/>
                  <a:pt x="776446" y="1423032"/>
                </a:cubicBezTo>
                <a:cubicBezTo>
                  <a:pt x="765220" y="1434145"/>
                  <a:pt x="757736" y="1445257"/>
                  <a:pt x="750252" y="1452665"/>
                </a:cubicBezTo>
                <a:lnTo>
                  <a:pt x="748241" y="1454193"/>
                </a:lnTo>
                <a:lnTo>
                  <a:pt x="770541" y="1465833"/>
                </a:lnTo>
                <a:lnTo>
                  <a:pt x="798031" y="1426888"/>
                </a:lnTo>
                <a:lnTo>
                  <a:pt x="805735" y="1426888"/>
                </a:lnTo>
                <a:lnTo>
                  <a:pt x="784194" y="1406582"/>
                </a:lnTo>
                <a:cubicBezTo>
                  <a:pt x="772988" y="1393914"/>
                  <a:pt x="763600" y="1380541"/>
                  <a:pt x="757029" y="1366465"/>
                </a:cubicBezTo>
                <a:cubicBezTo>
                  <a:pt x="742009" y="1336435"/>
                  <a:pt x="734499" y="1302652"/>
                  <a:pt x="723234" y="1268869"/>
                </a:cubicBezTo>
                <a:cubicBezTo>
                  <a:pt x="712674" y="1230863"/>
                  <a:pt x="680727" y="1224924"/>
                  <a:pt x="646775" y="1228339"/>
                </a:cubicBezTo>
                <a:close/>
                <a:moveTo>
                  <a:pt x="359803" y="1224426"/>
                </a:moveTo>
                <a:lnTo>
                  <a:pt x="329276" y="1247663"/>
                </a:lnTo>
                <a:lnTo>
                  <a:pt x="312138" y="1258603"/>
                </a:lnTo>
                <a:lnTo>
                  <a:pt x="322259" y="1261536"/>
                </a:lnTo>
                <a:lnTo>
                  <a:pt x="358965" y="1273449"/>
                </a:lnTo>
                <a:lnTo>
                  <a:pt x="387541" y="1232324"/>
                </a:lnTo>
                <a:lnTo>
                  <a:pt x="374957" y="1230393"/>
                </a:lnTo>
                <a:close/>
                <a:moveTo>
                  <a:pt x="298837" y="1137434"/>
                </a:moveTo>
                <a:cubicBezTo>
                  <a:pt x="306094" y="1145145"/>
                  <a:pt x="302465" y="1160566"/>
                  <a:pt x="291579" y="1156710"/>
                </a:cubicBezTo>
                <a:cubicBezTo>
                  <a:pt x="280694" y="1149000"/>
                  <a:pt x="287951" y="1133579"/>
                  <a:pt x="298837" y="1137434"/>
                </a:cubicBezTo>
                <a:close/>
                <a:moveTo>
                  <a:pt x="223742" y="1109741"/>
                </a:moveTo>
                <a:cubicBezTo>
                  <a:pt x="225863" y="1108958"/>
                  <a:pt x="228455" y="1109199"/>
                  <a:pt x="231283" y="1111126"/>
                </a:cubicBezTo>
                <a:cubicBezTo>
                  <a:pt x="242594" y="1114982"/>
                  <a:pt x="235053" y="1130403"/>
                  <a:pt x="223743" y="1126547"/>
                </a:cubicBezTo>
                <a:cubicBezTo>
                  <a:pt x="215260" y="1123656"/>
                  <a:pt x="217380" y="1112090"/>
                  <a:pt x="223742" y="1109741"/>
                </a:cubicBezTo>
                <a:close/>
                <a:moveTo>
                  <a:pt x="158349" y="1109012"/>
                </a:moveTo>
                <a:cubicBezTo>
                  <a:pt x="164341" y="1110249"/>
                  <a:pt x="169276" y="1119439"/>
                  <a:pt x="163636" y="1122267"/>
                </a:cubicBezTo>
                <a:cubicBezTo>
                  <a:pt x="148597" y="1133578"/>
                  <a:pt x="129797" y="1144889"/>
                  <a:pt x="114758" y="1156200"/>
                </a:cubicBezTo>
                <a:cubicBezTo>
                  <a:pt x="107238" y="1163741"/>
                  <a:pt x="99719" y="1148660"/>
                  <a:pt x="107238" y="1141119"/>
                </a:cubicBezTo>
                <a:cubicBezTo>
                  <a:pt x="122278" y="1129808"/>
                  <a:pt x="137317" y="1122267"/>
                  <a:pt x="152357" y="1110956"/>
                </a:cubicBezTo>
                <a:cubicBezTo>
                  <a:pt x="154237" y="1109071"/>
                  <a:pt x="156352" y="1108600"/>
                  <a:pt x="158349" y="1109012"/>
                </a:cubicBezTo>
                <a:close/>
                <a:moveTo>
                  <a:pt x="266236" y="1106024"/>
                </a:moveTo>
                <a:cubicBezTo>
                  <a:pt x="267994" y="1105542"/>
                  <a:pt x="270262" y="1106024"/>
                  <a:pt x="272983" y="1107951"/>
                </a:cubicBezTo>
                <a:cubicBezTo>
                  <a:pt x="283869" y="1111807"/>
                  <a:pt x="276612" y="1127228"/>
                  <a:pt x="265726" y="1123372"/>
                </a:cubicBezTo>
                <a:cubicBezTo>
                  <a:pt x="260283" y="1117589"/>
                  <a:pt x="260963" y="1107469"/>
                  <a:pt x="266236" y="1106024"/>
                </a:cubicBezTo>
                <a:close/>
                <a:moveTo>
                  <a:pt x="44217" y="1074069"/>
                </a:moveTo>
                <a:cubicBezTo>
                  <a:pt x="47942" y="1074069"/>
                  <a:pt x="47942" y="1074069"/>
                  <a:pt x="47942" y="1074069"/>
                </a:cubicBezTo>
                <a:lnTo>
                  <a:pt x="44749" y="1075683"/>
                </a:lnTo>
                <a:close/>
                <a:moveTo>
                  <a:pt x="138436" y="1044121"/>
                </a:moveTo>
                <a:lnTo>
                  <a:pt x="107804" y="1083349"/>
                </a:lnTo>
                <a:lnTo>
                  <a:pt x="69676" y="1129331"/>
                </a:lnTo>
                <a:lnTo>
                  <a:pt x="108379" y="1171436"/>
                </a:lnTo>
                <a:lnTo>
                  <a:pt x="135419" y="1191049"/>
                </a:lnTo>
                <a:lnTo>
                  <a:pt x="153919" y="1170962"/>
                </a:lnTo>
                <a:cubicBezTo>
                  <a:pt x="169339" y="1159132"/>
                  <a:pt x="186161" y="1148721"/>
                  <a:pt x="201114" y="1137364"/>
                </a:cubicBezTo>
                <a:cubicBezTo>
                  <a:pt x="212329" y="1133579"/>
                  <a:pt x="223544" y="1148721"/>
                  <a:pt x="212329" y="1152507"/>
                </a:cubicBezTo>
                <a:cubicBezTo>
                  <a:pt x="197376" y="1161971"/>
                  <a:pt x="180554" y="1171435"/>
                  <a:pt x="165134" y="1182318"/>
                </a:cubicBezTo>
                <a:lnTo>
                  <a:pt x="147460" y="1199784"/>
                </a:lnTo>
                <a:lnTo>
                  <a:pt x="157628" y="1207159"/>
                </a:lnTo>
                <a:lnTo>
                  <a:pt x="200472" y="1225261"/>
                </a:lnTo>
                <a:lnTo>
                  <a:pt x="201436" y="1224305"/>
                </a:lnTo>
                <a:cubicBezTo>
                  <a:pt x="212725" y="1213112"/>
                  <a:pt x="227777" y="1205651"/>
                  <a:pt x="242829" y="1194459"/>
                </a:cubicBezTo>
                <a:cubicBezTo>
                  <a:pt x="250355" y="1190729"/>
                  <a:pt x="261644" y="1201921"/>
                  <a:pt x="254118" y="1209382"/>
                </a:cubicBezTo>
                <a:cubicBezTo>
                  <a:pt x="244711" y="1213113"/>
                  <a:pt x="237185" y="1217776"/>
                  <a:pt x="229659" y="1222906"/>
                </a:cubicBezTo>
                <a:lnTo>
                  <a:pt x="217116" y="1231275"/>
                </a:lnTo>
                <a:lnTo>
                  <a:pt x="264568" y="1244818"/>
                </a:lnTo>
                <a:lnTo>
                  <a:pt x="290752" y="1252406"/>
                </a:lnTo>
                <a:lnTo>
                  <a:pt x="342237" y="1217509"/>
                </a:lnTo>
                <a:lnTo>
                  <a:pt x="282608" y="1194029"/>
                </a:lnTo>
                <a:cubicBezTo>
                  <a:pt x="253858" y="1178076"/>
                  <a:pt x="227573" y="1158135"/>
                  <a:pt x="205043" y="1133736"/>
                </a:cubicBezTo>
                <a:cubicBezTo>
                  <a:pt x="181575" y="1109337"/>
                  <a:pt x="159983" y="1081419"/>
                  <a:pt x="142206" y="1051506"/>
                </a:cubicBezTo>
                <a:close/>
                <a:moveTo>
                  <a:pt x="113275" y="989611"/>
                </a:moveTo>
                <a:lnTo>
                  <a:pt x="85187" y="1030776"/>
                </a:lnTo>
                <a:lnTo>
                  <a:pt x="58054" y="1070543"/>
                </a:lnTo>
                <a:lnTo>
                  <a:pt x="55856" y="1063246"/>
                </a:lnTo>
                <a:cubicBezTo>
                  <a:pt x="52597" y="1060893"/>
                  <a:pt x="47942" y="1060893"/>
                  <a:pt x="44217" y="1066540"/>
                </a:cubicBezTo>
                <a:cubicBezTo>
                  <a:pt x="44217" y="1070305"/>
                  <a:pt x="40493" y="1074069"/>
                  <a:pt x="40493" y="1077834"/>
                </a:cubicBezTo>
                <a:lnTo>
                  <a:pt x="44749" y="1075683"/>
                </a:lnTo>
                <a:lnTo>
                  <a:pt x="47942" y="1085363"/>
                </a:lnTo>
                <a:lnTo>
                  <a:pt x="58054" y="1070543"/>
                </a:lnTo>
                <a:lnTo>
                  <a:pt x="59115" y="1074069"/>
                </a:lnTo>
                <a:cubicBezTo>
                  <a:pt x="55391" y="1081598"/>
                  <a:pt x="55391" y="1085363"/>
                  <a:pt x="51666" y="1089128"/>
                </a:cubicBezTo>
                <a:cubicBezTo>
                  <a:pt x="51666" y="1089128"/>
                  <a:pt x="49804" y="1089128"/>
                  <a:pt x="47942" y="1089128"/>
                </a:cubicBezTo>
                <a:lnTo>
                  <a:pt x="45151" y="1089128"/>
                </a:lnTo>
                <a:lnTo>
                  <a:pt x="61195" y="1115864"/>
                </a:lnTo>
                <a:lnTo>
                  <a:pt x="91449" y="1075859"/>
                </a:lnTo>
                <a:lnTo>
                  <a:pt x="129175" y="1025973"/>
                </a:lnTo>
                <a:lnTo>
                  <a:pt x="118642" y="1005333"/>
                </a:lnTo>
                <a:close/>
                <a:moveTo>
                  <a:pt x="95576" y="915443"/>
                </a:moveTo>
                <a:lnTo>
                  <a:pt x="65735" y="936349"/>
                </a:lnTo>
                <a:cubicBezTo>
                  <a:pt x="53505" y="945667"/>
                  <a:pt x="42216" y="955916"/>
                  <a:pt x="32809" y="968961"/>
                </a:cubicBezTo>
                <a:lnTo>
                  <a:pt x="26355" y="968962"/>
                </a:lnTo>
                <a:lnTo>
                  <a:pt x="23015" y="989828"/>
                </a:lnTo>
                <a:lnTo>
                  <a:pt x="25806" y="1027737"/>
                </a:lnTo>
                <a:lnTo>
                  <a:pt x="88923" y="961112"/>
                </a:lnTo>
                <a:cubicBezTo>
                  <a:pt x="100163" y="957366"/>
                  <a:pt x="107656" y="968605"/>
                  <a:pt x="100163" y="976098"/>
                </a:cubicBezTo>
                <a:cubicBezTo>
                  <a:pt x="73937" y="994831"/>
                  <a:pt x="55205" y="1017309"/>
                  <a:pt x="32726" y="1043535"/>
                </a:cubicBezTo>
                <a:lnTo>
                  <a:pt x="28696" y="1043535"/>
                </a:lnTo>
                <a:lnTo>
                  <a:pt x="36900" y="1068918"/>
                </a:lnTo>
                <a:lnTo>
                  <a:pt x="73548" y="1019953"/>
                </a:lnTo>
                <a:lnTo>
                  <a:pt x="107752" y="973430"/>
                </a:lnTo>
                <a:lnTo>
                  <a:pt x="102250" y="957312"/>
                </a:lnTo>
                <a:close/>
                <a:moveTo>
                  <a:pt x="1759614" y="476839"/>
                </a:moveTo>
                <a:cubicBezTo>
                  <a:pt x="1763369" y="476839"/>
                  <a:pt x="1767124" y="476839"/>
                  <a:pt x="1774634" y="476839"/>
                </a:cubicBezTo>
                <a:cubicBezTo>
                  <a:pt x="1774634" y="488100"/>
                  <a:pt x="1759614" y="484346"/>
                  <a:pt x="1759614" y="476839"/>
                </a:cubicBezTo>
                <a:close/>
                <a:moveTo>
                  <a:pt x="151014" y="239100"/>
                </a:moveTo>
                <a:lnTo>
                  <a:pt x="147641" y="244855"/>
                </a:lnTo>
                <a:cubicBezTo>
                  <a:pt x="140100" y="259417"/>
                  <a:pt x="132560" y="274450"/>
                  <a:pt x="123134" y="289482"/>
                </a:cubicBezTo>
                <a:cubicBezTo>
                  <a:pt x="113708" y="304515"/>
                  <a:pt x="98627" y="313910"/>
                  <a:pt x="84017" y="323306"/>
                </a:cubicBezTo>
                <a:lnTo>
                  <a:pt x="65550" y="336447"/>
                </a:lnTo>
                <a:lnTo>
                  <a:pt x="50474" y="388375"/>
                </a:lnTo>
                <a:lnTo>
                  <a:pt x="50672" y="403664"/>
                </a:lnTo>
                <a:lnTo>
                  <a:pt x="53482" y="399801"/>
                </a:lnTo>
                <a:cubicBezTo>
                  <a:pt x="60428" y="391805"/>
                  <a:pt x="68762" y="384279"/>
                  <a:pt x="74318" y="378634"/>
                </a:cubicBezTo>
                <a:cubicBezTo>
                  <a:pt x="92839" y="363582"/>
                  <a:pt x="111360" y="348531"/>
                  <a:pt x="133585" y="337242"/>
                </a:cubicBezTo>
                <a:cubicBezTo>
                  <a:pt x="140993" y="333479"/>
                  <a:pt x="152106" y="348531"/>
                  <a:pt x="140993" y="352294"/>
                </a:cubicBezTo>
                <a:cubicBezTo>
                  <a:pt x="126177" y="359819"/>
                  <a:pt x="111360" y="371108"/>
                  <a:pt x="96543" y="382397"/>
                </a:cubicBezTo>
                <a:cubicBezTo>
                  <a:pt x="89135" y="389923"/>
                  <a:pt x="81727" y="397449"/>
                  <a:pt x="74318" y="404975"/>
                </a:cubicBezTo>
                <a:lnTo>
                  <a:pt x="65949" y="412704"/>
                </a:lnTo>
                <a:lnTo>
                  <a:pt x="55797" y="408738"/>
                </a:lnTo>
                <a:cubicBezTo>
                  <a:pt x="55797" y="408738"/>
                  <a:pt x="52093" y="412501"/>
                  <a:pt x="52093" y="412501"/>
                </a:cubicBezTo>
                <a:lnTo>
                  <a:pt x="50797" y="413269"/>
                </a:lnTo>
                <a:lnTo>
                  <a:pt x="50834" y="416157"/>
                </a:lnTo>
                <a:lnTo>
                  <a:pt x="52093" y="416264"/>
                </a:lnTo>
                <a:cubicBezTo>
                  <a:pt x="52093" y="416264"/>
                  <a:pt x="55797" y="420027"/>
                  <a:pt x="59502" y="423790"/>
                </a:cubicBezTo>
                <a:cubicBezTo>
                  <a:pt x="57650" y="421908"/>
                  <a:pt x="60428" y="418145"/>
                  <a:pt x="64132" y="414383"/>
                </a:cubicBezTo>
                <a:lnTo>
                  <a:pt x="65949" y="412704"/>
                </a:lnTo>
                <a:lnTo>
                  <a:pt x="67836" y="413442"/>
                </a:lnTo>
                <a:cubicBezTo>
                  <a:pt x="69688" y="417205"/>
                  <a:pt x="68762" y="421908"/>
                  <a:pt x="63206" y="423790"/>
                </a:cubicBezTo>
                <a:cubicBezTo>
                  <a:pt x="59502" y="425671"/>
                  <a:pt x="57649" y="428494"/>
                  <a:pt x="55797" y="430375"/>
                </a:cubicBezTo>
                <a:lnTo>
                  <a:pt x="51026" y="430981"/>
                </a:lnTo>
                <a:lnTo>
                  <a:pt x="51526" y="469550"/>
                </a:lnTo>
                <a:lnTo>
                  <a:pt x="55784" y="482142"/>
                </a:lnTo>
                <a:lnTo>
                  <a:pt x="86964" y="435584"/>
                </a:lnTo>
                <a:cubicBezTo>
                  <a:pt x="99992" y="419229"/>
                  <a:pt x="114882" y="404276"/>
                  <a:pt x="133494" y="391192"/>
                </a:cubicBezTo>
                <a:cubicBezTo>
                  <a:pt x="140939" y="387454"/>
                  <a:pt x="152106" y="398669"/>
                  <a:pt x="144661" y="406145"/>
                </a:cubicBezTo>
                <a:cubicBezTo>
                  <a:pt x="107437" y="428575"/>
                  <a:pt x="85102" y="462220"/>
                  <a:pt x="66490" y="495864"/>
                </a:cubicBezTo>
                <a:lnTo>
                  <a:pt x="60950" y="497422"/>
                </a:lnTo>
                <a:lnTo>
                  <a:pt x="76784" y="544255"/>
                </a:lnTo>
                <a:cubicBezTo>
                  <a:pt x="85730" y="560579"/>
                  <a:pt x="96517" y="575247"/>
                  <a:pt x="108850" y="588510"/>
                </a:cubicBezTo>
                <a:lnTo>
                  <a:pt x="120695" y="598772"/>
                </a:lnTo>
                <a:lnTo>
                  <a:pt x="129686" y="571083"/>
                </a:lnTo>
                <a:cubicBezTo>
                  <a:pt x="147568" y="540413"/>
                  <a:pt x="182979" y="517721"/>
                  <a:pt x="205642" y="495030"/>
                </a:cubicBezTo>
                <a:cubicBezTo>
                  <a:pt x="213196" y="487466"/>
                  <a:pt x="228305" y="498812"/>
                  <a:pt x="220750" y="502594"/>
                </a:cubicBezTo>
                <a:cubicBezTo>
                  <a:pt x="190533" y="532849"/>
                  <a:pt x="141431" y="563106"/>
                  <a:pt x="137653" y="608489"/>
                </a:cubicBezTo>
                <a:lnTo>
                  <a:pt x="133955" y="610260"/>
                </a:lnTo>
                <a:lnTo>
                  <a:pt x="150191" y="624328"/>
                </a:lnTo>
                <a:lnTo>
                  <a:pt x="175757" y="637253"/>
                </a:lnTo>
                <a:lnTo>
                  <a:pt x="178649" y="621639"/>
                </a:lnTo>
                <a:cubicBezTo>
                  <a:pt x="182395" y="615525"/>
                  <a:pt x="188015" y="609880"/>
                  <a:pt x="193635" y="604236"/>
                </a:cubicBezTo>
                <a:cubicBezTo>
                  <a:pt x="208621" y="585421"/>
                  <a:pt x="227353" y="570369"/>
                  <a:pt x="242339" y="555317"/>
                </a:cubicBezTo>
                <a:cubicBezTo>
                  <a:pt x="249832" y="547791"/>
                  <a:pt x="264818" y="559080"/>
                  <a:pt x="257325" y="566606"/>
                </a:cubicBezTo>
                <a:cubicBezTo>
                  <a:pt x="242339" y="577895"/>
                  <a:pt x="231099" y="589184"/>
                  <a:pt x="219860" y="600473"/>
                </a:cubicBezTo>
                <a:cubicBezTo>
                  <a:pt x="212367" y="604236"/>
                  <a:pt x="189888" y="626813"/>
                  <a:pt x="193635" y="634339"/>
                </a:cubicBezTo>
                <a:lnTo>
                  <a:pt x="187224" y="643051"/>
                </a:lnTo>
                <a:lnTo>
                  <a:pt x="253406" y="676512"/>
                </a:lnTo>
                <a:lnTo>
                  <a:pt x="310183" y="642002"/>
                </a:lnTo>
                <a:cubicBezTo>
                  <a:pt x="351488" y="615726"/>
                  <a:pt x="313938" y="589450"/>
                  <a:pt x="291408" y="563174"/>
                </a:cubicBezTo>
                <a:cubicBezTo>
                  <a:pt x="265123" y="533144"/>
                  <a:pt x="238838" y="506869"/>
                  <a:pt x="212553" y="476839"/>
                </a:cubicBezTo>
                <a:lnTo>
                  <a:pt x="200511" y="459008"/>
                </a:lnTo>
                <a:lnTo>
                  <a:pt x="159670" y="498726"/>
                </a:lnTo>
                <a:cubicBezTo>
                  <a:pt x="141927" y="516609"/>
                  <a:pt x="125118" y="535432"/>
                  <a:pt x="112044" y="556137"/>
                </a:cubicBezTo>
                <a:cubicBezTo>
                  <a:pt x="104574" y="563666"/>
                  <a:pt x="93368" y="552372"/>
                  <a:pt x="97103" y="544843"/>
                </a:cubicBezTo>
                <a:cubicBezTo>
                  <a:pt x="110177" y="526020"/>
                  <a:pt x="126986" y="507197"/>
                  <a:pt x="144728" y="489315"/>
                </a:cubicBezTo>
                <a:lnTo>
                  <a:pt x="191425" y="445554"/>
                </a:lnTo>
                <a:lnTo>
                  <a:pt x="181167" y="430365"/>
                </a:lnTo>
                <a:lnTo>
                  <a:pt x="179475" y="434844"/>
                </a:lnTo>
                <a:cubicBezTo>
                  <a:pt x="145481" y="453658"/>
                  <a:pt x="115264" y="476236"/>
                  <a:pt x="100156" y="510103"/>
                </a:cubicBezTo>
                <a:cubicBezTo>
                  <a:pt x="96378" y="517629"/>
                  <a:pt x="77493" y="513866"/>
                  <a:pt x="81270" y="502577"/>
                </a:cubicBezTo>
                <a:cubicBezTo>
                  <a:pt x="100156" y="464947"/>
                  <a:pt x="134150" y="442369"/>
                  <a:pt x="168144" y="423555"/>
                </a:cubicBezTo>
                <a:lnTo>
                  <a:pt x="175331" y="421723"/>
                </a:lnTo>
                <a:lnTo>
                  <a:pt x="168799" y="412051"/>
                </a:lnTo>
                <a:cubicBezTo>
                  <a:pt x="146885" y="367286"/>
                  <a:pt x="139111" y="320027"/>
                  <a:pt x="143247" y="274206"/>
                </a:cubicBezTo>
                <a:close/>
                <a:moveTo>
                  <a:pt x="190432" y="226058"/>
                </a:moveTo>
                <a:cubicBezTo>
                  <a:pt x="201318" y="229762"/>
                  <a:pt x="194061" y="244579"/>
                  <a:pt x="186803" y="240875"/>
                </a:cubicBezTo>
                <a:cubicBezTo>
                  <a:pt x="175918" y="237170"/>
                  <a:pt x="183175" y="222354"/>
                  <a:pt x="190432" y="226058"/>
                </a:cubicBezTo>
                <a:close/>
                <a:moveTo>
                  <a:pt x="1004716" y="213424"/>
                </a:moveTo>
                <a:cubicBezTo>
                  <a:pt x="1016073" y="209654"/>
                  <a:pt x="1023644" y="220965"/>
                  <a:pt x="1016073" y="224735"/>
                </a:cubicBezTo>
                <a:cubicBezTo>
                  <a:pt x="1008502" y="232275"/>
                  <a:pt x="1000931" y="236046"/>
                  <a:pt x="993359" y="239816"/>
                </a:cubicBezTo>
                <a:cubicBezTo>
                  <a:pt x="982003" y="239816"/>
                  <a:pt x="974432" y="224735"/>
                  <a:pt x="985788" y="220965"/>
                </a:cubicBezTo>
                <a:cubicBezTo>
                  <a:pt x="993359" y="220965"/>
                  <a:pt x="997145" y="217194"/>
                  <a:pt x="1004716" y="213424"/>
                </a:cubicBezTo>
                <a:close/>
                <a:moveTo>
                  <a:pt x="2020991" y="121155"/>
                </a:moveTo>
                <a:cubicBezTo>
                  <a:pt x="2095394" y="119945"/>
                  <a:pt x="2175481" y="146045"/>
                  <a:pt x="2236500" y="176544"/>
                </a:cubicBezTo>
                <a:cubicBezTo>
                  <a:pt x="2473065" y="292908"/>
                  <a:pt x="2627020" y="664524"/>
                  <a:pt x="2454290" y="874731"/>
                </a:cubicBezTo>
                <a:cubicBezTo>
                  <a:pt x="2428005" y="904760"/>
                  <a:pt x="2397965" y="931036"/>
                  <a:pt x="2371680" y="961066"/>
                </a:cubicBezTo>
                <a:cubicBezTo>
                  <a:pt x="2334130" y="998603"/>
                  <a:pt x="2360415" y="998603"/>
                  <a:pt x="2390455" y="1021125"/>
                </a:cubicBezTo>
                <a:cubicBezTo>
                  <a:pt x="2424250" y="1039893"/>
                  <a:pt x="2454290" y="1066169"/>
                  <a:pt x="2473065" y="1103706"/>
                </a:cubicBezTo>
                <a:cubicBezTo>
                  <a:pt x="2514370" y="1175026"/>
                  <a:pt x="2510615" y="1253854"/>
                  <a:pt x="2480575" y="1325174"/>
                </a:cubicBezTo>
                <a:cubicBezTo>
                  <a:pt x="2465086" y="1370218"/>
                  <a:pt x="2434811" y="1416318"/>
                  <a:pt x="2395889" y="1451597"/>
                </a:cubicBezTo>
                <a:lnTo>
                  <a:pt x="2371205" y="1470140"/>
                </a:lnTo>
                <a:lnTo>
                  <a:pt x="2362313" y="1487284"/>
                </a:lnTo>
                <a:cubicBezTo>
                  <a:pt x="2348229" y="1506910"/>
                  <a:pt x="2328511" y="1522798"/>
                  <a:pt x="2304099" y="1535882"/>
                </a:cubicBezTo>
                <a:cubicBezTo>
                  <a:pt x="2251518" y="1565788"/>
                  <a:pt x="2206448" y="1554574"/>
                  <a:pt x="2153867" y="1528405"/>
                </a:cubicBezTo>
                <a:cubicBezTo>
                  <a:pt x="2144008" y="1522798"/>
                  <a:pt x="2134736" y="1519118"/>
                  <a:pt x="2125948" y="1517044"/>
                </a:cubicBezTo>
                <a:lnTo>
                  <a:pt x="2103340" y="1515487"/>
                </a:lnTo>
                <a:lnTo>
                  <a:pt x="2035518" y="1551228"/>
                </a:lnTo>
                <a:lnTo>
                  <a:pt x="2017602" y="1566256"/>
                </a:lnTo>
                <a:cubicBezTo>
                  <a:pt x="2004575" y="1578172"/>
                  <a:pt x="1991429" y="1590088"/>
                  <a:pt x="1977345" y="1599433"/>
                </a:cubicBezTo>
                <a:cubicBezTo>
                  <a:pt x="1964200" y="1608779"/>
                  <a:pt x="1949411" y="1615321"/>
                  <a:pt x="1933625" y="1619760"/>
                </a:cubicBezTo>
                <a:lnTo>
                  <a:pt x="1905155" y="1624177"/>
                </a:lnTo>
                <a:lnTo>
                  <a:pt x="1904443" y="1624711"/>
                </a:lnTo>
                <a:lnTo>
                  <a:pt x="1903974" y="1624360"/>
                </a:lnTo>
                <a:lnTo>
                  <a:pt x="1883920" y="1627471"/>
                </a:lnTo>
                <a:cubicBezTo>
                  <a:pt x="1849648" y="1629340"/>
                  <a:pt x="1813968" y="1625602"/>
                  <a:pt x="1782044" y="1621863"/>
                </a:cubicBezTo>
                <a:cubicBezTo>
                  <a:pt x="1774532" y="1621863"/>
                  <a:pt x="1774532" y="1606910"/>
                  <a:pt x="1785799" y="1606910"/>
                </a:cubicBezTo>
                <a:cubicBezTo>
                  <a:pt x="1804578" y="1607845"/>
                  <a:pt x="1823357" y="1608779"/>
                  <a:pt x="1841843" y="1608896"/>
                </a:cubicBezTo>
                <a:lnTo>
                  <a:pt x="1850456" y="1608433"/>
                </a:lnTo>
                <a:lnTo>
                  <a:pt x="1850266" y="1606904"/>
                </a:lnTo>
                <a:cubicBezTo>
                  <a:pt x="1865207" y="1591865"/>
                  <a:pt x="1876413" y="1576825"/>
                  <a:pt x="1887619" y="1561786"/>
                </a:cubicBezTo>
                <a:cubicBezTo>
                  <a:pt x="1891354" y="1554266"/>
                  <a:pt x="1906295" y="1565546"/>
                  <a:pt x="1898824" y="1573065"/>
                </a:cubicBezTo>
                <a:lnTo>
                  <a:pt x="1870434" y="1607358"/>
                </a:lnTo>
                <a:lnTo>
                  <a:pt x="1896126" y="1605975"/>
                </a:lnTo>
                <a:lnTo>
                  <a:pt x="1900576" y="1604859"/>
                </a:lnTo>
                <a:lnTo>
                  <a:pt x="1908146" y="1586744"/>
                </a:lnTo>
                <a:lnTo>
                  <a:pt x="1927068" y="1564547"/>
                </a:lnTo>
                <a:lnTo>
                  <a:pt x="1853489" y="1554149"/>
                </a:lnTo>
                <a:cubicBezTo>
                  <a:pt x="1815939" y="1539135"/>
                  <a:pt x="1793409" y="1535381"/>
                  <a:pt x="1778389" y="1572918"/>
                </a:cubicBezTo>
                <a:lnTo>
                  <a:pt x="1775519" y="1582440"/>
                </a:lnTo>
                <a:lnTo>
                  <a:pt x="1800627" y="1550739"/>
                </a:lnTo>
                <a:cubicBezTo>
                  <a:pt x="1807969" y="1543154"/>
                  <a:pt x="1818982" y="1554531"/>
                  <a:pt x="1815311" y="1562116"/>
                </a:cubicBezTo>
                <a:cubicBezTo>
                  <a:pt x="1800627" y="1573493"/>
                  <a:pt x="1793285" y="1588662"/>
                  <a:pt x="1778600" y="1600039"/>
                </a:cubicBezTo>
                <a:cubicBezTo>
                  <a:pt x="1777682" y="1602883"/>
                  <a:pt x="1776076" y="1604306"/>
                  <a:pt x="1774298" y="1604720"/>
                </a:cubicBezTo>
                <a:lnTo>
                  <a:pt x="1769197" y="1603417"/>
                </a:lnTo>
                <a:lnTo>
                  <a:pt x="1756328" y="1646115"/>
                </a:lnTo>
                <a:cubicBezTo>
                  <a:pt x="1750226" y="1670514"/>
                  <a:pt x="1744594" y="1694913"/>
                  <a:pt x="1737084" y="1719312"/>
                </a:cubicBezTo>
                <a:cubicBezTo>
                  <a:pt x="1646964" y="2008346"/>
                  <a:pt x="1365339" y="2226061"/>
                  <a:pt x="1049919" y="2244829"/>
                </a:cubicBezTo>
                <a:cubicBezTo>
                  <a:pt x="1100612" y="2240137"/>
                  <a:pt x="1147549" y="2229580"/>
                  <a:pt x="1190820" y="2214015"/>
                </a:cubicBezTo>
                <a:lnTo>
                  <a:pt x="1250960" y="2187900"/>
                </a:lnTo>
                <a:lnTo>
                  <a:pt x="1290357" y="2175327"/>
                </a:lnTo>
                <a:cubicBezTo>
                  <a:pt x="1513192" y="2082951"/>
                  <a:pt x="1677943" y="1884475"/>
                  <a:pt x="1737084" y="1647992"/>
                </a:cubicBezTo>
                <a:cubicBezTo>
                  <a:pt x="1744594" y="1614208"/>
                  <a:pt x="1755859" y="1550396"/>
                  <a:pt x="1785899" y="1527874"/>
                </a:cubicBezTo>
                <a:cubicBezTo>
                  <a:pt x="1808429" y="1512859"/>
                  <a:pt x="1849734" y="1535381"/>
                  <a:pt x="1872264" y="1539135"/>
                </a:cubicBezTo>
                <a:cubicBezTo>
                  <a:pt x="1919202" y="1551334"/>
                  <a:pt x="1962384" y="1551803"/>
                  <a:pt x="2001343" y="1543123"/>
                </a:cubicBezTo>
                <a:lnTo>
                  <a:pt x="2035067" y="1531175"/>
                </a:lnTo>
                <a:lnTo>
                  <a:pt x="2037907" y="1528873"/>
                </a:lnTo>
                <a:cubicBezTo>
                  <a:pt x="2052461" y="1516256"/>
                  <a:pt x="2067484" y="1504107"/>
                  <a:pt x="2086263" y="1494761"/>
                </a:cubicBezTo>
                <a:lnTo>
                  <a:pt x="2104230" y="1492760"/>
                </a:lnTo>
                <a:lnTo>
                  <a:pt x="2105075" y="1492214"/>
                </a:lnTo>
                <a:cubicBezTo>
                  <a:pt x="2165155" y="1443416"/>
                  <a:pt x="2206460" y="1368342"/>
                  <a:pt x="2225235" y="1287637"/>
                </a:cubicBezTo>
                <a:cubicBezTo>
                  <a:pt x="2228990" y="1280130"/>
                  <a:pt x="2247765" y="1280130"/>
                  <a:pt x="2244010" y="1291391"/>
                </a:cubicBezTo>
                <a:cubicBezTo>
                  <a:pt x="2228990" y="1349573"/>
                  <a:pt x="2205521" y="1404940"/>
                  <a:pt x="2170788" y="1450923"/>
                </a:cubicBezTo>
                <a:lnTo>
                  <a:pt x="2125956" y="1495911"/>
                </a:lnTo>
                <a:lnTo>
                  <a:pt x="2134149" y="1498032"/>
                </a:lnTo>
                <a:lnTo>
                  <a:pt x="2154063" y="1508823"/>
                </a:lnTo>
                <a:lnTo>
                  <a:pt x="2160348" y="1484102"/>
                </a:lnTo>
                <a:lnTo>
                  <a:pt x="2157645" y="1482829"/>
                </a:lnTo>
                <a:cubicBezTo>
                  <a:pt x="2146380" y="1479075"/>
                  <a:pt x="2157645" y="1464061"/>
                  <a:pt x="2165155" y="1471568"/>
                </a:cubicBezTo>
                <a:lnTo>
                  <a:pt x="2166885" y="1472341"/>
                </a:lnTo>
                <a:lnTo>
                  <a:pt x="2176170" y="1457428"/>
                </a:lnTo>
                <a:cubicBezTo>
                  <a:pt x="2183578" y="1446316"/>
                  <a:pt x="2198395" y="1457428"/>
                  <a:pt x="2190987" y="1468541"/>
                </a:cubicBezTo>
                <a:lnTo>
                  <a:pt x="2183697" y="1479854"/>
                </a:lnTo>
                <a:lnTo>
                  <a:pt x="2204060" y="1488953"/>
                </a:lnTo>
                <a:lnTo>
                  <a:pt x="2217643" y="1475950"/>
                </a:lnTo>
                <a:cubicBezTo>
                  <a:pt x="2221413" y="1472245"/>
                  <a:pt x="2226126" y="1474097"/>
                  <a:pt x="2228954" y="1477339"/>
                </a:cubicBezTo>
                <a:lnTo>
                  <a:pt x="2228954" y="1483135"/>
                </a:lnTo>
                <a:lnTo>
                  <a:pt x="2232639" y="1486321"/>
                </a:lnTo>
                <a:lnTo>
                  <a:pt x="2233021" y="1494443"/>
                </a:lnTo>
                <a:lnTo>
                  <a:pt x="2254160" y="1497023"/>
                </a:lnTo>
                <a:lnTo>
                  <a:pt x="2263820" y="1495403"/>
                </a:lnTo>
                <a:lnTo>
                  <a:pt x="2266169" y="1490349"/>
                </a:lnTo>
                <a:cubicBezTo>
                  <a:pt x="2269954" y="1486589"/>
                  <a:pt x="2275633" y="1486589"/>
                  <a:pt x="2279891" y="1488469"/>
                </a:cubicBezTo>
                <a:lnTo>
                  <a:pt x="2282039" y="1492348"/>
                </a:lnTo>
                <a:lnTo>
                  <a:pt x="2296573" y="1489912"/>
                </a:lnTo>
                <a:cubicBezTo>
                  <a:pt x="2310339" y="1485703"/>
                  <a:pt x="2323686" y="1479779"/>
                  <a:pt x="2336477" y="1472507"/>
                </a:cubicBezTo>
                <a:lnTo>
                  <a:pt x="2360909" y="1455466"/>
                </a:lnTo>
                <a:lnTo>
                  <a:pt x="2371703" y="1412517"/>
                </a:lnTo>
                <a:cubicBezTo>
                  <a:pt x="2371703" y="1408779"/>
                  <a:pt x="2376398" y="1406910"/>
                  <a:pt x="2380623" y="1407377"/>
                </a:cubicBezTo>
                <a:cubicBezTo>
                  <a:pt x="2384848" y="1407844"/>
                  <a:pt x="2388604" y="1410648"/>
                  <a:pt x="2386726" y="1416256"/>
                </a:cubicBezTo>
                <a:lnTo>
                  <a:pt x="2382462" y="1437870"/>
                </a:lnTo>
                <a:lnTo>
                  <a:pt x="2405416" y="1415615"/>
                </a:lnTo>
                <a:cubicBezTo>
                  <a:pt x="2425423" y="1393210"/>
                  <a:pt x="2442086" y="1368341"/>
                  <a:pt x="2454290" y="1343942"/>
                </a:cubicBezTo>
                <a:cubicBezTo>
                  <a:pt x="2521880" y="1216317"/>
                  <a:pt x="2480575" y="1069923"/>
                  <a:pt x="2334130" y="1009864"/>
                </a:cubicBezTo>
                <a:cubicBezTo>
                  <a:pt x="2330375" y="1006110"/>
                  <a:pt x="2330375" y="1002356"/>
                  <a:pt x="2330375" y="998603"/>
                </a:cubicBezTo>
                <a:cubicBezTo>
                  <a:pt x="2345395" y="946051"/>
                  <a:pt x="2390455" y="916021"/>
                  <a:pt x="2428005" y="878484"/>
                </a:cubicBezTo>
                <a:cubicBezTo>
                  <a:pt x="2491840" y="814672"/>
                  <a:pt x="2510615" y="735844"/>
                  <a:pt x="2506860" y="645755"/>
                </a:cubicBezTo>
                <a:cubicBezTo>
                  <a:pt x="2503105" y="503115"/>
                  <a:pt x="2435515" y="352967"/>
                  <a:pt x="2330375" y="255371"/>
                </a:cubicBezTo>
                <a:cubicBezTo>
                  <a:pt x="2232745" y="169036"/>
                  <a:pt x="2075035" y="112731"/>
                  <a:pt x="1951119" y="150268"/>
                </a:cubicBezTo>
                <a:cubicBezTo>
                  <a:pt x="1823449" y="191558"/>
                  <a:pt x="1778389" y="360475"/>
                  <a:pt x="1774634" y="476839"/>
                </a:cubicBezTo>
                <a:lnTo>
                  <a:pt x="1762810" y="440592"/>
                </a:lnTo>
                <a:lnTo>
                  <a:pt x="1767593" y="386340"/>
                </a:lnTo>
                <a:cubicBezTo>
                  <a:pt x="1783787" y="296427"/>
                  <a:pt x="1825326" y="211265"/>
                  <a:pt x="1898549" y="157775"/>
                </a:cubicBezTo>
                <a:cubicBezTo>
                  <a:pt x="1933752" y="132438"/>
                  <a:pt x="1976349" y="121881"/>
                  <a:pt x="2020991" y="121155"/>
                </a:cubicBezTo>
                <a:close/>
                <a:moveTo>
                  <a:pt x="529206" y="589"/>
                </a:moveTo>
                <a:cubicBezTo>
                  <a:pt x="674272" y="7041"/>
                  <a:pt x="827039" y="66279"/>
                  <a:pt x="926085" y="167306"/>
                </a:cubicBezTo>
                <a:lnTo>
                  <a:pt x="944852" y="190740"/>
                </a:lnTo>
                <a:lnTo>
                  <a:pt x="945423" y="187745"/>
                </a:lnTo>
                <a:cubicBezTo>
                  <a:pt x="986698" y="154027"/>
                  <a:pt x="1039230" y="146534"/>
                  <a:pt x="1084257" y="120309"/>
                </a:cubicBezTo>
                <a:cubicBezTo>
                  <a:pt x="1086133" y="118436"/>
                  <a:pt x="1088244" y="117967"/>
                  <a:pt x="1090237" y="118377"/>
                </a:cubicBezTo>
                <a:cubicBezTo>
                  <a:pt x="1096218" y="119606"/>
                  <a:pt x="1101143" y="128738"/>
                  <a:pt x="1095514" y="131548"/>
                </a:cubicBezTo>
                <a:cubicBezTo>
                  <a:pt x="1050487" y="157774"/>
                  <a:pt x="994203" y="165266"/>
                  <a:pt x="952928" y="198985"/>
                </a:cubicBezTo>
                <a:lnTo>
                  <a:pt x="951783" y="199395"/>
                </a:lnTo>
                <a:lnTo>
                  <a:pt x="957194" y="206151"/>
                </a:lnTo>
                <a:lnTo>
                  <a:pt x="1030971" y="172189"/>
                </a:lnTo>
                <a:cubicBezTo>
                  <a:pt x="1042144" y="168379"/>
                  <a:pt x="1045869" y="183619"/>
                  <a:pt x="1038420" y="187429"/>
                </a:cubicBezTo>
                <a:lnTo>
                  <a:pt x="968118" y="219792"/>
                </a:lnTo>
                <a:lnTo>
                  <a:pt x="978574" y="232849"/>
                </a:lnTo>
                <a:cubicBezTo>
                  <a:pt x="989839" y="247864"/>
                  <a:pt x="997349" y="277893"/>
                  <a:pt x="1012369" y="251617"/>
                </a:cubicBezTo>
                <a:cubicBezTo>
                  <a:pt x="1019879" y="232849"/>
                  <a:pt x="1031144" y="214080"/>
                  <a:pt x="1042409" y="195312"/>
                </a:cubicBezTo>
                <a:cubicBezTo>
                  <a:pt x="1064939" y="161529"/>
                  <a:pt x="1091224" y="131499"/>
                  <a:pt x="1125019" y="105223"/>
                </a:cubicBezTo>
                <a:cubicBezTo>
                  <a:pt x="1188854" y="56425"/>
                  <a:pt x="1271464" y="60179"/>
                  <a:pt x="1346564" y="78947"/>
                </a:cubicBezTo>
                <a:cubicBezTo>
                  <a:pt x="1463908" y="107100"/>
                  <a:pt x="1585652" y="182174"/>
                  <a:pt x="1670543" y="280342"/>
                </a:cubicBezTo>
                <a:lnTo>
                  <a:pt x="1680079" y="293038"/>
                </a:lnTo>
                <a:lnTo>
                  <a:pt x="1736333" y="223855"/>
                </a:lnTo>
                <a:cubicBezTo>
                  <a:pt x="1759345" y="202225"/>
                  <a:pt x="1785645" y="184357"/>
                  <a:pt x="1815701" y="173072"/>
                </a:cubicBezTo>
                <a:cubicBezTo>
                  <a:pt x="1817580" y="171191"/>
                  <a:pt x="1819458" y="170956"/>
                  <a:pt x="1821043" y="171720"/>
                </a:cubicBezTo>
                <a:cubicBezTo>
                  <a:pt x="1822628" y="172484"/>
                  <a:pt x="1823920" y="174248"/>
                  <a:pt x="1824624" y="176364"/>
                </a:cubicBezTo>
                <a:lnTo>
                  <a:pt x="1821182" y="184196"/>
                </a:lnTo>
                <a:lnTo>
                  <a:pt x="1794605" y="201245"/>
                </a:lnTo>
                <a:lnTo>
                  <a:pt x="1779950" y="208984"/>
                </a:lnTo>
                <a:cubicBezTo>
                  <a:pt x="1767681" y="217154"/>
                  <a:pt x="1756292" y="226441"/>
                  <a:pt x="1745725" y="236550"/>
                </a:cubicBezTo>
                <a:lnTo>
                  <a:pt x="1742005" y="241247"/>
                </a:lnTo>
                <a:lnTo>
                  <a:pt x="1680657" y="293807"/>
                </a:lnTo>
                <a:lnTo>
                  <a:pt x="1685701" y="300522"/>
                </a:lnTo>
                <a:lnTo>
                  <a:pt x="1688887" y="300141"/>
                </a:lnTo>
                <a:lnTo>
                  <a:pt x="1695513" y="299939"/>
                </a:lnTo>
                <a:lnTo>
                  <a:pt x="1742005" y="241247"/>
                </a:lnTo>
                <a:lnTo>
                  <a:pt x="1771086" y="216332"/>
                </a:lnTo>
                <a:lnTo>
                  <a:pt x="1794605" y="201245"/>
                </a:lnTo>
                <a:lnTo>
                  <a:pt x="1819458" y="188119"/>
                </a:lnTo>
                <a:lnTo>
                  <a:pt x="1821182" y="184196"/>
                </a:lnTo>
                <a:lnTo>
                  <a:pt x="1879572" y="146740"/>
                </a:lnTo>
                <a:cubicBezTo>
                  <a:pt x="1887086" y="142979"/>
                  <a:pt x="1898357" y="158025"/>
                  <a:pt x="1887086" y="161787"/>
                </a:cubicBezTo>
                <a:cubicBezTo>
                  <a:pt x="1851393" y="182477"/>
                  <a:pt x="1816640" y="204106"/>
                  <a:pt x="1783766" y="227617"/>
                </a:cubicBezTo>
                <a:lnTo>
                  <a:pt x="1697510" y="299878"/>
                </a:lnTo>
                <a:lnTo>
                  <a:pt x="1724853" y="299042"/>
                </a:lnTo>
                <a:cubicBezTo>
                  <a:pt x="1757904" y="287408"/>
                  <a:pt x="1783085" y="249209"/>
                  <a:pt x="1808267" y="229762"/>
                </a:cubicBezTo>
                <a:cubicBezTo>
                  <a:pt x="1819459" y="222354"/>
                  <a:pt x="1826920" y="237170"/>
                  <a:pt x="1819459" y="240875"/>
                </a:cubicBezTo>
                <a:cubicBezTo>
                  <a:pt x="1809200" y="248283"/>
                  <a:pt x="1799640" y="257775"/>
                  <a:pt x="1790139" y="267556"/>
                </a:cubicBezTo>
                <a:lnTo>
                  <a:pt x="1779901" y="277599"/>
                </a:lnTo>
                <a:lnTo>
                  <a:pt x="1789688" y="277599"/>
                </a:lnTo>
                <a:cubicBezTo>
                  <a:pt x="1792987" y="280456"/>
                  <a:pt x="1794872" y="285219"/>
                  <a:pt x="1792987" y="289029"/>
                </a:cubicBezTo>
                <a:cubicBezTo>
                  <a:pt x="1781676" y="304269"/>
                  <a:pt x="1774135" y="315699"/>
                  <a:pt x="1759054" y="327129"/>
                </a:cubicBezTo>
                <a:cubicBezTo>
                  <a:pt x="1755284" y="330939"/>
                  <a:pt x="1747743" y="334749"/>
                  <a:pt x="1740203" y="334749"/>
                </a:cubicBezTo>
                <a:cubicBezTo>
                  <a:pt x="1732662" y="334749"/>
                  <a:pt x="1728892" y="330939"/>
                  <a:pt x="1725121" y="338559"/>
                </a:cubicBezTo>
                <a:cubicBezTo>
                  <a:pt x="1717581" y="346179"/>
                  <a:pt x="1706270" y="330939"/>
                  <a:pt x="1713811" y="323319"/>
                </a:cubicBezTo>
                <a:cubicBezTo>
                  <a:pt x="1713811" y="323319"/>
                  <a:pt x="1721351" y="319509"/>
                  <a:pt x="1725121" y="319509"/>
                </a:cubicBezTo>
                <a:cubicBezTo>
                  <a:pt x="1728892" y="319509"/>
                  <a:pt x="1736432" y="319509"/>
                  <a:pt x="1740203" y="319509"/>
                </a:cubicBezTo>
                <a:cubicBezTo>
                  <a:pt x="1749628" y="315699"/>
                  <a:pt x="1757169" y="309031"/>
                  <a:pt x="1763296" y="301411"/>
                </a:cubicBezTo>
                <a:lnTo>
                  <a:pt x="1774891" y="282513"/>
                </a:lnTo>
                <a:lnTo>
                  <a:pt x="1761168" y="295974"/>
                </a:lnTo>
                <a:cubicBezTo>
                  <a:pt x="1746129" y="308823"/>
                  <a:pt x="1729778" y="318286"/>
                  <a:pt x="1709952" y="318308"/>
                </a:cubicBezTo>
                <a:lnTo>
                  <a:pt x="1697584" y="316341"/>
                </a:lnTo>
                <a:lnTo>
                  <a:pt x="1716725" y="341823"/>
                </a:lnTo>
                <a:lnTo>
                  <a:pt x="1731288" y="368959"/>
                </a:lnTo>
                <a:lnTo>
                  <a:pt x="1759451" y="353587"/>
                </a:lnTo>
                <a:cubicBezTo>
                  <a:pt x="1762279" y="351735"/>
                  <a:pt x="1764635" y="351504"/>
                  <a:pt x="1766461" y="352256"/>
                </a:cubicBezTo>
                <a:cubicBezTo>
                  <a:pt x="1771940" y="354513"/>
                  <a:pt x="1772647" y="365626"/>
                  <a:pt x="1766991" y="368404"/>
                </a:cubicBezTo>
                <a:lnTo>
                  <a:pt x="1738501" y="382399"/>
                </a:lnTo>
                <a:lnTo>
                  <a:pt x="1752082" y="407704"/>
                </a:lnTo>
                <a:lnTo>
                  <a:pt x="1762810" y="440592"/>
                </a:lnTo>
                <a:lnTo>
                  <a:pt x="1759614" y="476839"/>
                </a:lnTo>
                <a:cubicBezTo>
                  <a:pt x="1754451" y="454786"/>
                  <a:pt x="1747234" y="433378"/>
                  <a:pt x="1738228" y="412682"/>
                </a:cubicBezTo>
                <a:lnTo>
                  <a:pt x="1722542" y="383437"/>
                </a:lnTo>
                <a:lnTo>
                  <a:pt x="1720334" y="382295"/>
                </a:lnTo>
                <a:lnTo>
                  <a:pt x="1721111" y="380768"/>
                </a:lnTo>
                <a:lnTo>
                  <a:pt x="1706105" y="352791"/>
                </a:lnTo>
                <a:cubicBezTo>
                  <a:pt x="1632179" y="237541"/>
                  <a:pt x="1503335" y="150268"/>
                  <a:pt x="1376604" y="105223"/>
                </a:cubicBezTo>
                <a:cubicBezTo>
                  <a:pt x="1301504" y="75194"/>
                  <a:pt x="1218894" y="71440"/>
                  <a:pt x="1147549" y="112731"/>
                </a:cubicBezTo>
                <a:cubicBezTo>
                  <a:pt x="1113754" y="131499"/>
                  <a:pt x="1087469" y="158714"/>
                  <a:pt x="1065878" y="189212"/>
                </a:cubicBezTo>
                <a:lnTo>
                  <a:pt x="1061536" y="197017"/>
                </a:lnTo>
                <a:lnTo>
                  <a:pt x="1065146" y="195895"/>
                </a:lnTo>
                <a:cubicBezTo>
                  <a:pt x="1076032" y="199599"/>
                  <a:pt x="1068775" y="214416"/>
                  <a:pt x="1057889" y="210712"/>
                </a:cubicBezTo>
                <a:lnTo>
                  <a:pt x="1056578" y="205931"/>
                </a:lnTo>
                <a:lnTo>
                  <a:pt x="1033430" y="247542"/>
                </a:lnTo>
                <a:lnTo>
                  <a:pt x="1042920" y="243784"/>
                </a:lnTo>
                <a:cubicBezTo>
                  <a:pt x="1050631" y="247753"/>
                  <a:pt x="1042920" y="263628"/>
                  <a:pt x="1035210" y="259659"/>
                </a:cubicBezTo>
                <a:lnTo>
                  <a:pt x="1031439" y="251120"/>
                </a:lnTo>
                <a:lnTo>
                  <a:pt x="1012369" y="285401"/>
                </a:lnTo>
                <a:cubicBezTo>
                  <a:pt x="1008614" y="289154"/>
                  <a:pt x="1001104" y="292908"/>
                  <a:pt x="997349" y="285401"/>
                </a:cubicBezTo>
                <a:cubicBezTo>
                  <a:pt x="963554" y="240356"/>
                  <a:pt x="937269" y="195312"/>
                  <a:pt x="892209" y="157775"/>
                </a:cubicBezTo>
                <a:cubicBezTo>
                  <a:pt x="839639" y="112731"/>
                  <a:pt x="783314" y="82701"/>
                  <a:pt x="723234" y="60179"/>
                </a:cubicBezTo>
                <a:cubicBezTo>
                  <a:pt x="595564" y="15135"/>
                  <a:pt x="456629" y="3874"/>
                  <a:pt x="332713" y="45164"/>
                </a:cubicBezTo>
                <a:cubicBezTo>
                  <a:pt x="193778" y="90209"/>
                  <a:pt x="129943" y="255371"/>
                  <a:pt x="175003" y="386750"/>
                </a:cubicBezTo>
                <a:lnTo>
                  <a:pt x="204686" y="439191"/>
                </a:lnTo>
                <a:lnTo>
                  <a:pt x="211030" y="438963"/>
                </a:lnTo>
                <a:cubicBezTo>
                  <a:pt x="214765" y="441315"/>
                  <a:pt x="216633" y="445080"/>
                  <a:pt x="212897" y="446962"/>
                </a:cubicBezTo>
                <a:lnTo>
                  <a:pt x="210438" y="449354"/>
                </a:lnTo>
                <a:lnTo>
                  <a:pt x="210558" y="449566"/>
                </a:lnTo>
                <a:cubicBezTo>
                  <a:pt x="225226" y="469214"/>
                  <a:pt x="242124" y="487866"/>
                  <a:pt x="259491" y="506400"/>
                </a:cubicBezTo>
                <a:lnTo>
                  <a:pt x="301550" y="552019"/>
                </a:lnTo>
                <a:lnTo>
                  <a:pt x="310402" y="548320"/>
                </a:lnTo>
                <a:cubicBezTo>
                  <a:pt x="316185" y="550173"/>
                  <a:pt x="317149" y="554803"/>
                  <a:pt x="315222" y="558507"/>
                </a:cubicBezTo>
                <a:lnTo>
                  <a:pt x="309486" y="560627"/>
                </a:lnTo>
                <a:lnTo>
                  <a:pt x="311239" y="562529"/>
                </a:lnTo>
                <a:cubicBezTo>
                  <a:pt x="327785" y="581708"/>
                  <a:pt x="343040" y="601650"/>
                  <a:pt x="355243" y="623233"/>
                </a:cubicBezTo>
                <a:cubicBezTo>
                  <a:pt x="358998" y="626987"/>
                  <a:pt x="358998" y="630741"/>
                  <a:pt x="351488" y="634494"/>
                </a:cubicBezTo>
                <a:cubicBezTo>
                  <a:pt x="280143" y="683292"/>
                  <a:pt x="193778" y="724583"/>
                  <a:pt x="137453" y="795903"/>
                </a:cubicBezTo>
                <a:cubicBezTo>
                  <a:pt x="118678" y="818425"/>
                  <a:pt x="109291" y="844232"/>
                  <a:pt x="106827" y="871564"/>
                </a:cubicBezTo>
                <a:lnTo>
                  <a:pt x="107661" y="901015"/>
                </a:lnTo>
                <a:lnTo>
                  <a:pt x="108869" y="902185"/>
                </a:lnTo>
                <a:lnTo>
                  <a:pt x="107744" y="903946"/>
                </a:lnTo>
                <a:lnTo>
                  <a:pt x="108015" y="913485"/>
                </a:lnTo>
                <a:cubicBezTo>
                  <a:pt x="109936" y="927693"/>
                  <a:pt x="113280" y="942063"/>
                  <a:pt x="117740" y="956374"/>
                </a:cubicBezTo>
                <a:lnTo>
                  <a:pt x="122371" y="966629"/>
                </a:lnTo>
                <a:lnTo>
                  <a:pt x="124134" y="967520"/>
                </a:lnTo>
                <a:lnTo>
                  <a:pt x="123722" y="969620"/>
                </a:lnTo>
                <a:lnTo>
                  <a:pt x="143797" y="1014068"/>
                </a:lnTo>
                <a:lnTo>
                  <a:pt x="148458" y="1014069"/>
                </a:lnTo>
                <a:cubicBezTo>
                  <a:pt x="152196" y="1016877"/>
                  <a:pt x="155000" y="1021558"/>
                  <a:pt x="153130" y="1025303"/>
                </a:cubicBezTo>
                <a:lnTo>
                  <a:pt x="150431" y="1028759"/>
                </a:lnTo>
                <a:lnTo>
                  <a:pt x="155407" y="1039776"/>
                </a:lnTo>
                <a:cubicBezTo>
                  <a:pt x="170779" y="1066169"/>
                  <a:pt x="188146" y="1090568"/>
                  <a:pt x="205043" y="1111213"/>
                </a:cubicBezTo>
                <a:cubicBezTo>
                  <a:pt x="220063" y="1129043"/>
                  <a:pt x="237430" y="1144527"/>
                  <a:pt x="256499" y="1157900"/>
                </a:cubicBezTo>
                <a:lnTo>
                  <a:pt x="303674" y="1183925"/>
                </a:lnTo>
                <a:lnTo>
                  <a:pt x="303238" y="1183103"/>
                </a:lnTo>
                <a:cubicBezTo>
                  <a:pt x="303387" y="1180346"/>
                  <a:pt x="304875" y="1177785"/>
                  <a:pt x="307511" y="1177177"/>
                </a:cubicBezTo>
                <a:cubicBezTo>
                  <a:pt x="309269" y="1176772"/>
                  <a:pt x="311537" y="1177235"/>
                  <a:pt x="314258" y="1179087"/>
                </a:cubicBezTo>
                <a:cubicBezTo>
                  <a:pt x="319701" y="1180939"/>
                  <a:pt x="320609" y="1184643"/>
                  <a:pt x="318794" y="1187422"/>
                </a:cubicBezTo>
                <a:lnTo>
                  <a:pt x="312641" y="1188872"/>
                </a:lnTo>
                <a:lnTo>
                  <a:pt x="318163" y="1191918"/>
                </a:lnTo>
                <a:lnTo>
                  <a:pt x="359556" y="1205770"/>
                </a:lnTo>
                <a:lnTo>
                  <a:pt x="369517" y="1199018"/>
                </a:lnTo>
                <a:lnTo>
                  <a:pt x="378427" y="1201797"/>
                </a:lnTo>
                <a:cubicBezTo>
                  <a:pt x="378427" y="1194192"/>
                  <a:pt x="378427" y="1190440"/>
                  <a:pt x="382172" y="1190440"/>
                </a:cubicBezTo>
                <a:lnTo>
                  <a:pt x="369517" y="1199018"/>
                </a:lnTo>
                <a:lnTo>
                  <a:pt x="340979" y="1190440"/>
                </a:lnTo>
                <a:cubicBezTo>
                  <a:pt x="333489" y="1190440"/>
                  <a:pt x="333489" y="1171679"/>
                  <a:pt x="344723" y="1175431"/>
                </a:cubicBezTo>
                <a:cubicBezTo>
                  <a:pt x="363448" y="1175431"/>
                  <a:pt x="374682" y="1179183"/>
                  <a:pt x="389662" y="1190440"/>
                </a:cubicBezTo>
                <a:cubicBezTo>
                  <a:pt x="393407" y="1190440"/>
                  <a:pt x="393407" y="1197945"/>
                  <a:pt x="389662" y="1201797"/>
                </a:cubicBezTo>
                <a:lnTo>
                  <a:pt x="376752" y="1211525"/>
                </a:lnTo>
                <a:lnTo>
                  <a:pt x="386164" y="1214675"/>
                </a:lnTo>
                <a:cubicBezTo>
                  <a:pt x="409456" y="1220540"/>
                  <a:pt x="433160" y="1224763"/>
                  <a:pt x="456629" y="1227578"/>
                </a:cubicBezTo>
                <a:cubicBezTo>
                  <a:pt x="505444" y="1235085"/>
                  <a:pt x="558014" y="1227578"/>
                  <a:pt x="610584" y="1220071"/>
                </a:cubicBezTo>
                <a:cubicBezTo>
                  <a:pt x="629359" y="1216317"/>
                  <a:pt x="670664" y="1197548"/>
                  <a:pt x="693194" y="1208809"/>
                </a:cubicBezTo>
                <a:cubicBezTo>
                  <a:pt x="745764" y="1231332"/>
                  <a:pt x="749519" y="1302652"/>
                  <a:pt x="764539" y="1343942"/>
                </a:cubicBezTo>
                <a:cubicBezTo>
                  <a:pt x="792701" y="1419955"/>
                  <a:pt x="886342" y="1479075"/>
                  <a:pt x="971005" y="1516554"/>
                </a:cubicBezTo>
                <a:lnTo>
                  <a:pt x="1031218" y="1539512"/>
                </a:lnTo>
                <a:lnTo>
                  <a:pt x="1034681" y="1539512"/>
                </a:lnTo>
                <a:lnTo>
                  <a:pt x="1034738" y="1540854"/>
                </a:lnTo>
                <a:lnTo>
                  <a:pt x="1049919" y="1546642"/>
                </a:lnTo>
                <a:lnTo>
                  <a:pt x="1049969" y="1546655"/>
                </a:lnTo>
                <a:lnTo>
                  <a:pt x="1053619" y="1543233"/>
                </a:lnTo>
                <a:cubicBezTo>
                  <a:pt x="1055487" y="1540435"/>
                  <a:pt x="1057822" y="1539036"/>
                  <a:pt x="1060156" y="1538628"/>
                </a:cubicBezTo>
                <a:cubicBezTo>
                  <a:pt x="1062491" y="1538220"/>
                  <a:pt x="1064826" y="1538803"/>
                  <a:pt x="1066693" y="1539968"/>
                </a:cubicBezTo>
                <a:cubicBezTo>
                  <a:pt x="1070428" y="1542300"/>
                  <a:pt x="1072296" y="1546963"/>
                  <a:pt x="1068561" y="1550694"/>
                </a:cubicBezTo>
                <a:lnTo>
                  <a:pt x="1067910" y="1551331"/>
                </a:lnTo>
                <a:lnTo>
                  <a:pt x="1095781" y="1558594"/>
                </a:lnTo>
                <a:lnTo>
                  <a:pt x="1103019" y="1547387"/>
                </a:lnTo>
                <a:cubicBezTo>
                  <a:pt x="1106829" y="1539979"/>
                  <a:pt x="1122069" y="1551091"/>
                  <a:pt x="1114449" y="1562204"/>
                </a:cubicBezTo>
                <a:lnTo>
                  <a:pt x="1113719" y="1563269"/>
                </a:lnTo>
                <a:lnTo>
                  <a:pt x="1121176" y="1565213"/>
                </a:lnTo>
                <a:cubicBezTo>
                  <a:pt x="1286074" y="1593387"/>
                  <a:pt x="1440909" y="1519897"/>
                  <a:pt x="1575619" y="1437785"/>
                </a:cubicBezTo>
                <a:cubicBezTo>
                  <a:pt x="1579374" y="1434031"/>
                  <a:pt x="1590639" y="1437785"/>
                  <a:pt x="1590639" y="1445292"/>
                </a:cubicBezTo>
                <a:cubicBezTo>
                  <a:pt x="1615047" y="1728931"/>
                  <a:pt x="1510552" y="2054696"/>
                  <a:pt x="1252986" y="2187020"/>
                </a:cubicBezTo>
                <a:lnTo>
                  <a:pt x="1250960" y="2187900"/>
                </a:lnTo>
                <a:lnTo>
                  <a:pt x="1174318" y="2212358"/>
                </a:lnTo>
                <a:cubicBezTo>
                  <a:pt x="1134172" y="2221545"/>
                  <a:pt x="1092632" y="2227468"/>
                  <a:pt x="1049919" y="2229814"/>
                </a:cubicBezTo>
                <a:cubicBezTo>
                  <a:pt x="1380359" y="2196031"/>
                  <a:pt x="1545579" y="1903243"/>
                  <a:pt x="1575619" y="1606701"/>
                </a:cubicBezTo>
                <a:cubicBezTo>
                  <a:pt x="1575619" y="1569164"/>
                  <a:pt x="1575619" y="1531627"/>
                  <a:pt x="1575619" y="1494090"/>
                </a:cubicBezTo>
                <a:cubicBezTo>
                  <a:pt x="1575619" y="1441539"/>
                  <a:pt x="1560599" y="1467814"/>
                  <a:pt x="1523049" y="1490337"/>
                </a:cubicBezTo>
                <a:cubicBezTo>
                  <a:pt x="1462969" y="1524120"/>
                  <a:pt x="1395379" y="1554149"/>
                  <a:pt x="1324034" y="1572918"/>
                </a:cubicBezTo>
                <a:lnTo>
                  <a:pt x="1231531" y="1586056"/>
                </a:lnTo>
                <a:lnTo>
                  <a:pt x="1234221" y="1595390"/>
                </a:lnTo>
                <a:lnTo>
                  <a:pt x="1197092" y="1643208"/>
                </a:lnTo>
                <a:lnTo>
                  <a:pt x="1226960" y="1648655"/>
                </a:lnTo>
                <a:lnTo>
                  <a:pt x="1233369" y="1648579"/>
                </a:lnTo>
                <a:lnTo>
                  <a:pt x="1243513" y="1629672"/>
                </a:lnTo>
                <a:cubicBezTo>
                  <a:pt x="1257404" y="1611050"/>
                  <a:pt x="1276850" y="1592427"/>
                  <a:pt x="1282406" y="1584978"/>
                </a:cubicBezTo>
                <a:cubicBezTo>
                  <a:pt x="1289815" y="1581254"/>
                  <a:pt x="1304631" y="1592427"/>
                  <a:pt x="1297223" y="1599876"/>
                </a:cubicBezTo>
                <a:cubicBezTo>
                  <a:pt x="1286111" y="1607325"/>
                  <a:pt x="1278702" y="1618499"/>
                  <a:pt x="1267590" y="1625948"/>
                </a:cubicBezTo>
                <a:cubicBezTo>
                  <a:pt x="1263886" y="1633397"/>
                  <a:pt x="1256477" y="1640846"/>
                  <a:pt x="1252773" y="1648295"/>
                </a:cubicBezTo>
                <a:lnTo>
                  <a:pt x="1252747" y="1648349"/>
                </a:lnTo>
                <a:lnTo>
                  <a:pt x="1264079" y="1648215"/>
                </a:lnTo>
                <a:lnTo>
                  <a:pt x="1304039" y="1638134"/>
                </a:lnTo>
                <a:lnTo>
                  <a:pt x="1301456" y="1633111"/>
                </a:lnTo>
                <a:cubicBezTo>
                  <a:pt x="1301456" y="1610886"/>
                  <a:pt x="1328126" y="1596070"/>
                  <a:pt x="1335746" y="1577549"/>
                </a:cubicBezTo>
                <a:cubicBezTo>
                  <a:pt x="1339556" y="1573845"/>
                  <a:pt x="1345271" y="1573845"/>
                  <a:pt x="1349557" y="1575697"/>
                </a:cubicBezTo>
                <a:cubicBezTo>
                  <a:pt x="1353844" y="1577549"/>
                  <a:pt x="1356701" y="1581253"/>
                  <a:pt x="1354796" y="1584957"/>
                </a:cubicBezTo>
                <a:cubicBezTo>
                  <a:pt x="1349081" y="1594218"/>
                  <a:pt x="1340509" y="1601626"/>
                  <a:pt x="1332889" y="1609497"/>
                </a:cubicBezTo>
                <a:lnTo>
                  <a:pt x="1323514" y="1625313"/>
                </a:lnTo>
                <a:lnTo>
                  <a:pt x="1316696" y="1621999"/>
                </a:lnTo>
                <a:cubicBezTo>
                  <a:pt x="1312886" y="1625703"/>
                  <a:pt x="1309076" y="1625703"/>
                  <a:pt x="1305266" y="1629407"/>
                </a:cubicBezTo>
                <a:lnTo>
                  <a:pt x="1314614" y="1635466"/>
                </a:lnTo>
                <a:lnTo>
                  <a:pt x="1318003" y="1634611"/>
                </a:lnTo>
                <a:lnTo>
                  <a:pt x="1323514" y="1625313"/>
                </a:lnTo>
                <a:lnTo>
                  <a:pt x="1326221" y="1626629"/>
                </a:lnTo>
                <a:lnTo>
                  <a:pt x="1325062" y="1632830"/>
                </a:lnTo>
                <a:lnTo>
                  <a:pt x="1325230" y="1632788"/>
                </a:lnTo>
                <a:lnTo>
                  <a:pt x="1354155" y="1619960"/>
                </a:lnTo>
                <a:lnTo>
                  <a:pt x="1358190" y="1600925"/>
                </a:lnTo>
                <a:cubicBezTo>
                  <a:pt x="1366227" y="1582056"/>
                  <a:pt x="1383372" y="1567381"/>
                  <a:pt x="1391944" y="1550608"/>
                </a:cubicBezTo>
                <a:cubicBezTo>
                  <a:pt x="1395754" y="1546881"/>
                  <a:pt x="1400517" y="1547813"/>
                  <a:pt x="1403850" y="1550608"/>
                </a:cubicBezTo>
                <a:cubicBezTo>
                  <a:pt x="1407184" y="1553404"/>
                  <a:pt x="1409089" y="1558063"/>
                  <a:pt x="1407184" y="1561790"/>
                </a:cubicBezTo>
                <a:cubicBezTo>
                  <a:pt x="1401469" y="1571108"/>
                  <a:pt x="1392897" y="1580425"/>
                  <a:pt x="1385753" y="1589743"/>
                </a:cubicBezTo>
                <a:lnTo>
                  <a:pt x="1384593" y="1591524"/>
                </a:lnTo>
                <a:lnTo>
                  <a:pt x="1384324" y="1591607"/>
                </a:lnTo>
                <a:cubicBezTo>
                  <a:pt x="1376704" y="1599061"/>
                  <a:pt x="1369084" y="1606516"/>
                  <a:pt x="1361464" y="1613970"/>
                </a:cubicBezTo>
                <a:lnTo>
                  <a:pt x="1365036" y="1615135"/>
                </a:lnTo>
                <a:lnTo>
                  <a:pt x="1374736" y="1610833"/>
                </a:lnTo>
                <a:lnTo>
                  <a:pt x="1376645" y="1603720"/>
                </a:lnTo>
                <a:lnTo>
                  <a:pt x="1384593" y="1591524"/>
                </a:lnTo>
                <a:lnTo>
                  <a:pt x="1394802" y="1588346"/>
                </a:lnTo>
                <a:lnTo>
                  <a:pt x="1399018" y="1597832"/>
                </a:lnTo>
                <a:lnTo>
                  <a:pt x="1418931" y="1585911"/>
                </a:lnTo>
                <a:lnTo>
                  <a:pt x="1428382" y="1571440"/>
                </a:lnTo>
                <a:cubicBezTo>
                  <a:pt x="1434509" y="1562059"/>
                  <a:pt x="1440164" y="1552679"/>
                  <a:pt x="1443934" y="1543298"/>
                </a:cubicBezTo>
                <a:cubicBezTo>
                  <a:pt x="1447705" y="1537669"/>
                  <a:pt x="1453360" y="1536731"/>
                  <a:pt x="1457602" y="1538607"/>
                </a:cubicBezTo>
                <a:cubicBezTo>
                  <a:pt x="1461843" y="1540483"/>
                  <a:pt x="1464671" y="1545174"/>
                  <a:pt x="1462786" y="1550802"/>
                </a:cubicBezTo>
                <a:lnTo>
                  <a:pt x="1451980" y="1566127"/>
                </a:lnTo>
                <a:lnTo>
                  <a:pt x="1457858" y="1562608"/>
                </a:lnTo>
                <a:lnTo>
                  <a:pt x="1462447" y="1554843"/>
                </a:lnTo>
                <a:cubicBezTo>
                  <a:pt x="1469918" y="1543586"/>
                  <a:pt x="1481124" y="1532329"/>
                  <a:pt x="1492330" y="1521073"/>
                </a:cubicBezTo>
                <a:cubicBezTo>
                  <a:pt x="1494197" y="1518259"/>
                  <a:pt x="1496298" y="1516851"/>
                  <a:pt x="1498283" y="1516441"/>
                </a:cubicBezTo>
                <a:cubicBezTo>
                  <a:pt x="1504236" y="1515210"/>
                  <a:pt x="1509138" y="1522949"/>
                  <a:pt x="1503535" y="1528577"/>
                </a:cubicBezTo>
                <a:lnTo>
                  <a:pt x="1495256" y="1540220"/>
                </a:lnTo>
                <a:lnTo>
                  <a:pt x="1496720" y="1539344"/>
                </a:lnTo>
                <a:cubicBezTo>
                  <a:pt x="1500472" y="1535590"/>
                  <a:pt x="1504225" y="1539344"/>
                  <a:pt x="1507977" y="1546852"/>
                </a:cubicBezTo>
                <a:lnTo>
                  <a:pt x="1509452" y="1559377"/>
                </a:lnTo>
                <a:lnTo>
                  <a:pt x="1553430" y="1520545"/>
                </a:lnTo>
                <a:cubicBezTo>
                  <a:pt x="1557207" y="1516768"/>
                  <a:pt x="1562873" y="1517712"/>
                  <a:pt x="1566650" y="1520545"/>
                </a:cubicBezTo>
                <a:cubicBezTo>
                  <a:pt x="1570427" y="1523378"/>
                  <a:pt x="1572316" y="1528099"/>
                  <a:pt x="1568539" y="1531876"/>
                </a:cubicBezTo>
                <a:cubicBezTo>
                  <a:pt x="1553430" y="1545096"/>
                  <a:pt x="1537377" y="1556428"/>
                  <a:pt x="1522741" y="1568704"/>
                </a:cubicBezTo>
                <a:lnTo>
                  <a:pt x="1511991" y="1580951"/>
                </a:lnTo>
                <a:lnTo>
                  <a:pt x="1513532" y="1594036"/>
                </a:lnTo>
                <a:lnTo>
                  <a:pt x="1511085" y="1618860"/>
                </a:lnTo>
                <a:lnTo>
                  <a:pt x="1520559" y="1609282"/>
                </a:lnTo>
                <a:cubicBezTo>
                  <a:pt x="1534983" y="1595323"/>
                  <a:pt x="1548942" y="1581364"/>
                  <a:pt x="1560110" y="1566474"/>
                </a:cubicBezTo>
                <a:cubicBezTo>
                  <a:pt x="1565694" y="1562751"/>
                  <a:pt x="1571277" y="1563682"/>
                  <a:pt x="1574534" y="1566474"/>
                </a:cubicBezTo>
                <a:cubicBezTo>
                  <a:pt x="1577791" y="1569265"/>
                  <a:pt x="1578721" y="1573918"/>
                  <a:pt x="1574999" y="1577641"/>
                </a:cubicBezTo>
                <a:lnTo>
                  <a:pt x="1508108" y="1644533"/>
                </a:lnTo>
                <a:lnTo>
                  <a:pt x="1500064" y="1673405"/>
                </a:lnTo>
                <a:lnTo>
                  <a:pt x="1510584" y="1667340"/>
                </a:lnTo>
                <a:cubicBezTo>
                  <a:pt x="1524603" y="1657959"/>
                  <a:pt x="1537687" y="1647640"/>
                  <a:pt x="1548901" y="1636383"/>
                </a:cubicBezTo>
                <a:cubicBezTo>
                  <a:pt x="1552639" y="1632631"/>
                  <a:pt x="1558247" y="1633569"/>
                  <a:pt x="1561985" y="1635914"/>
                </a:cubicBezTo>
                <a:cubicBezTo>
                  <a:pt x="1565723" y="1638260"/>
                  <a:pt x="1567592" y="1642012"/>
                  <a:pt x="1563854" y="1643888"/>
                </a:cubicBezTo>
                <a:cubicBezTo>
                  <a:pt x="1550770" y="1658897"/>
                  <a:pt x="1535817" y="1671092"/>
                  <a:pt x="1520397" y="1681411"/>
                </a:cubicBezTo>
                <a:lnTo>
                  <a:pt x="1492238" y="1697398"/>
                </a:lnTo>
                <a:lnTo>
                  <a:pt x="1478052" y="1730187"/>
                </a:lnTo>
                <a:lnTo>
                  <a:pt x="1519780" y="1708783"/>
                </a:lnTo>
                <a:cubicBezTo>
                  <a:pt x="1531059" y="1705079"/>
                  <a:pt x="1534819" y="1719895"/>
                  <a:pt x="1527299" y="1723599"/>
                </a:cubicBezTo>
                <a:cubicBezTo>
                  <a:pt x="1508500" y="1732860"/>
                  <a:pt x="1489701" y="1743046"/>
                  <a:pt x="1469962" y="1752770"/>
                </a:cubicBezTo>
                <a:lnTo>
                  <a:pt x="1463460" y="1755495"/>
                </a:lnTo>
                <a:lnTo>
                  <a:pt x="1443877" y="1786646"/>
                </a:lnTo>
                <a:lnTo>
                  <a:pt x="1496138" y="1761193"/>
                </a:lnTo>
                <a:cubicBezTo>
                  <a:pt x="1503572" y="1757466"/>
                  <a:pt x="1511006" y="1772374"/>
                  <a:pt x="1503572" y="1779829"/>
                </a:cubicBezTo>
                <a:lnTo>
                  <a:pt x="1425731" y="1815511"/>
                </a:lnTo>
                <a:lnTo>
                  <a:pt x="1420385" y="1824015"/>
                </a:lnTo>
                <a:lnTo>
                  <a:pt x="1408369" y="1837853"/>
                </a:lnTo>
                <a:lnTo>
                  <a:pt x="1421815" y="1832826"/>
                </a:lnTo>
                <a:cubicBezTo>
                  <a:pt x="1447183" y="1822554"/>
                  <a:pt x="1472550" y="1812282"/>
                  <a:pt x="1500736" y="1810414"/>
                </a:cubicBezTo>
                <a:cubicBezTo>
                  <a:pt x="1512011" y="1806679"/>
                  <a:pt x="1515769" y="1825355"/>
                  <a:pt x="1504495" y="1825355"/>
                </a:cubicBezTo>
                <a:cubicBezTo>
                  <a:pt x="1462216" y="1828157"/>
                  <a:pt x="1426278" y="1851970"/>
                  <a:pt x="1387170" y="1863701"/>
                </a:cubicBezTo>
                <a:lnTo>
                  <a:pt x="1385723" y="1863932"/>
                </a:lnTo>
                <a:lnTo>
                  <a:pt x="1360979" y="1892428"/>
                </a:lnTo>
                <a:lnTo>
                  <a:pt x="1372783" y="1888388"/>
                </a:lnTo>
                <a:cubicBezTo>
                  <a:pt x="1398885" y="1880730"/>
                  <a:pt x="1424986" y="1873073"/>
                  <a:pt x="1451087" y="1869244"/>
                </a:cubicBezTo>
                <a:cubicBezTo>
                  <a:pt x="1462274" y="1865416"/>
                  <a:pt x="1469731" y="1880730"/>
                  <a:pt x="1458545" y="1884559"/>
                </a:cubicBezTo>
                <a:cubicBezTo>
                  <a:pt x="1436172" y="1888388"/>
                  <a:pt x="1413800" y="1896045"/>
                  <a:pt x="1391427" y="1899874"/>
                </a:cubicBezTo>
                <a:cubicBezTo>
                  <a:pt x="1376512" y="1907531"/>
                  <a:pt x="1365326" y="1911360"/>
                  <a:pt x="1350411" y="1915188"/>
                </a:cubicBezTo>
                <a:cubicBezTo>
                  <a:pt x="1342953" y="1915188"/>
                  <a:pt x="1335496" y="1919017"/>
                  <a:pt x="1331767" y="1919017"/>
                </a:cubicBezTo>
                <a:cubicBezTo>
                  <a:pt x="1328038" y="1920931"/>
                  <a:pt x="1326174" y="1922845"/>
                  <a:pt x="1325708" y="1923324"/>
                </a:cubicBezTo>
                <a:lnTo>
                  <a:pt x="1325963" y="1922853"/>
                </a:lnTo>
                <a:lnTo>
                  <a:pt x="1287062" y="1955587"/>
                </a:lnTo>
                <a:lnTo>
                  <a:pt x="1227398" y="1989849"/>
                </a:lnTo>
                <a:lnTo>
                  <a:pt x="1261710" y="1988576"/>
                </a:lnTo>
                <a:lnTo>
                  <a:pt x="1260742" y="1986701"/>
                </a:lnTo>
                <a:cubicBezTo>
                  <a:pt x="1268212" y="1960031"/>
                  <a:pt x="1313036" y="1952411"/>
                  <a:pt x="1335447" y="1948601"/>
                </a:cubicBezTo>
                <a:cubicBezTo>
                  <a:pt x="1369065" y="1940981"/>
                  <a:pt x="1402683" y="1933361"/>
                  <a:pt x="1436300" y="1929551"/>
                </a:cubicBezTo>
                <a:cubicBezTo>
                  <a:pt x="1443771" y="1925741"/>
                  <a:pt x="1447506" y="1944791"/>
                  <a:pt x="1436300" y="1944791"/>
                </a:cubicBezTo>
                <a:cubicBezTo>
                  <a:pt x="1410153" y="1948601"/>
                  <a:pt x="1384006" y="1956221"/>
                  <a:pt x="1357859" y="1960031"/>
                </a:cubicBezTo>
                <a:cubicBezTo>
                  <a:pt x="1343852" y="1962888"/>
                  <a:pt x="1306732" y="1967889"/>
                  <a:pt x="1287472" y="1978247"/>
                </a:cubicBezTo>
                <a:lnTo>
                  <a:pt x="1278114" y="1987982"/>
                </a:lnTo>
                <a:lnTo>
                  <a:pt x="1383904" y="1989386"/>
                </a:lnTo>
                <a:cubicBezTo>
                  <a:pt x="1395119" y="1989386"/>
                  <a:pt x="1395119" y="2004395"/>
                  <a:pt x="1383904" y="2004395"/>
                </a:cubicBezTo>
                <a:cubicBezTo>
                  <a:pt x="1316615" y="2008147"/>
                  <a:pt x="1245587" y="1993138"/>
                  <a:pt x="1182036" y="2017651"/>
                </a:cubicBezTo>
                <a:cubicBezTo>
                  <a:pt x="1176429" y="2017528"/>
                  <a:pt x="1171756" y="2014714"/>
                  <a:pt x="1169887" y="2010961"/>
                </a:cubicBezTo>
                <a:lnTo>
                  <a:pt x="1169935" y="2010855"/>
                </a:lnTo>
                <a:lnTo>
                  <a:pt x="1144007" y="2017531"/>
                </a:lnTo>
                <a:cubicBezTo>
                  <a:pt x="1124307" y="2023632"/>
                  <a:pt x="1106484" y="2033017"/>
                  <a:pt x="1091475" y="2053665"/>
                </a:cubicBezTo>
                <a:cubicBezTo>
                  <a:pt x="1074590" y="2079005"/>
                  <a:pt x="1049262" y="2129687"/>
                  <a:pt x="1048734" y="2169281"/>
                </a:cubicBezTo>
                <a:lnTo>
                  <a:pt x="1051472" y="2179828"/>
                </a:lnTo>
                <a:lnTo>
                  <a:pt x="1081891" y="2183760"/>
                </a:lnTo>
                <a:cubicBezTo>
                  <a:pt x="1098910" y="2184702"/>
                  <a:pt x="1115929" y="2184702"/>
                  <a:pt x="1132947" y="2184702"/>
                </a:cubicBezTo>
                <a:cubicBezTo>
                  <a:pt x="1144293" y="2184702"/>
                  <a:pt x="1140511" y="2203553"/>
                  <a:pt x="1129165" y="2199783"/>
                </a:cubicBezTo>
                <a:cubicBezTo>
                  <a:pt x="1112147" y="2199783"/>
                  <a:pt x="1095128" y="2199783"/>
                  <a:pt x="1078582" y="2198841"/>
                </a:cubicBezTo>
                <a:lnTo>
                  <a:pt x="1055583" y="2195662"/>
                </a:lnTo>
                <a:lnTo>
                  <a:pt x="1057704" y="2203831"/>
                </a:lnTo>
                <a:cubicBezTo>
                  <a:pt x="1065209" y="2215094"/>
                  <a:pt x="1050200" y="2222602"/>
                  <a:pt x="1046447" y="2215094"/>
                </a:cubicBezTo>
                <a:lnTo>
                  <a:pt x="1036223" y="2192987"/>
                </a:lnTo>
                <a:lnTo>
                  <a:pt x="1030834" y="2192242"/>
                </a:lnTo>
                <a:cubicBezTo>
                  <a:pt x="1015706" y="2192242"/>
                  <a:pt x="1019488" y="2173391"/>
                  <a:pt x="1030834" y="2177161"/>
                </a:cubicBezTo>
                <a:lnTo>
                  <a:pt x="1033162" y="2177462"/>
                </a:lnTo>
                <a:lnTo>
                  <a:pt x="1031262" y="2160072"/>
                </a:lnTo>
                <a:cubicBezTo>
                  <a:pt x="1032846" y="2099888"/>
                  <a:pt x="1079280" y="2030201"/>
                  <a:pt x="1121493" y="2004861"/>
                </a:cubicBezTo>
                <a:cubicBezTo>
                  <a:pt x="1144007" y="1993598"/>
                  <a:pt x="1174025" y="1993598"/>
                  <a:pt x="1200291" y="1986090"/>
                </a:cubicBezTo>
                <a:cubicBezTo>
                  <a:pt x="1237813" y="1974827"/>
                  <a:pt x="1267832" y="1944794"/>
                  <a:pt x="1297850" y="1926023"/>
                </a:cubicBezTo>
                <a:lnTo>
                  <a:pt x="1313296" y="1911822"/>
                </a:lnTo>
                <a:lnTo>
                  <a:pt x="1313123" y="1911360"/>
                </a:lnTo>
                <a:cubicBezTo>
                  <a:pt x="1313123" y="1909446"/>
                  <a:pt x="1315920" y="1907531"/>
                  <a:pt x="1319182" y="1906095"/>
                </a:cubicBezTo>
                <a:lnTo>
                  <a:pt x="1319668" y="1905964"/>
                </a:lnTo>
                <a:lnTo>
                  <a:pt x="1361104" y="1867869"/>
                </a:lnTo>
                <a:lnTo>
                  <a:pt x="1346652" y="1870179"/>
                </a:lnTo>
                <a:cubicBezTo>
                  <a:pt x="1335377" y="1870179"/>
                  <a:pt x="1331619" y="1855238"/>
                  <a:pt x="1342894" y="1855238"/>
                </a:cubicBezTo>
                <a:lnTo>
                  <a:pt x="1378079" y="1848244"/>
                </a:lnTo>
                <a:lnTo>
                  <a:pt x="1391159" y="1831358"/>
                </a:lnTo>
                <a:lnTo>
                  <a:pt x="1373475" y="1839464"/>
                </a:lnTo>
                <a:cubicBezTo>
                  <a:pt x="1362323" y="1843191"/>
                  <a:pt x="1358606" y="1828282"/>
                  <a:pt x="1366040" y="1824555"/>
                </a:cubicBezTo>
                <a:lnTo>
                  <a:pt x="1414839" y="1800789"/>
                </a:lnTo>
                <a:lnTo>
                  <a:pt x="1425427" y="1787119"/>
                </a:lnTo>
                <a:lnTo>
                  <a:pt x="1435279" y="1767305"/>
                </a:lnTo>
                <a:lnTo>
                  <a:pt x="1406984" y="1779162"/>
                </a:lnTo>
                <a:cubicBezTo>
                  <a:pt x="1399464" y="1782866"/>
                  <a:pt x="1391944" y="1768049"/>
                  <a:pt x="1403224" y="1764345"/>
                </a:cubicBezTo>
                <a:lnTo>
                  <a:pt x="1446197" y="1745344"/>
                </a:lnTo>
                <a:lnTo>
                  <a:pt x="1466408" y="1704693"/>
                </a:lnTo>
                <a:lnTo>
                  <a:pt x="1461986" y="1702986"/>
                </a:lnTo>
                <a:cubicBezTo>
                  <a:pt x="1460117" y="1699234"/>
                  <a:pt x="1461052" y="1694544"/>
                  <a:pt x="1466659" y="1692667"/>
                </a:cubicBezTo>
                <a:lnTo>
                  <a:pt x="1472561" y="1689264"/>
                </a:lnTo>
                <a:lnTo>
                  <a:pt x="1480484" y="1658567"/>
                </a:lnTo>
                <a:lnTo>
                  <a:pt x="1478217" y="1652089"/>
                </a:lnTo>
                <a:lnTo>
                  <a:pt x="1483546" y="1646702"/>
                </a:lnTo>
                <a:lnTo>
                  <a:pt x="1493227" y="1609192"/>
                </a:lnTo>
                <a:lnTo>
                  <a:pt x="1481665" y="1614973"/>
                </a:lnTo>
                <a:cubicBezTo>
                  <a:pt x="1477888" y="1622528"/>
                  <a:pt x="1466556" y="1614973"/>
                  <a:pt x="1470333" y="1607419"/>
                </a:cubicBezTo>
                <a:lnTo>
                  <a:pt x="1496188" y="1575573"/>
                </a:lnTo>
                <a:lnTo>
                  <a:pt x="1496016" y="1569084"/>
                </a:lnTo>
                <a:cubicBezTo>
                  <a:pt x="1493202" y="1559112"/>
                  <a:pt x="1485698" y="1562984"/>
                  <a:pt x="1473503" y="1570844"/>
                </a:cubicBezTo>
                <a:lnTo>
                  <a:pt x="1470302" y="1572833"/>
                </a:lnTo>
                <a:lnTo>
                  <a:pt x="1469918" y="1573604"/>
                </a:lnTo>
                <a:cubicBezTo>
                  <a:pt x="1468051" y="1575481"/>
                  <a:pt x="1468051" y="1575481"/>
                  <a:pt x="1468051" y="1575012"/>
                </a:cubicBezTo>
                <a:lnTo>
                  <a:pt x="1467483" y="1574584"/>
                </a:lnTo>
                <a:lnTo>
                  <a:pt x="1466623" y="1575119"/>
                </a:lnTo>
                <a:lnTo>
                  <a:pt x="1469452" y="1584861"/>
                </a:lnTo>
                <a:cubicBezTo>
                  <a:pt x="1467117" y="1587676"/>
                  <a:pt x="1462448" y="1588614"/>
                  <a:pt x="1458712" y="1584861"/>
                </a:cubicBezTo>
                <a:lnTo>
                  <a:pt x="1457350" y="1580880"/>
                </a:lnTo>
                <a:lnTo>
                  <a:pt x="1451693" y="1584394"/>
                </a:lnTo>
                <a:lnTo>
                  <a:pt x="1442098" y="1589880"/>
                </a:lnTo>
                <a:lnTo>
                  <a:pt x="1440164" y="1595829"/>
                </a:lnTo>
                <a:cubicBezTo>
                  <a:pt x="1432623" y="1603334"/>
                  <a:pt x="1428853" y="1607086"/>
                  <a:pt x="1421312" y="1610838"/>
                </a:cubicBezTo>
                <a:cubicBezTo>
                  <a:pt x="1417542" y="1612715"/>
                  <a:pt x="1413772" y="1611777"/>
                  <a:pt x="1411416" y="1609432"/>
                </a:cubicBezTo>
                <a:lnTo>
                  <a:pt x="1411149" y="1607574"/>
                </a:lnTo>
                <a:lnTo>
                  <a:pt x="1372895" y="1629444"/>
                </a:lnTo>
                <a:cubicBezTo>
                  <a:pt x="1330682" y="1649154"/>
                  <a:pt x="1288469" y="1662528"/>
                  <a:pt x="1244673" y="1664815"/>
                </a:cubicBezTo>
                <a:lnTo>
                  <a:pt x="1244314" y="1664803"/>
                </a:lnTo>
                <a:lnTo>
                  <a:pt x="1246754" y="1669711"/>
                </a:lnTo>
                <a:cubicBezTo>
                  <a:pt x="1245365" y="1673435"/>
                  <a:pt x="1241661" y="1676229"/>
                  <a:pt x="1237957" y="1674366"/>
                </a:cubicBezTo>
                <a:cubicBezTo>
                  <a:pt x="1233790" y="1672504"/>
                  <a:pt x="1231185" y="1669943"/>
                  <a:pt x="1229840" y="1666859"/>
                </a:cubicBezTo>
                <a:lnTo>
                  <a:pt x="1229703" y="1664281"/>
                </a:lnTo>
                <a:lnTo>
                  <a:pt x="1200291" y="1663232"/>
                </a:lnTo>
                <a:cubicBezTo>
                  <a:pt x="1170272" y="1663232"/>
                  <a:pt x="1144007" y="1648215"/>
                  <a:pt x="1121493" y="1633198"/>
                </a:cubicBezTo>
                <a:lnTo>
                  <a:pt x="1111248" y="1627208"/>
                </a:lnTo>
                <a:lnTo>
                  <a:pt x="1110224" y="1629407"/>
                </a:lnTo>
                <a:cubicBezTo>
                  <a:pt x="1110224" y="1636816"/>
                  <a:pt x="1091906" y="1629407"/>
                  <a:pt x="1095570" y="1621999"/>
                </a:cubicBezTo>
                <a:lnTo>
                  <a:pt x="1097089" y="1618929"/>
                </a:lnTo>
                <a:lnTo>
                  <a:pt x="1084494" y="1611565"/>
                </a:lnTo>
                <a:lnTo>
                  <a:pt x="1084446" y="1611747"/>
                </a:lnTo>
                <a:cubicBezTo>
                  <a:pt x="1081112" y="1614062"/>
                  <a:pt x="1076349" y="1614062"/>
                  <a:pt x="1072539" y="1610357"/>
                </a:cubicBezTo>
                <a:lnTo>
                  <a:pt x="1071610" y="1604031"/>
                </a:lnTo>
                <a:lnTo>
                  <a:pt x="1049262" y="1590964"/>
                </a:lnTo>
                <a:lnTo>
                  <a:pt x="1036897" y="1586939"/>
                </a:lnTo>
                <a:lnTo>
                  <a:pt x="1031208" y="1595461"/>
                </a:lnTo>
                <a:cubicBezTo>
                  <a:pt x="1031208" y="1606653"/>
                  <a:pt x="1012531" y="1602922"/>
                  <a:pt x="1016267" y="1591730"/>
                </a:cubicBezTo>
                <a:lnTo>
                  <a:pt x="1021511" y="1581932"/>
                </a:lnTo>
                <a:lnTo>
                  <a:pt x="1010154" y="1578236"/>
                </a:lnTo>
                <a:lnTo>
                  <a:pt x="1001219" y="1588070"/>
                </a:lnTo>
                <a:cubicBezTo>
                  <a:pt x="993679" y="1595541"/>
                  <a:pt x="982368" y="1584335"/>
                  <a:pt x="989908" y="1576864"/>
                </a:cubicBezTo>
                <a:lnTo>
                  <a:pt x="993245" y="1572732"/>
                </a:lnTo>
                <a:lnTo>
                  <a:pt x="984705" y="1569953"/>
                </a:lnTo>
                <a:lnTo>
                  <a:pt x="975285" y="1584781"/>
                </a:lnTo>
                <a:cubicBezTo>
                  <a:pt x="975285" y="1592366"/>
                  <a:pt x="960143" y="1588573"/>
                  <a:pt x="963928" y="1577196"/>
                </a:cubicBezTo>
                <a:lnTo>
                  <a:pt x="969501" y="1565018"/>
                </a:lnTo>
                <a:lnTo>
                  <a:pt x="905433" y="1544636"/>
                </a:lnTo>
                <a:lnTo>
                  <a:pt x="903787" y="1547519"/>
                </a:lnTo>
                <a:cubicBezTo>
                  <a:pt x="900136" y="1559028"/>
                  <a:pt x="885531" y="1551355"/>
                  <a:pt x="885531" y="1543682"/>
                </a:cubicBezTo>
                <a:lnTo>
                  <a:pt x="888370" y="1539208"/>
                </a:lnTo>
                <a:lnTo>
                  <a:pt x="869622" y="1533243"/>
                </a:lnTo>
                <a:cubicBezTo>
                  <a:pt x="837258" y="1520573"/>
                  <a:pt x="806302" y="1505557"/>
                  <a:pt x="776284" y="1486786"/>
                </a:cubicBezTo>
                <a:lnTo>
                  <a:pt x="776045" y="1486667"/>
                </a:lnTo>
                <a:lnTo>
                  <a:pt x="775619" y="1487364"/>
                </a:lnTo>
                <a:cubicBezTo>
                  <a:pt x="771884" y="1498704"/>
                  <a:pt x="756943" y="1491144"/>
                  <a:pt x="760678" y="1479805"/>
                </a:cubicBezTo>
                <a:lnTo>
                  <a:pt x="761088" y="1479225"/>
                </a:lnTo>
                <a:lnTo>
                  <a:pt x="693609" y="1445653"/>
                </a:lnTo>
                <a:lnTo>
                  <a:pt x="693443" y="1445764"/>
                </a:lnTo>
                <a:cubicBezTo>
                  <a:pt x="691591" y="1447628"/>
                  <a:pt x="688813" y="1447628"/>
                  <a:pt x="686498" y="1446230"/>
                </a:cubicBezTo>
                <a:lnTo>
                  <a:pt x="683649" y="1440814"/>
                </a:lnTo>
                <a:lnTo>
                  <a:pt x="654325" y="1426725"/>
                </a:lnTo>
                <a:lnTo>
                  <a:pt x="649955" y="1425643"/>
                </a:lnTo>
                <a:lnTo>
                  <a:pt x="649814" y="1424558"/>
                </a:lnTo>
                <a:lnTo>
                  <a:pt x="607432" y="1404194"/>
                </a:lnTo>
                <a:cubicBezTo>
                  <a:pt x="592422" y="1392932"/>
                  <a:pt x="573661" y="1377915"/>
                  <a:pt x="566157" y="1362898"/>
                </a:cubicBezTo>
                <a:cubicBezTo>
                  <a:pt x="554900" y="1332865"/>
                  <a:pt x="554900" y="1336619"/>
                  <a:pt x="521129" y="1336619"/>
                </a:cubicBezTo>
                <a:cubicBezTo>
                  <a:pt x="479854" y="1336619"/>
                  <a:pt x="443270" y="1324418"/>
                  <a:pt x="407154" y="1309871"/>
                </a:cubicBezTo>
                <a:lnTo>
                  <a:pt x="365286" y="1292654"/>
                </a:lnTo>
                <a:lnTo>
                  <a:pt x="355902" y="1296875"/>
                </a:lnTo>
                <a:lnTo>
                  <a:pt x="352188" y="1287321"/>
                </a:lnTo>
                <a:lnTo>
                  <a:pt x="295993" y="1269044"/>
                </a:lnTo>
                <a:lnTo>
                  <a:pt x="295840" y="1269006"/>
                </a:lnTo>
                <a:lnTo>
                  <a:pt x="266081" y="1288000"/>
                </a:lnTo>
                <a:cubicBezTo>
                  <a:pt x="258591" y="1295504"/>
                  <a:pt x="247357" y="1284247"/>
                  <a:pt x="254846" y="1276743"/>
                </a:cubicBezTo>
                <a:lnTo>
                  <a:pt x="274297" y="1263559"/>
                </a:lnTo>
                <a:lnTo>
                  <a:pt x="208753" y="1246989"/>
                </a:lnTo>
                <a:lnTo>
                  <a:pt x="201246" y="1243930"/>
                </a:lnTo>
                <a:lnTo>
                  <a:pt x="186384" y="1261611"/>
                </a:lnTo>
                <a:cubicBezTo>
                  <a:pt x="182622" y="1265341"/>
                  <a:pt x="178859" y="1265341"/>
                  <a:pt x="175096" y="1265341"/>
                </a:cubicBezTo>
                <a:cubicBezTo>
                  <a:pt x="171333" y="1265341"/>
                  <a:pt x="167570" y="1261611"/>
                  <a:pt x="167570" y="1257880"/>
                </a:cubicBezTo>
                <a:cubicBezTo>
                  <a:pt x="167570" y="1254149"/>
                  <a:pt x="167570" y="1250419"/>
                  <a:pt x="167570" y="1246688"/>
                </a:cubicBezTo>
                <a:cubicBezTo>
                  <a:pt x="163807" y="1242958"/>
                  <a:pt x="165688" y="1239227"/>
                  <a:pt x="169451" y="1237828"/>
                </a:cubicBezTo>
                <a:lnTo>
                  <a:pt x="180514" y="1242137"/>
                </a:lnTo>
                <a:lnTo>
                  <a:pt x="177918" y="1243424"/>
                </a:lnTo>
                <a:cubicBezTo>
                  <a:pt x="175096" y="1245756"/>
                  <a:pt x="173214" y="1248554"/>
                  <a:pt x="175096" y="1250419"/>
                </a:cubicBezTo>
                <a:cubicBezTo>
                  <a:pt x="178859" y="1250419"/>
                  <a:pt x="182622" y="1254149"/>
                  <a:pt x="182622" y="1257880"/>
                </a:cubicBezTo>
                <a:cubicBezTo>
                  <a:pt x="182622" y="1250419"/>
                  <a:pt x="182622" y="1246688"/>
                  <a:pt x="182622" y="1242958"/>
                </a:cubicBezTo>
                <a:lnTo>
                  <a:pt x="180514" y="1242137"/>
                </a:lnTo>
                <a:lnTo>
                  <a:pt x="186384" y="1239227"/>
                </a:lnTo>
                <a:lnTo>
                  <a:pt x="187351" y="1238269"/>
                </a:lnTo>
                <a:lnTo>
                  <a:pt x="168298" y="1230505"/>
                </a:lnTo>
                <a:lnTo>
                  <a:pt x="136277" y="1210835"/>
                </a:lnTo>
                <a:lnTo>
                  <a:pt x="126348" y="1220647"/>
                </a:lnTo>
                <a:cubicBezTo>
                  <a:pt x="122610" y="1232004"/>
                  <a:pt x="107657" y="1220647"/>
                  <a:pt x="115133" y="1213076"/>
                </a:cubicBezTo>
                <a:lnTo>
                  <a:pt x="124494" y="1202912"/>
                </a:lnTo>
                <a:lnTo>
                  <a:pt x="64290" y="1150319"/>
                </a:lnTo>
                <a:lnTo>
                  <a:pt x="58676" y="1141894"/>
                </a:lnTo>
                <a:lnTo>
                  <a:pt x="49393" y="1146544"/>
                </a:lnTo>
                <a:cubicBezTo>
                  <a:pt x="45655" y="1145139"/>
                  <a:pt x="42851" y="1141394"/>
                  <a:pt x="44720" y="1137649"/>
                </a:cubicBezTo>
                <a:lnTo>
                  <a:pt x="50636" y="1129827"/>
                </a:lnTo>
                <a:lnTo>
                  <a:pt x="18324" y="1081336"/>
                </a:lnTo>
                <a:cubicBezTo>
                  <a:pt x="-30455" y="979974"/>
                  <a:pt x="25829" y="874857"/>
                  <a:pt x="97123" y="799774"/>
                </a:cubicBezTo>
                <a:cubicBezTo>
                  <a:pt x="104627" y="792265"/>
                  <a:pt x="119636" y="803528"/>
                  <a:pt x="112132" y="811036"/>
                </a:cubicBezTo>
                <a:cubicBezTo>
                  <a:pt x="71326" y="851863"/>
                  <a:pt x="43184" y="896913"/>
                  <a:pt x="30476" y="943217"/>
                </a:cubicBezTo>
                <a:lnTo>
                  <a:pt x="29435" y="949720"/>
                </a:lnTo>
                <a:lnTo>
                  <a:pt x="54916" y="923770"/>
                </a:lnTo>
                <a:lnTo>
                  <a:pt x="94929" y="899278"/>
                </a:lnTo>
                <a:lnTo>
                  <a:pt x="96794" y="860303"/>
                </a:lnTo>
                <a:cubicBezTo>
                  <a:pt x="102017" y="828513"/>
                  <a:pt x="114923" y="797780"/>
                  <a:pt x="137453" y="769627"/>
                </a:cubicBezTo>
                <a:cubicBezTo>
                  <a:pt x="158106" y="741475"/>
                  <a:pt x="186268" y="718952"/>
                  <a:pt x="216778" y="698776"/>
                </a:cubicBezTo>
                <a:lnTo>
                  <a:pt x="237403" y="686240"/>
                </a:lnTo>
                <a:lnTo>
                  <a:pt x="177116" y="659960"/>
                </a:lnTo>
                <a:cubicBezTo>
                  <a:pt x="110462" y="624136"/>
                  <a:pt x="62752" y="574020"/>
                  <a:pt x="40300" y="492138"/>
                </a:cubicBezTo>
                <a:cubicBezTo>
                  <a:pt x="30945" y="461080"/>
                  <a:pt x="28139" y="431904"/>
                  <a:pt x="30244" y="404081"/>
                </a:cubicBezTo>
                <a:lnTo>
                  <a:pt x="40920" y="360115"/>
                </a:lnTo>
                <a:lnTo>
                  <a:pt x="35945" y="362297"/>
                </a:lnTo>
                <a:cubicBezTo>
                  <a:pt x="31704" y="360887"/>
                  <a:pt x="28876" y="357129"/>
                  <a:pt x="32646" y="353371"/>
                </a:cubicBezTo>
                <a:lnTo>
                  <a:pt x="46426" y="337438"/>
                </a:lnTo>
                <a:lnTo>
                  <a:pt x="49655" y="324141"/>
                </a:lnTo>
                <a:cubicBezTo>
                  <a:pt x="70236" y="272848"/>
                  <a:pt x="103914" y="224849"/>
                  <a:pt x="137591" y="175908"/>
                </a:cubicBezTo>
                <a:cubicBezTo>
                  <a:pt x="141333" y="172144"/>
                  <a:pt x="146946" y="173085"/>
                  <a:pt x="150688" y="175908"/>
                </a:cubicBezTo>
                <a:cubicBezTo>
                  <a:pt x="154430" y="178732"/>
                  <a:pt x="156301" y="183437"/>
                  <a:pt x="152559" y="187202"/>
                </a:cubicBezTo>
                <a:cubicBezTo>
                  <a:pt x="136656" y="208849"/>
                  <a:pt x="121220" y="230025"/>
                  <a:pt x="107305" y="251436"/>
                </a:cubicBezTo>
                <a:lnTo>
                  <a:pt x="73048" y="313672"/>
                </a:lnTo>
                <a:lnTo>
                  <a:pt x="85431" y="304515"/>
                </a:lnTo>
                <a:cubicBezTo>
                  <a:pt x="119363" y="278208"/>
                  <a:pt x="134444" y="229352"/>
                  <a:pt x="157066" y="195528"/>
                </a:cubicBezTo>
                <a:lnTo>
                  <a:pt x="165860" y="191544"/>
                </a:lnTo>
                <a:lnTo>
                  <a:pt x="189158" y="144982"/>
                </a:lnTo>
                <a:cubicBezTo>
                  <a:pt x="227749" y="86455"/>
                  <a:pt x="288123" y="40003"/>
                  <a:pt x="362753" y="18888"/>
                </a:cubicBezTo>
                <a:cubicBezTo>
                  <a:pt x="414385" y="3874"/>
                  <a:pt x="471179" y="-1992"/>
                  <a:pt x="529206" y="589"/>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3" name="文本框 2"/>
          <p:cNvSpPr txBox="1"/>
          <p:nvPr/>
        </p:nvSpPr>
        <p:spPr>
          <a:xfrm rot="408593">
            <a:off x="2350351" y="2184909"/>
            <a:ext cx="6697980" cy="1737360"/>
          </a:xfrm>
          <a:prstGeom prst="rect">
            <a:avLst/>
          </a:prstGeom>
          <a:noFill/>
        </p:spPr>
        <p:txBody>
          <a:bodyPr rtlCol="0" wrap="none">
            <a:spAutoFit/>
          </a:bodyPr>
          <a:lstStyle/>
          <a:p>
            <a:pPr algn="ctr"/>
            <a:r>
              <a:rPr altLang="zh-CN" lang="en-US" sz="5400">
                <a:solidFill>
                  <a:schemeClr val="tx1">
                    <a:lumMod val="75000"/>
                    <a:lumOff val="25000"/>
                  </a:schemeClr>
                </a:solidFill>
                <a:latin charset="-122" panose="02010600010101010101" pitchFamily="2" typeface="方正喵呜体"/>
                <a:ea charset="-122" panose="02010600010101010101" pitchFamily="2" typeface="方正喵呜体"/>
              </a:rPr>
              <a:t>THANK YOU</a:t>
            </a:r>
          </a:p>
          <a:p>
            <a:pPr algn="ctr"/>
            <a:r>
              <a:rPr altLang="zh-CN" lang="en-US" sz="5400">
                <a:solidFill>
                  <a:schemeClr val="tx1">
                    <a:lumMod val="75000"/>
                    <a:lumOff val="25000"/>
                  </a:schemeClr>
                </a:solidFill>
                <a:latin charset="-122" panose="02010600010101010101" pitchFamily="2" typeface="方正喵呜体"/>
                <a:ea charset="-122" panose="02010600010101010101" pitchFamily="2" typeface="方正喵呜体"/>
              </a:rPr>
              <a:t>       FOR WATCHING</a:t>
            </a:r>
          </a:p>
        </p:txBody>
      </p:sp>
      <p:pic>
        <p:nvPicPr>
          <p:cNvPr id="6" name="图片 5"/>
          <p:cNvPicPr>
            <a:picLocks noChangeAspect="1"/>
          </p:cNvPicPr>
          <p:nvPr/>
        </p:nvPicPr>
        <p:blipFill>
          <a:blip r:embed="rId2">
            <a:extLst>
              <a:ext uri="{28A0092B-C50C-407E-A947-70E740481C1C}">
                <a14:useLocalDpi/>
              </a:ext>
            </a:extLst>
          </a:blip>
          <a:stretch>
            <a:fillRect/>
          </a:stretch>
        </p:blipFill>
        <p:spPr>
          <a:xfrm flipH="1">
            <a:off x="7068108" y="3638480"/>
            <a:ext cx="3292523" cy="5551160"/>
          </a:xfrm>
          <a:prstGeom prst="rect">
            <a:avLst/>
          </a:prstGeom>
          <a:effectLst>
            <a:outerShdw algn="tl" blurRad="241300" dir="2700000" dist="330200" rotWithShape="0">
              <a:prstClr val="black">
                <a:alpha val="40000"/>
              </a:prstClr>
            </a:outerShdw>
          </a:effectLst>
        </p:spPr>
      </p:pic>
    </p:spTree>
    <p:extLst>
      <p:ext uri="{BB962C8B-B14F-4D97-AF65-F5344CB8AC3E}">
        <p14:creationId val="3621513754"/>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par>
                                <p:cTn fill="hold" grpId="0" id="10" nodeType="withEffect" presetClass="emph" presetID="8" presetSubtype="0">
                                  <p:stCondLst>
                                    <p:cond delay="0"/>
                                  </p:stCondLst>
                                  <p:childTnLst>
                                    <p:animRot by="21600000">
                                      <p:cBhvr>
                                        <p:cTn dur="1000" fill="hold" id="11"/>
                                        <p:tgtEl>
                                          <p:spTgt spid="2"/>
                                        </p:tgtEl>
                                        <p:attrNameLst>
                                          <p:attrName>r</p:attrName>
                                        </p:attrNameLst>
                                      </p:cBhvr>
                                    </p:animRo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55" presetSubtype="0">
                                  <p:stCondLst>
                                    <p:cond delay="0"/>
                                  </p:stCondLst>
                                  <p:iterate type="lt">
                                    <p:tmPct val="10000"/>
                                  </p:iterate>
                                  <p:childTnLst>
                                    <p:set>
                                      <p:cBhvr>
                                        <p:cTn dur="1" fill="hold" id="19">
                                          <p:stCondLst>
                                            <p:cond delay="0"/>
                                          </p:stCondLst>
                                        </p:cTn>
                                        <p:tgtEl>
                                          <p:spTgt spid="3"/>
                                        </p:tgtEl>
                                        <p:attrNameLst>
                                          <p:attrName>style.visibility</p:attrName>
                                        </p:attrNameLst>
                                      </p:cBhvr>
                                      <p:to>
                                        <p:strVal val="visible"/>
                                      </p:to>
                                    </p:set>
                                    <p:anim calcmode="lin" valueType="num">
                                      <p:cBhvr>
                                        <p:cTn dur="750" fill="hold" id="20"/>
                                        <p:tgtEl>
                                          <p:spTgt spid="3"/>
                                        </p:tgtEl>
                                        <p:attrNameLst>
                                          <p:attrName>ppt_w</p:attrName>
                                        </p:attrNameLst>
                                      </p:cBhvr>
                                      <p:tavLst>
                                        <p:tav tm="0">
                                          <p:val>
                                            <p:strVal val="#ppt_w*0.70"/>
                                          </p:val>
                                        </p:tav>
                                        <p:tav tm="100000">
                                          <p:val>
                                            <p:strVal val="#ppt_w"/>
                                          </p:val>
                                        </p:tav>
                                      </p:tavLst>
                                    </p:anim>
                                    <p:anim calcmode="lin" valueType="num">
                                      <p:cBhvr>
                                        <p:cTn dur="750" fill="hold" id="21"/>
                                        <p:tgtEl>
                                          <p:spTgt spid="3"/>
                                        </p:tgtEl>
                                        <p:attrNameLst>
                                          <p:attrName>ppt_h</p:attrName>
                                        </p:attrNameLst>
                                      </p:cBhvr>
                                      <p:tavLst>
                                        <p:tav tm="0">
                                          <p:val>
                                            <p:strVal val="#ppt_h"/>
                                          </p:val>
                                        </p:tav>
                                        <p:tav tm="100000">
                                          <p:val>
                                            <p:strVal val="#ppt_h"/>
                                          </p:val>
                                        </p:tav>
                                      </p:tavLst>
                                    </p:anim>
                                    <p:animEffect filter="fade" transition="in">
                                      <p:cBhvr>
                                        <p:cTn dur="750" id="2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7810932" y="874546"/>
            <a:ext cx="3502116" cy="3935449"/>
          </a:xfrm>
          <a:prstGeom prst="rect">
            <a:avLst/>
          </a:prstGeom>
        </p:spPr>
      </p:pic>
      <p:pic>
        <p:nvPicPr>
          <p:cNvPr id="3" name="图片 2"/>
          <p:cNvPicPr>
            <a:picLocks noChangeAspect="1"/>
          </p:cNvPicPr>
          <p:nvPr/>
        </p:nvPicPr>
        <p:blipFill>
          <a:blip r:embed="rId4">
            <a:extLst>
              <a:ext uri="{28A0092B-C50C-407E-A947-70E740481C1C}">
                <a14:useLocalDpi/>
              </a:ext>
            </a:extLst>
          </a:blip>
          <a:stretch>
            <a:fillRect/>
          </a:stretch>
        </p:blipFill>
        <p:spPr>
          <a:xfrm>
            <a:off x="363" y="3412642"/>
            <a:ext cx="9588025" cy="3040694"/>
          </a:xfrm>
          <a:prstGeom prst="rect">
            <a:avLst/>
          </a:prstGeom>
        </p:spPr>
      </p:pic>
      <p:pic>
        <p:nvPicPr>
          <p:cNvPr id="4" name="图片 3"/>
          <p:cNvPicPr>
            <a:picLocks noChangeAspect="1"/>
          </p:cNvPicPr>
          <p:nvPr/>
        </p:nvPicPr>
        <p:blipFill>
          <a:blip r:embed="rId5">
            <a:extLst>
              <a:ext uri="{28A0092B-C50C-407E-A947-70E740481C1C}">
                <a14:useLocalDpi/>
              </a:ext>
            </a:extLst>
          </a:blip>
          <a:stretch>
            <a:fillRect/>
          </a:stretch>
        </p:blipFill>
        <p:spPr>
          <a:xfrm flipH="1" rot="17700588">
            <a:off x="11464919" y="2612746"/>
            <a:ext cx="3947777" cy="6655913"/>
          </a:xfrm>
          <a:prstGeom prst="rect">
            <a:avLst/>
          </a:prstGeom>
          <a:effectLst>
            <a:outerShdw algn="tl" blurRad="241300" dir="2700000" dist="330200" rotWithShape="0">
              <a:prstClr val="black">
                <a:alpha val="40000"/>
              </a:prstClr>
            </a:outerShdw>
          </a:effectLst>
        </p:spPr>
      </p:pic>
      <p:sp>
        <p:nvSpPr>
          <p:cNvPr id="5" name="文本框 4"/>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公司概述</a:t>
            </a:r>
          </a:p>
        </p:txBody>
      </p:sp>
      <p:sp>
        <p:nvSpPr>
          <p:cNvPr id="6" name="TextBox 15"/>
          <p:cNvSpPr txBox="1"/>
          <p:nvPr/>
        </p:nvSpPr>
        <p:spPr>
          <a:xfrm>
            <a:off x="1019436" y="1313172"/>
            <a:ext cx="5910508"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sym charset="-122" panose="020b0503020204020204" pitchFamily="34" typeface="微软雅黑"/>
              </a:rPr>
              <a:t>有家（中国）行业有限公司是一家专注于熊猫产品及服务的综合性公司，在行业内拥有领先地位。在此录入上述图表的综合描述说明，在此录入上述图表的综合描述说明。在此录入上述图表的描述说明。右键点击图片选择设置图片格式可直接替换图片。您可以点击文字框输入您的描述说明，或者通过复制粘贴，在此录入您的描述说明。</a:t>
            </a:r>
          </a:p>
        </p:txBody>
      </p:sp>
    </p:spTree>
    <p:extLst>
      <p:ext uri="{BB962C8B-B14F-4D97-AF65-F5344CB8AC3E}">
        <p14:creationId val="327815208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2" presetSubtype="2">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1+#ppt_w/2"/>
                                          </p:val>
                                        </p:tav>
                                        <p:tav tm="100000">
                                          <p:val>
                                            <p:strVal val="#ppt_x"/>
                                          </p:val>
                                        </p:tav>
                                      </p:tavLst>
                                    </p:anim>
                                    <p:anim calcmode="lin" valueType="num">
                                      <p:cBhvr additive="base">
                                        <p:cTn dur="500" fill="hold" id="16"/>
                                        <p:tgtEl>
                                          <p:spTgt spid="2"/>
                                        </p:tgtEl>
                                        <p:attrNameLst>
                                          <p:attrName>ppt_y</p:attrName>
                                        </p:attrNameLst>
                                      </p:cBhvr>
                                      <p:tavLst>
                                        <p:tav tm="0">
                                          <p:val>
                                            <p:strVal val="#ppt_y"/>
                                          </p:val>
                                        </p:tav>
                                        <p:tav tm="100000">
                                          <p:val>
                                            <p:strVal val="#ppt_y"/>
                                          </p:val>
                                        </p:tav>
                                      </p:tavLst>
                                    </p:anim>
                                  </p:childTnLst>
                                </p:cTn>
                              </p:par>
                              <p:par>
                                <p:cTn fill="hold" id="17" nodeType="withEffect" presetClass="emph" presetID="8" presetSubtype="0">
                                  <p:stCondLst>
                                    <p:cond delay="0"/>
                                  </p:stCondLst>
                                  <p:childTnLst>
                                    <p:animRot by="21600000">
                                      <p:cBhvr>
                                        <p:cTn dur="3250" fill="hold" id="18"/>
                                        <p:tgtEl>
                                          <p:spTgt spid="2"/>
                                        </p:tgtEl>
                                        <p:attrNameLst>
                                          <p:attrName>r</p:attrName>
                                        </p:attrNameLst>
                                      </p:cBhvr>
                                    </p:animRot>
                                  </p:childTnLst>
                                </p:cTn>
                              </p:par>
                              <p:par>
                                <p:cTn fill="hold" grpId="0" id="19" nodeType="withEffect" presetClass="entr" presetID="47" presetSubtype="0">
                                  <p:stCondLst>
                                    <p:cond delay="50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anim calcmode="lin" valueType="num">
                                      <p:cBhvr>
                                        <p:cTn dur="500" fill="hold" id="22"/>
                                        <p:tgtEl>
                                          <p:spTgt spid="5"/>
                                        </p:tgtEl>
                                        <p:attrNameLst>
                                          <p:attrName>ppt_x</p:attrName>
                                        </p:attrNameLst>
                                      </p:cBhvr>
                                      <p:tavLst>
                                        <p:tav tm="0">
                                          <p:val>
                                            <p:strVal val="#ppt_x"/>
                                          </p:val>
                                        </p:tav>
                                        <p:tav tm="100000">
                                          <p:val>
                                            <p:strVal val="#ppt_x"/>
                                          </p:val>
                                        </p:tav>
                                      </p:tavLst>
                                    </p:anim>
                                    <p:anim calcmode="lin" valueType="num">
                                      <p:cBhvr>
                                        <p:cTn dur="500" fill="hold" id="23"/>
                                        <p:tgtEl>
                                          <p:spTgt spid="5"/>
                                        </p:tgtEl>
                                        <p:attrNameLst>
                                          <p:attrName>ppt_y</p:attrName>
                                        </p:attrNameLst>
                                      </p:cBhvr>
                                      <p:tavLst>
                                        <p:tav tm="0">
                                          <p:val>
                                            <p:strVal val="#ppt_y-.1"/>
                                          </p:val>
                                        </p:tav>
                                        <p:tav tm="100000">
                                          <p:val>
                                            <p:strVal val="#ppt_y"/>
                                          </p:val>
                                        </p:tav>
                                      </p:tavLst>
                                    </p:anim>
                                  </p:childTnLst>
                                </p:cTn>
                              </p:par>
                              <p:par>
                                <p:cTn fill="hold" grpId="0" id="24" nodeType="withEffect" presetClass="entr" presetID="22" presetSubtype="1">
                                  <p:stCondLst>
                                    <p:cond delay="1000"/>
                                  </p:stCondLst>
                                  <p:childTnLst>
                                    <p:set>
                                      <p:cBhvr>
                                        <p:cTn dur="1" fill="hold" id="25">
                                          <p:stCondLst>
                                            <p:cond delay="0"/>
                                          </p:stCondLst>
                                        </p:cTn>
                                        <p:tgtEl>
                                          <p:spTgt spid="6"/>
                                        </p:tgtEl>
                                        <p:attrNameLst>
                                          <p:attrName>style.visibility</p:attrName>
                                        </p:attrNameLst>
                                      </p:cBhvr>
                                      <p:to>
                                        <p:strVal val="visible"/>
                                      </p:to>
                                    </p:set>
                                    <p:animEffect filter="wipe(up)" transition="in">
                                      <p:cBhvr>
                                        <p:cTn dur="125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6815686" y="-315416"/>
            <a:ext cx="5725030" cy="3511148"/>
          </a:xfrm>
          <a:prstGeom prst="rect">
            <a:avLst/>
          </a:prstGeom>
        </p:spPr>
      </p:pic>
      <p:pic>
        <p:nvPicPr>
          <p:cNvPr id="4" name="图片 3"/>
          <p:cNvPicPr>
            <a:picLocks noChangeAspect="1"/>
          </p:cNvPicPr>
          <p:nvPr/>
        </p:nvPicPr>
        <p:blipFill>
          <a:blip r:embed="rId4">
            <a:extLst>
              <a:ext uri="{28A0092B-C50C-407E-A947-70E740481C1C}">
                <a14:useLocalDpi/>
              </a:ext>
            </a:extLst>
          </a:blip>
          <a:stretch>
            <a:fillRect/>
          </a:stretch>
        </p:blipFill>
        <p:spPr>
          <a:xfrm>
            <a:off x="6384032" y="2672916"/>
            <a:ext cx="4090757" cy="3832928"/>
          </a:xfrm>
          <a:prstGeom prst="rect">
            <a:avLst/>
          </a:prstGeom>
        </p:spPr>
      </p:pic>
      <p:pic>
        <p:nvPicPr>
          <p:cNvPr id="7" name="图片 6"/>
          <p:cNvPicPr>
            <a:picLocks noChangeAspect="1"/>
          </p:cNvPicPr>
          <p:nvPr/>
        </p:nvPicPr>
        <p:blipFill>
          <a:blip r:embed="rId5">
            <a:extLst>
              <a:ext uri="{28A0092B-C50C-407E-A947-70E740481C1C}">
                <a14:useLocalDpi/>
              </a:ext>
            </a:extLst>
          </a:blip>
          <a:stretch>
            <a:fillRect/>
          </a:stretch>
        </p:blipFill>
        <p:spPr>
          <a:xfrm>
            <a:off x="7176120" y="6739312"/>
            <a:ext cx="2232248" cy="182076"/>
          </a:xfrm>
          <a:prstGeom prst="rect">
            <a:avLst/>
          </a:prstGeom>
        </p:spPr>
      </p:pic>
      <p:sp>
        <p:nvSpPr>
          <p:cNvPr id="9" name="文本框 8"/>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地理位置</a:t>
            </a:r>
          </a:p>
        </p:txBody>
      </p:sp>
      <p:grpSp>
        <p:nvGrpSpPr>
          <p:cNvPr id="10" name="组合 9"/>
          <p:cNvGrpSpPr/>
          <p:nvPr/>
        </p:nvGrpSpPr>
        <p:grpSpPr>
          <a:xfrm>
            <a:off x="1800101" y="1501470"/>
            <a:ext cx="4799758" cy="3388523"/>
            <a:chOff x="3246438" y="1068388"/>
            <a:chExt cx="5711825" cy="4678363"/>
          </a:xfrm>
          <a:solidFill>
            <a:schemeClr val="tx1"/>
          </a:solidFill>
        </p:grpSpPr>
        <p:sp>
          <p:nvSpPr>
            <p:cNvPr id="11"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2"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3"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4"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5"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6"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17"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grpSp>
          <p:nvGrpSpPr>
            <p:cNvPr id="18" name="组合 17"/>
            <p:cNvGrpSpPr/>
            <p:nvPr/>
          </p:nvGrpSpPr>
          <p:grpSpPr>
            <a:xfrm>
              <a:off x="3517901" y="1225551"/>
              <a:ext cx="5260975" cy="4090987"/>
              <a:chOff x="3517901" y="1225551"/>
              <a:chExt cx="5260975" cy="4090987"/>
            </a:xfrm>
            <a:grpFill/>
          </p:grpSpPr>
          <p:sp>
            <p:nvSpPr>
              <p:cNvPr id="19"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0"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1"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2"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3"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4"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5"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6"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7"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8"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29"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0"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1"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2"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3"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4"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5"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6"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7"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8"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39"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0"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1"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2"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3"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4"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5"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6"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7"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8"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49"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0"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1"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2"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3"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4"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5"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6"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7"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8"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59"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0"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1"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2"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3"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4"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5"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6"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7"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8"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69"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0"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1"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2"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3"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4"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5"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6"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7"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8"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79"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0"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1"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2"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3"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4"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5"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6"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7"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8"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89"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0"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1"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2"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3"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4"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5"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6"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7"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8"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sp>
            <p:nvSpPr>
              <p:cNvPr id="99"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latin charset="-122" panose="02000000000000000000" pitchFamily="2" typeface="方正静蕾简体"/>
                  <a:ea charset="-122" panose="02000000000000000000" pitchFamily="2" typeface="方正静蕾简体"/>
                </a:endParaRPr>
              </a:p>
            </p:txBody>
          </p:sp>
        </p:grpSp>
      </p:grpSp>
      <p:sp>
        <p:nvSpPr>
          <p:cNvPr id="8" name="矩形 7"/>
          <p:cNvSpPr/>
          <p:nvPr/>
        </p:nvSpPr>
        <p:spPr>
          <a:xfrm>
            <a:off x="2175481" y="2166539"/>
            <a:ext cx="3636309" cy="1958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gn="ctr">
              <a:lnSpc>
                <a:spcPct val="125000"/>
              </a:lnSpc>
              <a:spcBef>
                <a:spcPct val="0"/>
              </a:spcBef>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a:t>
            </a:r>
          </a:p>
          <a:p>
            <a:pPr algn="ctr">
              <a:lnSpc>
                <a:spcPct val="125000"/>
              </a:lnSpc>
              <a:spcBef>
                <a:spcPct val="0"/>
              </a:spcBef>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可直接替换图片。您可以点击文字框输入</a:t>
            </a:r>
          </a:p>
          <a:p>
            <a:pPr algn="ctr">
              <a:lnSpc>
                <a:spcPct val="125000"/>
              </a:lnSpc>
              <a:spcBef>
                <a:spcPct val="0"/>
              </a:spcBef>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您的描述说明，或者通过复制粘贴，在此录入上述图表的综合描述说明。</a:t>
            </a:r>
          </a:p>
          <a:p>
            <a:pPr algn="ctr">
              <a:lnSpc>
                <a:spcPct val="125000"/>
              </a:lnSpc>
              <a:spcBef>
                <a:spcPct val="0"/>
              </a:spcBef>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a:t>
            </a:r>
          </a:p>
          <a:p>
            <a:pPr algn="ctr">
              <a:lnSpc>
                <a:spcPct val="125000"/>
              </a:lnSpc>
              <a:spcBef>
                <a:spcPct val="0"/>
              </a:spcBef>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述图表的综合描述说明。</a:t>
            </a:r>
          </a:p>
        </p:txBody>
      </p:sp>
    </p:spTree>
    <p:extLst>
      <p:ext uri="{BB962C8B-B14F-4D97-AF65-F5344CB8AC3E}">
        <p14:creationId val="264790847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anim calcmode="lin" valueType="num">
                                      <p:cBhvr>
                                        <p:cTn dur="500" fill="hold" id="13"/>
                                        <p:tgtEl>
                                          <p:spTgt spid="7"/>
                                        </p:tgtEl>
                                        <p:attrNameLst>
                                          <p:attrName>ppt_x</p:attrName>
                                        </p:attrNameLst>
                                      </p:cBhvr>
                                      <p:tavLst>
                                        <p:tav tm="0">
                                          <p:val>
                                            <p:strVal val="#ppt_x"/>
                                          </p:val>
                                        </p:tav>
                                        <p:tav tm="100000">
                                          <p:val>
                                            <p:strVal val="#ppt_x"/>
                                          </p:val>
                                        </p:tav>
                                      </p:tavLst>
                                    </p:anim>
                                    <p:anim calcmode="lin" valueType="num">
                                      <p:cBhvr>
                                        <p:cTn dur="5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20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20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fill="hold" id="22"/>
                                        <p:tgtEl>
                                          <p:spTgt spid="4"/>
                                        </p:tgtEl>
                                        <p:attrNameLst>
                                          <p:attrName>ppt_x</p:attrName>
                                        </p:attrNameLst>
                                      </p:cBhvr>
                                      <p:tavLst>
                                        <p:tav tm="0">
                                          <p:val>
                                            <p:strVal val="1+#ppt_w/2"/>
                                          </p:val>
                                        </p:tav>
                                        <p:tav tm="100000">
                                          <p:val>
                                            <p:strVal val="#ppt_x"/>
                                          </p:val>
                                        </p:tav>
                                      </p:tavLst>
                                    </p:anim>
                                    <p:anim calcmode="lin" valueType="num">
                                      <p:cBhvr additive="base">
                                        <p:cTn dur="500" fill="hold" id="23"/>
                                        <p:tgtEl>
                                          <p:spTgt spid="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00"/>
                            </p:stCondLst>
                            <p:childTnLst>
                              <p:par>
                                <p:cTn fill="hold" id="25" nodeType="after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anim calcmode="lin" valueType="num">
                                      <p:cBhvr>
                                        <p:cTn dur="500" fill="hold" id="30"/>
                                        <p:tgtEl>
                                          <p:spTgt spid="10"/>
                                        </p:tgtEl>
                                        <p:attrNameLst>
                                          <p:attrName>ppt_x</p:attrName>
                                        </p:attrNameLst>
                                      </p:cBhvr>
                                      <p:tavLst>
                                        <p:tav tm="0">
                                          <p:val>
                                            <p:fltVal val="0.5"/>
                                          </p:val>
                                        </p:tav>
                                        <p:tav tm="100000">
                                          <p:val>
                                            <p:strVal val="#ppt_x"/>
                                          </p:val>
                                        </p:tav>
                                      </p:tavLst>
                                    </p:anim>
                                    <p:anim calcmode="lin" valueType="num">
                                      <p:cBhvr>
                                        <p:cTn dur="500" fill="hold" id="31"/>
                                        <p:tgtEl>
                                          <p:spTgt spid="10"/>
                                        </p:tgtEl>
                                        <p:attrNameLst>
                                          <p:attrName>ppt_y</p:attrName>
                                        </p:attrNameLst>
                                      </p:cBhvr>
                                      <p:tavLst>
                                        <p:tav tm="0">
                                          <p:val>
                                            <p:fltVal val="0.5"/>
                                          </p:val>
                                        </p:tav>
                                        <p:tav tm="100000">
                                          <p:val>
                                            <p:strVal val="#ppt_y"/>
                                          </p:val>
                                        </p:tav>
                                      </p:tavLst>
                                    </p:anim>
                                  </p:childTnLst>
                                </p:cTn>
                              </p:par>
                            </p:childTnLst>
                          </p:cTn>
                        </p:par>
                        <p:par>
                          <p:cTn fill="hold" id="32" nodeType="afterGroup">
                            <p:stCondLst>
                              <p:cond delay="2200"/>
                            </p:stCondLst>
                            <p:childTnLst>
                              <p:par>
                                <p:cTn fill="hold" id="33" nodeType="afterEffect" presetClass="emph" presetID="26" presetSubtype="0">
                                  <p:stCondLst>
                                    <p:cond delay="0"/>
                                  </p:stCondLst>
                                  <p:childTnLst>
                                    <p:animEffect filter="fade" transition="out">
                                      <p:cBhvr>
                                        <p:cTn dur="500" id="34" tmFilter="0, 0; .2, .5; .8, .5; 1, 0"/>
                                        <p:tgtEl>
                                          <p:spTgt spid="10"/>
                                        </p:tgtEl>
                                      </p:cBhvr>
                                    </p:animEffect>
                                    <p:animScale>
                                      <p:cBhvr>
                                        <p:cTn autoRev="1" dur="250" fill="hold" id="35"/>
                                        <p:tgtEl>
                                          <p:spTgt spid="10"/>
                                        </p:tgtEl>
                                      </p:cBhvr>
                                      <p:by x="105000" y="105000"/>
                                    </p:animScale>
                                  </p:childTnLst>
                                </p:cTn>
                              </p:par>
                            </p:childTnLst>
                          </p:cTn>
                        </p:par>
                        <p:par>
                          <p:cTn fill="hold" id="36" nodeType="afterGroup">
                            <p:stCondLst>
                              <p:cond delay="2700"/>
                            </p:stCondLst>
                            <p:childTnLst>
                              <p:par>
                                <p:cTn fill="hold" grpId="0" id="37" nodeType="afterEffect" presetClass="entr" presetID="22" presetSubtype="1">
                                  <p:stCondLst>
                                    <p:cond delay="0"/>
                                  </p:stCondLst>
                                  <p:childTnLst>
                                    <p:set>
                                      <p:cBhvr>
                                        <p:cTn dur="1" fill="hold" id="38">
                                          <p:stCondLst>
                                            <p:cond delay="0"/>
                                          </p:stCondLst>
                                        </p:cTn>
                                        <p:tgtEl>
                                          <p:spTgt spid="8"/>
                                        </p:tgtEl>
                                        <p:attrNameLst>
                                          <p:attrName>style.visibility</p:attrName>
                                        </p:attrNameLst>
                                      </p:cBhvr>
                                      <p:to>
                                        <p:strVal val="visible"/>
                                      </p:to>
                                    </p:set>
                                    <p:animEffect filter="wipe(up)" transition="in">
                                      <p:cBhvr>
                                        <p:cTn dur="125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6312023" y="1081388"/>
            <a:ext cx="3574031" cy="5587972"/>
          </a:xfrm>
          <a:prstGeom prst="rect">
            <a:avLst/>
          </a:prstGeom>
        </p:spPr>
      </p:pic>
      <p:pic>
        <p:nvPicPr>
          <p:cNvPr id="4" name="图片 3"/>
          <p:cNvPicPr>
            <a:picLocks noChangeAspect="1"/>
          </p:cNvPicPr>
          <p:nvPr/>
        </p:nvPicPr>
        <p:blipFill>
          <a:blip r:embed="rId4">
            <a:extLst>
              <a:ext uri="{28A0092B-C50C-407E-A947-70E740481C1C}">
                <a14:useLocalDpi/>
              </a:ext>
            </a:extLst>
          </a:blip>
          <a:srcRect l="1" r="33"/>
          <a:stretch>
            <a:fillRect/>
          </a:stretch>
        </p:blipFill>
        <p:spPr>
          <a:xfrm rot="18762690">
            <a:off x="7611017" y="-1545476"/>
            <a:ext cx="7057823" cy="5253727"/>
          </a:xfrm>
          <a:prstGeom prst="rect">
            <a:avLst/>
          </a:prstGeom>
          <a:effectLst>
            <a:outerShdw algn="tl" blurRad="241300" dir="2700000" dist="330200" rotWithShape="0">
              <a:prstClr val="black">
                <a:alpha val="40000"/>
              </a:prstClr>
            </a:outerShdw>
          </a:effectLst>
        </p:spPr>
      </p:pic>
      <p:sp>
        <p:nvSpPr>
          <p:cNvPr id="5" name="文本框 4"/>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团队建设</a:t>
            </a:r>
          </a:p>
        </p:txBody>
      </p:sp>
      <p:sp>
        <p:nvSpPr>
          <p:cNvPr id="6" name="矩形 47"/>
          <p:cNvSpPr>
            <a:spLocks noChangeArrowheads="1"/>
          </p:cNvSpPr>
          <p:nvPr/>
        </p:nvSpPr>
        <p:spPr bwMode="auto">
          <a:xfrm>
            <a:off x="983432" y="1317083"/>
            <a:ext cx="6120680"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rPr>
              <a:t>众人拾柴火焰高，建立和打造一个一流的团队，是我们一直以来努力的方向。我们的团队是一个团结的队伍、高效的队伍、专业的队伍。</a:t>
            </a:r>
          </a:p>
        </p:txBody>
      </p:sp>
      <p:sp>
        <p:nvSpPr>
          <p:cNvPr id="125" name="文本框 124"/>
          <p:cNvSpPr txBox="1"/>
          <p:nvPr/>
        </p:nvSpPr>
        <p:spPr>
          <a:xfrm>
            <a:off x="983432" y="3149498"/>
            <a:ext cx="5076564" cy="2905761"/>
          </a:xfrm>
          <a:prstGeom prst="rect">
            <a:avLst/>
          </a:prstGeom>
          <a:noFill/>
        </p:spPr>
        <p:txBody>
          <a:bodyPr rtlCol="0" wrap="square">
            <a:spAutoFit/>
          </a:bodyPr>
          <a:lstStyle/>
          <a:p>
            <a:pPr indent="-285750" marL="285750">
              <a:lnSpc>
                <a:spcPct val="120000"/>
              </a:lnSpc>
              <a:spcBef>
                <a:spcPct val="0"/>
              </a:spcBef>
              <a:spcAft>
                <a:spcPts val="1000"/>
              </a:spcAft>
              <a:buFont charset="2" panose="05000000000000000000" pitchFamily="2" typeface="Wingdings"/>
              <a:buChar char="n"/>
            </a:pPr>
            <a:r>
              <a:rPr altLang="en-US" lang="zh-CN" sz="1400">
                <a:solidFill>
                  <a:schemeClr val="tx1">
                    <a:lumMod val="75000"/>
                    <a:lumOff val="25000"/>
                  </a:schemeClr>
                </a:solidFill>
              </a:rPr>
              <a:t>意识力。要注重培养团队成员的大局意识，注重工作的整体性，要有为团队的奉献精神。其次，发挥团队成员个性，是团队精神的基础。</a:t>
            </a:r>
          </a:p>
          <a:p>
            <a:pPr indent="-285750" marL="285750">
              <a:lnSpc>
                <a:spcPct val="120000"/>
              </a:lnSpc>
              <a:spcBef>
                <a:spcPct val="0"/>
              </a:spcBef>
              <a:spcAft>
                <a:spcPts val="1000"/>
              </a:spcAft>
              <a:buFont charset="2" panose="05000000000000000000" pitchFamily="2" typeface="Wingdings"/>
              <a:buChar char="n"/>
            </a:pPr>
            <a:r>
              <a:rPr altLang="en-US" lang="zh-CN" sz="1400">
                <a:solidFill>
                  <a:schemeClr val="tx1">
                    <a:lumMod val="75000"/>
                    <a:lumOff val="25000"/>
                  </a:schemeClr>
                </a:solidFill>
              </a:rPr>
              <a:t>协作力。协同合作是团队精神的核心。发挥团队精神，互补互助以共同发挥最大效率的能力，这就是团队协作能力。团队协作能力对于一个团队至关重要。</a:t>
            </a:r>
          </a:p>
          <a:p>
            <a:pPr indent="-285750" marL="285750">
              <a:lnSpc>
                <a:spcPct val="120000"/>
              </a:lnSpc>
              <a:spcBef>
                <a:spcPct val="0"/>
              </a:spcBef>
              <a:spcAft>
                <a:spcPts val="1000"/>
              </a:spcAft>
              <a:buFont charset="2" panose="05000000000000000000" pitchFamily="2" typeface="Wingdings"/>
              <a:buChar char="n"/>
            </a:pPr>
            <a:r>
              <a:rPr altLang="en-US" lang="zh-CN" sz="1400">
                <a:solidFill>
                  <a:schemeClr val="tx1">
                    <a:lumMod val="75000"/>
                    <a:lumOff val="25000"/>
                  </a:schemeClr>
                </a:solidFill>
              </a:rPr>
              <a:t>凝聚力。凝聚力是团队精神的境界，团队精神表现为团队强烈的归属感和一体性，每个团队成员都能强烈地感受到自己是团队当中的一分子，把个人工作和团队目标联系在一起，对团队表现出一种忠诚。</a:t>
            </a:r>
          </a:p>
        </p:txBody>
      </p:sp>
      <p:sp>
        <p:nvSpPr>
          <p:cNvPr id="7" name="任意多边形 6"/>
          <p:cNvSpPr/>
          <p:nvPr/>
        </p:nvSpPr>
        <p:spPr>
          <a:xfrm>
            <a:off x="990600" y="6557156"/>
            <a:ext cx="10458450" cy="76200"/>
          </a:xfrm>
          <a:custGeom>
            <a:gdLst>
              <a:gd fmla="*/ 0 w 10458450" name="connsiteX0"/>
              <a:gd fmla="*/ 76200 h 76200" name="connsiteY0"/>
              <a:gd fmla="*/ 95250 w 10458450" name="connsiteX1"/>
              <a:gd fmla="*/ 38100 h 76200" name="connsiteY1"/>
              <a:gd fmla="*/ 400050 w 10458450" name="connsiteX2"/>
              <a:gd fmla="*/ 0 h 76200" name="connsiteY2"/>
              <a:gd fmla="*/ 1771650 w 10458450" name="connsiteX3"/>
              <a:gd fmla="*/ 19050 h 76200" name="connsiteY3"/>
              <a:gd fmla="*/ 2038350 w 10458450" name="connsiteX4"/>
              <a:gd fmla="*/ 38100 h 76200" name="connsiteY4"/>
              <a:gd fmla="*/ 10458450 w 10458450" name="connsiteX5"/>
              <a:gd fmla="*/ 57150 h 76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6200" w="10458450">
                <a:moveTo>
                  <a:pt x="0" y="76200"/>
                </a:moveTo>
                <a:cubicBezTo>
                  <a:pt x="31750" y="63500"/>
                  <a:pt x="61658" y="44498"/>
                  <a:pt x="95250" y="38100"/>
                </a:cubicBezTo>
                <a:cubicBezTo>
                  <a:pt x="195832" y="18941"/>
                  <a:pt x="400050" y="0"/>
                  <a:pt x="400050" y="0"/>
                </a:cubicBezTo>
                <a:lnTo>
                  <a:pt x="1771650" y="19050"/>
                </a:lnTo>
                <a:cubicBezTo>
                  <a:pt x="1860752" y="21122"/>
                  <a:pt x="1949229" y="37126"/>
                  <a:pt x="2038350" y="38100"/>
                </a:cubicBezTo>
                <a:lnTo>
                  <a:pt x="10458450" y="57150"/>
                </a:ln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3050879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childTnLst>
                                </p:cTn>
                              </p:par>
                            </p:childTnLst>
                          </p:cTn>
                        </p:par>
                        <p:par>
                          <p:cTn fill="hold" id="13" nodeType="afterGroup">
                            <p:stCondLst>
                              <p:cond delay="1000"/>
                            </p:stCondLst>
                            <p:childTnLst>
                              <p:par>
                                <p:cTn fill="hold" id="14" nodeType="afterEffect" presetClass="entr" presetID="2" presetSubtype="3">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1+#ppt_w/2"/>
                                          </p:val>
                                        </p:tav>
                                        <p:tav tm="100000">
                                          <p:val>
                                            <p:strVal val="#ppt_x"/>
                                          </p:val>
                                        </p:tav>
                                      </p:tavLst>
                                    </p:anim>
                                    <p:anim calcmode="lin" valueType="num">
                                      <p:cBhvr additive="base">
                                        <p:cTn dur="500" fill="hold" id="17"/>
                                        <p:tgtEl>
                                          <p:spTgt spid="4"/>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2"/>
                                        </p:tgtEl>
                                        <p:attrNameLst>
                                          <p:attrName>style.visibility</p:attrName>
                                        </p:attrNameLst>
                                      </p:cBhvr>
                                      <p:to>
                                        <p:strVal val="visible"/>
                                      </p:to>
                                    </p:set>
                                    <p:animEffect filter="wipe(down)" transition="in">
                                      <p:cBhvr>
                                        <p:cTn dur="1000" id="21"/>
                                        <p:tgtEl>
                                          <p:spTgt spid="2"/>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6"/>
                                        </p:tgtEl>
                                        <p:attrNameLst>
                                          <p:attrName>style.visibility</p:attrName>
                                        </p:attrNameLst>
                                      </p:cBhvr>
                                      <p:to>
                                        <p:strVal val="visible"/>
                                      </p:to>
                                    </p:set>
                                    <p:animEffect filter="wipe(left)" transition="in">
                                      <p:cBhvr>
                                        <p:cTn dur="500" id="25"/>
                                        <p:tgtEl>
                                          <p:spTgt spid="6"/>
                                        </p:tgtEl>
                                      </p:cBhvr>
                                    </p:animEffect>
                                  </p:childTnLst>
                                </p:cTn>
                              </p:par>
                            </p:childTnLst>
                          </p:cTn>
                        </p:par>
                        <p:par>
                          <p:cTn fill="hold" id="26" nodeType="afterGroup">
                            <p:stCondLst>
                              <p:cond delay="3000"/>
                            </p:stCondLst>
                            <p:childTnLst>
                              <p:par>
                                <p:cTn fill="hold" grpId="0" id="27" nodeType="afterEffect" presetClass="entr" presetID="52" presetSubtype="0">
                                  <p:stCondLst>
                                    <p:cond delay="0"/>
                                  </p:stCondLst>
                                  <p:childTnLst>
                                    <p:set>
                                      <p:cBhvr>
                                        <p:cTn dur="1" fill="hold" id="28">
                                          <p:stCondLst>
                                            <p:cond delay="0"/>
                                          </p:stCondLst>
                                        </p:cTn>
                                        <p:tgtEl>
                                          <p:spTgt spid="125">
                                            <p:txEl>
                                              <p:pRg end="0" st="0"/>
                                            </p:txEl>
                                          </p:spTgt>
                                        </p:tgtEl>
                                        <p:attrNameLst>
                                          <p:attrName>style.visibility</p:attrName>
                                        </p:attrNameLst>
                                      </p:cBhvr>
                                      <p:to>
                                        <p:strVal val="visible"/>
                                      </p:to>
                                    </p:set>
                                    <p:animScale>
                                      <p:cBhvr>
                                        <p:cTn decel="50000" dur="750" fill="hold" id="29">
                                          <p:stCondLst>
                                            <p:cond delay="0"/>
                                          </p:stCondLst>
                                        </p:cTn>
                                        <p:tgtEl>
                                          <p:spTgt spid="125">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0">
                                          <p:stCondLst>
                                            <p:cond delay="0"/>
                                          </p:stCondLst>
                                        </p:cTn>
                                        <p:tgtEl>
                                          <p:spTgt spid="125">
                                            <p:txEl>
                                              <p:pRg end="0" st="0"/>
                                            </p:txEl>
                                          </p:spTgt>
                                        </p:tgtEl>
                                        <p:attrNameLst>
                                          <p:attrName>ppt_x</p:attrName>
                                          <p:attrName>ppt_y</p:attrName>
                                        </p:attrNameLst>
                                      </p:cBhvr>
                                    </p:animMotion>
                                    <p:animEffect filter="fade" transition="in">
                                      <p:cBhvr>
                                        <p:cTn dur="750" id="31"/>
                                        <p:tgtEl>
                                          <p:spTgt spid="125">
                                            <p:txEl>
                                              <p:pRg end="0" st="0"/>
                                            </p:txEl>
                                          </p:spTgt>
                                        </p:tgtEl>
                                      </p:cBhvr>
                                    </p:animEffect>
                                  </p:childTnLst>
                                </p:cTn>
                              </p:par>
                            </p:childTnLst>
                          </p:cTn>
                        </p:par>
                        <p:par>
                          <p:cTn fill="hold" id="32" nodeType="afterGroup">
                            <p:stCondLst>
                              <p:cond delay="3750"/>
                            </p:stCondLst>
                            <p:childTnLst>
                              <p:par>
                                <p:cTn fill="hold" grpId="0" id="33" nodeType="afterEffect" presetClass="entr" presetID="52" presetSubtype="0">
                                  <p:stCondLst>
                                    <p:cond delay="0"/>
                                  </p:stCondLst>
                                  <p:childTnLst>
                                    <p:set>
                                      <p:cBhvr>
                                        <p:cTn dur="1" fill="hold" id="34">
                                          <p:stCondLst>
                                            <p:cond delay="0"/>
                                          </p:stCondLst>
                                        </p:cTn>
                                        <p:tgtEl>
                                          <p:spTgt spid="125">
                                            <p:txEl>
                                              <p:pRg end="1" st="1"/>
                                            </p:txEl>
                                          </p:spTgt>
                                        </p:tgtEl>
                                        <p:attrNameLst>
                                          <p:attrName>style.visibility</p:attrName>
                                        </p:attrNameLst>
                                      </p:cBhvr>
                                      <p:to>
                                        <p:strVal val="visible"/>
                                      </p:to>
                                    </p:set>
                                    <p:animScale>
                                      <p:cBhvr>
                                        <p:cTn decel="50000" dur="750" fill="hold" id="35">
                                          <p:stCondLst>
                                            <p:cond delay="0"/>
                                          </p:stCondLst>
                                        </p:cTn>
                                        <p:tgtEl>
                                          <p:spTgt spid="125">
                                            <p:txEl>
                                              <p:pRg end="1" st="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6">
                                          <p:stCondLst>
                                            <p:cond delay="0"/>
                                          </p:stCondLst>
                                        </p:cTn>
                                        <p:tgtEl>
                                          <p:spTgt spid="125">
                                            <p:txEl>
                                              <p:pRg end="1" st="1"/>
                                            </p:txEl>
                                          </p:spTgt>
                                        </p:tgtEl>
                                        <p:attrNameLst>
                                          <p:attrName>ppt_x</p:attrName>
                                          <p:attrName>ppt_y</p:attrName>
                                        </p:attrNameLst>
                                      </p:cBhvr>
                                    </p:animMotion>
                                    <p:animEffect filter="fade" transition="in">
                                      <p:cBhvr>
                                        <p:cTn dur="750" id="37"/>
                                        <p:tgtEl>
                                          <p:spTgt spid="125">
                                            <p:txEl>
                                              <p:pRg end="1" st="1"/>
                                            </p:txEl>
                                          </p:spTgt>
                                        </p:tgtEl>
                                      </p:cBhvr>
                                    </p:animEffect>
                                  </p:childTnLst>
                                </p:cTn>
                              </p:par>
                            </p:childTnLst>
                          </p:cTn>
                        </p:par>
                        <p:par>
                          <p:cTn fill="hold" id="38" nodeType="afterGroup">
                            <p:stCondLst>
                              <p:cond delay="4500"/>
                            </p:stCondLst>
                            <p:childTnLst>
                              <p:par>
                                <p:cTn fill="hold" grpId="0" id="39" nodeType="afterEffect" presetClass="entr" presetID="52" presetSubtype="0">
                                  <p:stCondLst>
                                    <p:cond delay="0"/>
                                  </p:stCondLst>
                                  <p:childTnLst>
                                    <p:set>
                                      <p:cBhvr>
                                        <p:cTn dur="1" fill="hold" id="40">
                                          <p:stCondLst>
                                            <p:cond delay="0"/>
                                          </p:stCondLst>
                                        </p:cTn>
                                        <p:tgtEl>
                                          <p:spTgt spid="125">
                                            <p:txEl>
                                              <p:pRg end="2" st="2"/>
                                            </p:txEl>
                                          </p:spTgt>
                                        </p:tgtEl>
                                        <p:attrNameLst>
                                          <p:attrName>style.visibility</p:attrName>
                                        </p:attrNameLst>
                                      </p:cBhvr>
                                      <p:to>
                                        <p:strVal val="visible"/>
                                      </p:to>
                                    </p:set>
                                    <p:animScale>
                                      <p:cBhvr>
                                        <p:cTn decel="50000" dur="750" fill="hold" id="41">
                                          <p:stCondLst>
                                            <p:cond delay="0"/>
                                          </p:stCondLst>
                                        </p:cTn>
                                        <p:tgtEl>
                                          <p:spTgt spid="125">
                                            <p:txEl>
                                              <p:pRg end="2" st="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42">
                                          <p:stCondLst>
                                            <p:cond delay="0"/>
                                          </p:stCondLst>
                                        </p:cTn>
                                        <p:tgtEl>
                                          <p:spTgt spid="125">
                                            <p:txEl>
                                              <p:pRg end="2" st="2"/>
                                            </p:txEl>
                                          </p:spTgt>
                                        </p:tgtEl>
                                        <p:attrNameLst>
                                          <p:attrName>ppt_x</p:attrName>
                                          <p:attrName>ppt_y</p:attrName>
                                        </p:attrNameLst>
                                      </p:cBhvr>
                                    </p:animMotion>
                                    <p:animEffect filter="fade" transition="in">
                                      <p:cBhvr>
                                        <p:cTn dur="750" id="43"/>
                                        <p:tgtEl>
                                          <p:spTgt spid="125">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build="p" grpId="0" spid="125" uiExpand="1"/>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1437157" y="1808820"/>
            <a:ext cx="2800369" cy="2658322"/>
          </a:xfrm>
          <a:custGeom>
            <a:gdLst>
              <a:gd fmla="*/ 30950 w 5619593" name="connsiteX0"/>
              <a:gd fmla="*/ 498606 h 4493858" name="connsiteY0"/>
              <a:gd fmla="*/ 47277 w 5619593" name="connsiteX1"/>
              <a:gd fmla="*/ 1896977 h 4493858" name="connsiteY1"/>
              <a:gd fmla="*/ 145249 w 5619593" name="connsiteX2"/>
              <a:gd fmla="*/ 4188230 h 4493858" name="connsiteY2"/>
              <a:gd fmla="*/ 1778106 w 5619593" name="connsiteX3"/>
              <a:gd fmla="*/ 4482144 h 4493858" name="connsiteY3"/>
              <a:gd fmla="*/ 5338486 w 5619593" name="connsiteX4"/>
              <a:gd fmla="*/ 4429897 h 4493858" name="connsiteY4"/>
              <a:gd fmla="*/ 5517348 w 5619593" name="connsiteX5"/>
              <a:gd fmla="*/ 2517463 h 4493858" name="connsiteY5"/>
              <a:gd fmla="*/ 5452034 w 5619593" name="connsiteX6"/>
              <a:gd fmla="*/ 149820 h 4493858" name="connsiteY6"/>
              <a:gd fmla="*/ 2382263 w 5619593" name="connsiteX7"/>
              <a:gd fmla="*/ 35520 h 4493858" name="connsiteY7"/>
              <a:gd fmla="*/ 1948345 w 5619593" name="connsiteX8"/>
              <a:gd fmla="*/ 12423 h 4493858" name="connsiteY8"/>
              <a:gd fmla="*/ 277859 w 5628110" name="connsiteX9"/>
              <a:gd fmla="*/ 887092 h 4530806" name="connsiteY9"/>
              <a:gd fmla="*/ 135734 w 5735830" name="connsiteX10"/>
              <a:gd fmla="*/ 360201 h 4633519"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93858" w="5619593">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5790"/>
              </a:solidFill>
            </a:endParaRPr>
          </a:p>
        </p:txBody>
      </p:sp>
      <p:sp>
        <p:nvSpPr>
          <p:cNvPr id="3" name="文本框 2"/>
          <p:cNvSpPr txBox="1"/>
          <p:nvPr/>
        </p:nvSpPr>
        <p:spPr>
          <a:xfrm>
            <a:off x="1127448" y="1517241"/>
            <a:ext cx="1604153" cy="1005840"/>
          </a:xfrm>
          <a:prstGeom prst="rect">
            <a:avLst/>
          </a:prstGeom>
          <a:noFill/>
        </p:spPr>
        <p:txBody>
          <a:bodyPr rtlCol="0" wrap="square">
            <a:spAutoFit/>
          </a:bodyPr>
          <a:lstStyle/>
          <a:p>
            <a:r>
              <a:rPr altLang="en-US" b="1" lang="zh-CN" sz="3000">
                <a:solidFill>
                  <a:schemeClr val="tx1">
                    <a:lumMod val="75000"/>
                    <a:lumOff val="25000"/>
                  </a:schemeClr>
                </a:solidFill>
                <a:latin charset="-122" panose="02010600010101010101" pitchFamily="2" typeface="方正喵呜体"/>
                <a:ea charset="-122" panose="02010600010101010101" pitchFamily="2" typeface="方正喵呜体"/>
              </a:rPr>
              <a:t>熊猫办公</a:t>
            </a:r>
          </a:p>
        </p:txBody>
      </p:sp>
      <p:sp>
        <p:nvSpPr>
          <p:cNvPr id="4" name="矩形 3"/>
          <p:cNvSpPr/>
          <p:nvPr/>
        </p:nvSpPr>
        <p:spPr>
          <a:xfrm>
            <a:off x="1629117" y="2013033"/>
            <a:ext cx="2412203" cy="2249896"/>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005790"/>
              </a:solidFill>
            </a:endParaRPr>
          </a:p>
        </p:txBody>
      </p:sp>
      <p:sp>
        <p:nvSpPr>
          <p:cNvPr id="13" name="任意多边形 12"/>
          <p:cNvSpPr/>
          <p:nvPr/>
        </p:nvSpPr>
        <p:spPr>
          <a:xfrm>
            <a:off x="4850670" y="1808820"/>
            <a:ext cx="2800369" cy="2658322"/>
          </a:xfrm>
          <a:custGeom>
            <a:gdLst>
              <a:gd fmla="*/ 30950 w 5619593" name="connsiteX0"/>
              <a:gd fmla="*/ 498606 h 4493858" name="connsiteY0"/>
              <a:gd fmla="*/ 47277 w 5619593" name="connsiteX1"/>
              <a:gd fmla="*/ 1896977 h 4493858" name="connsiteY1"/>
              <a:gd fmla="*/ 145249 w 5619593" name="connsiteX2"/>
              <a:gd fmla="*/ 4188230 h 4493858" name="connsiteY2"/>
              <a:gd fmla="*/ 1778106 w 5619593" name="connsiteX3"/>
              <a:gd fmla="*/ 4482144 h 4493858" name="connsiteY3"/>
              <a:gd fmla="*/ 5338486 w 5619593" name="connsiteX4"/>
              <a:gd fmla="*/ 4429897 h 4493858" name="connsiteY4"/>
              <a:gd fmla="*/ 5517348 w 5619593" name="connsiteX5"/>
              <a:gd fmla="*/ 2517463 h 4493858" name="connsiteY5"/>
              <a:gd fmla="*/ 5452034 w 5619593" name="connsiteX6"/>
              <a:gd fmla="*/ 149820 h 4493858" name="connsiteY6"/>
              <a:gd fmla="*/ 2382263 w 5619593" name="connsiteX7"/>
              <a:gd fmla="*/ 35520 h 4493858" name="connsiteY7"/>
              <a:gd fmla="*/ 1948345 w 5619593" name="connsiteX8"/>
              <a:gd fmla="*/ 12423 h 4493858" name="connsiteY8"/>
              <a:gd fmla="*/ 277859 w 5628110" name="connsiteX9"/>
              <a:gd fmla="*/ 887092 h 4530806" name="connsiteY9"/>
              <a:gd fmla="*/ 135734 w 5735830" name="connsiteX10"/>
              <a:gd fmla="*/ 360201 h 4633519"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93858" w="5619593">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5790"/>
              </a:solidFill>
            </a:endParaRPr>
          </a:p>
        </p:txBody>
      </p:sp>
      <p:sp>
        <p:nvSpPr>
          <p:cNvPr id="14" name="文本框 13"/>
          <p:cNvSpPr txBox="1"/>
          <p:nvPr/>
        </p:nvSpPr>
        <p:spPr>
          <a:xfrm>
            <a:off x="4540961" y="1517241"/>
            <a:ext cx="1604153" cy="548640"/>
          </a:xfrm>
          <a:prstGeom prst="rect">
            <a:avLst/>
          </a:prstGeom>
          <a:noFill/>
        </p:spPr>
        <p:txBody>
          <a:bodyPr rtlCol="0" wrap="square">
            <a:spAutoFit/>
          </a:bodyPr>
          <a:lstStyle/>
          <a:p>
            <a:r>
              <a:rPr altLang="en-US" b="1" lang="zh-CN" sz="3000">
                <a:solidFill>
                  <a:schemeClr val="tx1">
                    <a:lumMod val="75000"/>
                    <a:lumOff val="25000"/>
                  </a:schemeClr>
                </a:solidFill>
                <a:latin charset="-122" panose="02010600010101010101" pitchFamily="2" typeface="方正喵呜体"/>
                <a:ea charset="-122" panose="02010600010101010101" pitchFamily="2" typeface="方正喵呜体"/>
              </a:rPr>
              <a:t>张熊猫</a:t>
            </a:r>
          </a:p>
        </p:txBody>
      </p:sp>
      <p:sp>
        <p:nvSpPr>
          <p:cNvPr id="15" name="矩形 14"/>
          <p:cNvSpPr/>
          <p:nvPr/>
        </p:nvSpPr>
        <p:spPr>
          <a:xfrm>
            <a:off x="5042630" y="2013033"/>
            <a:ext cx="2412203" cy="224989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005790"/>
              </a:solidFill>
            </a:endParaRPr>
          </a:p>
        </p:txBody>
      </p:sp>
      <p:sp>
        <p:nvSpPr>
          <p:cNvPr id="17" name="任意多边形 16"/>
          <p:cNvSpPr/>
          <p:nvPr/>
        </p:nvSpPr>
        <p:spPr>
          <a:xfrm>
            <a:off x="8264183" y="1808820"/>
            <a:ext cx="2800369" cy="2658322"/>
          </a:xfrm>
          <a:custGeom>
            <a:gdLst>
              <a:gd fmla="*/ 30950 w 5619593" name="connsiteX0"/>
              <a:gd fmla="*/ 498606 h 4493858" name="connsiteY0"/>
              <a:gd fmla="*/ 47277 w 5619593" name="connsiteX1"/>
              <a:gd fmla="*/ 1896977 h 4493858" name="connsiteY1"/>
              <a:gd fmla="*/ 145249 w 5619593" name="connsiteX2"/>
              <a:gd fmla="*/ 4188230 h 4493858" name="connsiteY2"/>
              <a:gd fmla="*/ 1778106 w 5619593" name="connsiteX3"/>
              <a:gd fmla="*/ 4482144 h 4493858" name="connsiteY3"/>
              <a:gd fmla="*/ 5338486 w 5619593" name="connsiteX4"/>
              <a:gd fmla="*/ 4429897 h 4493858" name="connsiteY4"/>
              <a:gd fmla="*/ 5517348 w 5619593" name="connsiteX5"/>
              <a:gd fmla="*/ 2517463 h 4493858" name="connsiteY5"/>
              <a:gd fmla="*/ 5452034 w 5619593" name="connsiteX6"/>
              <a:gd fmla="*/ 149820 h 4493858" name="connsiteY6"/>
              <a:gd fmla="*/ 2382263 w 5619593" name="connsiteX7"/>
              <a:gd fmla="*/ 35520 h 4493858" name="connsiteY7"/>
              <a:gd fmla="*/ 1948345 w 5619593" name="connsiteX8"/>
              <a:gd fmla="*/ 12423 h 4493858" name="connsiteY8"/>
              <a:gd fmla="*/ 277859 w 5628110" name="connsiteX9"/>
              <a:gd fmla="*/ 887092 h 4530806" name="connsiteY9"/>
              <a:gd fmla="*/ 135734 w 5735830" name="connsiteX10"/>
              <a:gd fmla="*/ 360201 h 4633519"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93858" w="5619593">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5790"/>
              </a:solidFill>
            </a:endParaRPr>
          </a:p>
        </p:txBody>
      </p:sp>
      <p:sp>
        <p:nvSpPr>
          <p:cNvPr id="18" name="文本框 17"/>
          <p:cNvSpPr txBox="1"/>
          <p:nvPr/>
        </p:nvSpPr>
        <p:spPr>
          <a:xfrm>
            <a:off x="7954473" y="1517241"/>
            <a:ext cx="1604153" cy="548640"/>
          </a:xfrm>
          <a:prstGeom prst="rect">
            <a:avLst/>
          </a:prstGeom>
          <a:noFill/>
        </p:spPr>
        <p:txBody>
          <a:bodyPr rtlCol="0" wrap="square">
            <a:spAutoFit/>
          </a:bodyPr>
          <a:lstStyle/>
          <a:p>
            <a:r>
              <a:rPr altLang="en-US" b="1" lang="zh-CN" sz="3000">
                <a:solidFill>
                  <a:schemeClr val="tx1">
                    <a:lumMod val="75000"/>
                    <a:lumOff val="25000"/>
                  </a:schemeClr>
                </a:solidFill>
                <a:latin charset="-122" panose="02010600010101010101" pitchFamily="2" typeface="方正喵呜体"/>
                <a:ea charset="-122" panose="02010600010101010101" pitchFamily="2" typeface="方正喵呜体"/>
              </a:rPr>
              <a:t>李熊猫</a:t>
            </a:r>
          </a:p>
        </p:txBody>
      </p:sp>
      <p:sp>
        <p:nvSpPr>
          <p:cNvPr id="19" name="矩形 18"/>
          <p:cNvSpPr/>
          <p:nvPr/>
        </p:nvSpPr>
        <p:spPr>
          <a:xfrm>
            <a:off x="8457160" y="2013033"/>
            <a:ext cx="2412203" cy="2249896"/>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005790"/>
              </a:solidFill>
            </a:endParaRPr>
          </a:p>
        </p:txBody>
      </p:sp>
      <p:sp>
        <p:nvSpPr>
          <p:cNvPr id="22" name="文本框 21"/>
          <p:cNvSpPr txBox="1"/>
          <p:nvPr/>
        </p:nvSpPr>
        <p:spPr>
          <a:xfrm>
            <a:off x="5090158" y="551381"/>
            <a:ext cx="2011680" cy="640080"/>
          </a:xfrm>
          <a:prstGeom prst="rect">
            <a:avLst/>
          </a:prstGeom>
          <a:noFill/>
        </p:spPr>
        <p:txBody>
          <a:bodyPr rtlCol="0" wrap="none">
            <a:spAutoFit/>
          </a:bodyPr>
          <a:lstStyle/>
          <a:p>
            <a:pPr algn="ct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主要成员</a:t>
            </a:r>
          </a:p>
        </p:txBody>
      </p:sp>
      <p:sp>
        <p:nvSpPr>
          <p:cNvPr id="24" name="矩形 47"/>
          <p:cNvSpPr>
            <a:spLocks noChangeArrowheads="1"/>
          </p:cNvSpPr>
          <p:nvPr/>
        </p:nvSpPr>
        <p:spPr bwMode="auto">
          <a:xfrm>
            <a:off x="1629117" y="5089023"/>
            <a:ext cx="2412204" cy="1030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点击录入你的主要经历及成绩，点击录入你的主要经历及成绩，点击录入你的主要经历及成绩。</a:t>
            </a:r>
          </a:p>
        </p:txBody>
      </p:sp>
      <p:sp>
        <p:nvSpPr>
          <p:cNvPr id="25" name="矩形 24"/>
          <p:cNvSpPr/>
          <p:nvPr/>
        </p:nvSpPr>
        <p:spPr>
          <a:xfrm>
            <a:off x="2413579" y="4804516"/>
            <a:ext cx="843280" cy="289560"/>
          </a:xfrm>
          <a:prstGeom prst="rect">
            <a:avLst/>
          </a:prstGeom>
        </p:spPr>
        <p:txBody>
          <a:bodyPr wrap="none">
            <a:spAutoFit/>
          </a:bodyPr>
          <a:lstStyle/>
          <a:p>
            <a:pPr algn="ctr">
              <a:defRPr/>
            </a:pPr>
            <a:r>
              <a:rPr altLang="en-US" lang="zh-CN" sz="1300">
                <a:solidFill>
                  <a:schemeClr val="tx1">
                    <a:lumMod val="50000"/>
                    <a:lumOff val="50000"/>
                  </a:schemeClr>
                </a:solidFill>
                <a:latin charset="-122" panose="020b0503020204020204" pitchFamily="34" typeface="微软雅黑"/>
                <a:ea charset="-122" panose="020b0503020204020204" pitchFamily="34" typeface="微软雅黑"/>
                <a:cs charset="0" pitchFamily="34" typeface="Calibri"/>
              </a:rPr>
              <a:t>公司职务</a:t>
            </a:r>
          </a:p>
        </p:txBody>
      </p:sp>
      <p:sp>
        <p:nvSpPr>
          <p:cNvPr id="26" name="矩形 47"/>
          <p:cNvSpPr>
            <a:spLocks noChangeArrowheads="1"/>
          </p:cNvSpPr>
          <p:nvPr/>
        </p:nvSpPr>
        <p:spPr bwMode="auto">
          <a:xfrm>
            <a:off x="5038130" y="5089023"/>
            <a:ext cx="2412204" cy="1030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点击录入你的主要经历及成绩，点击录入你的主要经历及成绩，点击录入你的主要经历及成绩。</a:t>
            </a:r>
          </a:p>
        </p:txBody>
      </p:sp>
      <p:sp>
        <p:nvSpPr>
          <p:cNvPr id="27" name="矩形 26"/>
          <p:cNvSpPr/>
          <p:nvPr/>
        </p:nvSpPr>
        <p:spPr>
          <a:xfrm>
            <a:off x="5822591" y="4804516"/>
            <a:ext cx="843280" cy="289560"/>
          </a:xfrm>
          <a:prstGeom prst="rect">
            <a:avLst/>
          </a:prstGeom>
        </p:spPr>
        <p:txBody>
          <a:bodyPr wrap="none">
            <a:spAutoFit/>
          </a:bodyPr>
          <a:lstStyle/>
          <a:p>
            <a:pPr algn="ctr">
              <a:defRPr/>
            </a:pPr>
            <a:r>
              <a:rPr altLang="en-US" lang="zh-CN" sz="1300">
                <a:solidFill>
                  <a:schemeClr val="tx1">
                    <a:lumMod val="50000"/>
                    <a:lumOff val="50000"/>
                  </a:schemeClr>
                </a:solidFill>
                <a:latin charset="-122" panose="020b0503020204020204" pitchFamily="34" typeface="微软雅黑"/>
                <a:ea charset="-122" panose="020b0503020204020204" pitchFamily="34" typeface="微软雅黑"/>
                <a:cs charset="0" pitchFamily="34" typeface="Calibri"/>
              </a:rPr>
              <a:t>公司职务</a:t>
            </a:r>
          </a:p>
        </p:txBody>
      </p:sp>
      <p:sp>
        <p:nvSpPr>
          <p:cNvPr id="28" name="矩形 47"/>
          <p:cNvSpPr>
            <a:spLocks noChangeArrowheads="1"/>
          </p:cNvSpPr>
          <p:nvPr/>
        </p:nvSpPr>
        <p:spPr bwMode="auto">
          <a:xfrm>
            <a:off x="8457160" y="5089023"/>
            <a:ext cx="2412204" cy="1030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10000"/>
              </a:lnSpc>
              <a:spcBef>
                <a:spcPct val="0"/>
              </a:spcBef>
              <a:buNone/>
            </a:pPr>
            <a:r>
              <a:rPr altLang="en-US" lang="zh-CN" sz="1400">
                <a:solidFill>
                  <a:schemeClr val="tx1">
                    <a:lumMod val="75000"/>
                    <a:lumOff val="25000"/>
                  </a:schemeClr>
                </a:solidFill>
                <a:sym charset="-122" panose="020b0503020204020204" pitchFamily="34" typeface="微软雅黑"/>
              </a:rPr>
              <a:t>点击录入你的主要经历及成绩，点击录入你的主要经历及成绩，点击录入你的主要经历及成绩。</a:t>
            </a:r>
          </a:p>
        </p:txBody>
      </p:sp>
      <p:sp>
        <p:nvSpPr>
          <p:cNvPr id="29" name="矩形 28"/>
          <p:cNvSpPr/>
          <p:nvPr/>
        </p:nvSpPr>
        <p:spPr>
          <a:xfrm>
            <a:off x="9241622" y="4804516"/>
            <a:ext cx="843280" cy="289560"/>
          </a:xfrm>
          <a:prstGeom prst="rect">
            <a:avLst/>
          </a:prstGeom>
        </p:spPr>
        <p:txBody>
          <a:bodyPr wrap="none">
            <a:spAutoFit/>
          </a:bodyPr>
          <a:lstStyle/>
          <a:p>
            <a:pPr algn="ctr">
              <a:defRPr/>
            </a:pPr>
            <a:r>
              <a:rPr altLang="en-US" lang="zh-CN" sz="1300">
                <a:solidFill>
                  <a:schemeClr val="tx1">
                    <a:lumMod val="50000"/>
                    <a:lumOff val="50000"/>
                  </a:schemeClr>
                </a:solidFill>
                <a:latin charset="-122" panose="020b0503020204020204" pitchFamily="34" typeface="微软雅黑"/>
                <a:ea charset="-122" panose="020b0503020204020204" pitchFamily="34" typeface="微软雅黑"/>
                <a:cs charset="0" pitchFamily="34" typeface="Calibri"/>
              </a:rPr>
              <a:t>公司职务</a:t>
            </a:r>
          </a:p>
        </p:txBody>
      </p:sp>
      <p:pic>
        <p:nvPicPr>
          <p:cNvPr id="30" name="图片 29"/>
          <p:cNvPicPr>
            <a:picLocks noChangeAspect="1"/>
          </p:cNvPicPr>
          <p:nvPr/>
        </p:nvPicPr>
        <p:blipFill>
          <a:blip r:embed="rId6">
            <a:extLst>
              <a:ext uri="{28A0092B-C50C-407E-A947-70E740481C1C}">
                <a14:useLocalDpi/>
              </a:ext>
            </a:extLst>
          </a:blip>
          <a:stretch>
            <a:fillRect/>
          </a:stretch>
        </p:blipFill>
        <p:spPr>
          <a:xfrm flipH="1" rot="19055562">
            <a:off x="10180490" y="2434553"/>
            <a:ext cx="5532579" cy="651288"/>
          </a:xfrm>
          <a:prstGeom prst="rect">
            <a:avLst/>
          </a:prstGeom>
          <a:effectLst>
            <a:outerShdw algn="tl" blurRad="317500" dir="2700000" dist="177800" rotWithShape="0">
              <a:prstClr val="black">
                <a:alpha val="48000"/>
              </a:prstClr>
            </a:outerShdw>
          </a:effectLst>
        </p:spPr>
      </p:pic>
    </p:spTree>
    <p:extLst>
      <p:ext uri="{BB962C8B-B14F-4D97-AF65-F5344CB8AC3E}">
        <p14:creationId val="1821903659"/>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anim calcmode="lin" valueType="num">
                                      <p:cBhvr>
                                        <p:cTn dur="500" fill="hold" id="8"/>
                                        <p:tgtEl>
                                          <p:spTgt spid="22"/>
                                        </p:tgtEl>
                                        <p:attrNameLst>
                                          <p:attrName>ppt_x</p:attrName>
                                        </p:attrNameLst>
                                      </p:cBhvr>
                                      <p:tavLst>
                                        <p:tav tm="0">
                                          <p:val>
                                            <p:strVal val="#ppt_x"/>
                                          </p:val>
                                        </p:tav>
                                        <p:tav tm="100000">
                                          <p:val>
                                            <p:strVal val="#ppt_x"/>
                                          </p:val>
                                        </p:tav>
                                      </p:tavLst>
                                    </p:anim>
                                    <p:anim calcmode="lin" valueType="num">
                                      <p:cBhvr>
                                        <p:cTn dur="50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1" presetSubtype="1">
                                  <p:stCondLst>
                                    <p:cond delay="0"/>
                                  </p:stCondLst>
                                  <p:childTnLst>
                                    <p:set>
                                      <p:cBhvr>
                                        <p:cTn dur="1" fill="hold" id="12">
                                          <p:stCondLst>
                                            <p:cond delay="0"/>
                                          </p:stCondLst>
                                        </p:cTn>
                                        <p:tgtEl>
                                          <p:spTgt spid="2"/>
                                        </p:tgtEl>
                                        <p:attrNameLst>
                                          <p:attrName>style.visibility</p:attrName>
                                        </p:attrNameLst>
                                      </p:cBhvr>
                                      <p:to>
                                        <p:strVal val="visible"/>
                                      </p:to>
                                    </p:set>
                                    <p:animEffect filter="wheel(1)" transition="in">
                                      <p:cBhvr>
                                        <p:cTn dur="1000" id="13"/>
                                        <p:tgtEl>
                                          <p:spTgt spid="2"/>
                                        </p:tgtEl>
                                      </p:cBhvr>
                                    </p:animEffect>
                                  </p:childTnLst>
                                </p:cTn>
                              </p:par>
                              <p:par>
                                <p:cTn fill="hold" grpId="0" id="14" nodeType="withEffect" presetClass="entr" presetID="21" presetSubtype="1">
                                  <p:stCondLst>
                                    <p:cond delay="250"/>
                                  </p:stCondLst>
                                  <p:childTnLst>
                                    <p:set>
                                      <p:cBhvr>
                                        <p:cTn dur="1" fill="hold" id="15">
                                          <p:stCondLst>
                                            <p:cond delay="0"/>
                                          </p:stCondLst>
                                        </p:cTn>
                                        <p:tgtEl>
                                          <p:spTgt spid="13"/>
                                        </p:tgtEl>
                                        <p:attrNameLst>
                                          <p:attrName>style.visibility</p:attrName>
                                        </p:attrNameLst>
                                      </p:cBhvr>
                                      <p:to>
                                        <p:strVal val="visible"/>
                                      </p:to>
                                    </p:set>
                                    <p:animEffect filter="wheel(1)" transition="in">
                                      <p:cBhvr>
                                        <p:cTn dur="1000" id="16"/>
                                        <p:tgtEl>
                                          <p:spTgt spid="13"/>
                                        </p:tgtEl>
                                      </p:cBhvr>
                                    </p:animEffect>
                                  </p:childTnLst>
                                </p:cTn>
                              </p:par>
                              <p:par>
                                <p:cTn fill="hold" grpId="0" id="17" nodeType="withEffect" presetClass="entr" presetID="21" presetSubtype="1">
                                  <p:stCondLst>
                                    <p:cond delay="500"/>
                                  </p:stCondLst>
                                  <p:childTnLst>
                                    <p:set>
                                      <p:cBhvr>
                                        <p:cTn dur="1" fill="hold" id="18">
                                          <p:stCondLst>
                                            <p:cond delay="0"/>
                                          </p:stCondLst>
                                        </p:cTn>
                                        <p:tgtEl>
                                          <p:spTgt spid="17"/>
                                        </p:tgtEl>
                                        <p:attrNameLst>
                                          <p:attrName>style.visibility</p:attrName>
                                        </p:attrNameLst>
                                      </p:cBhvr>
                                      <p:to>
                                        <p:strVal val="visible"/>
                                      </p:to>
                                    </p:set>
                                    <p:animEffect filter="wheel(1)" transition="in">
                                      <p:cBhvr>
                                        <p:cTn dur="1000" id="19"/>
                                        <p:tgtEl>
                                          <p:spTgt spid="17"/>
                                        </p:tgtEl>
                                      </p:cBhvr>
                                    </p:animEffect>
                                  </p:childTnLst>
                                </p:cTn>
                              </p:par>
                              <p:par>
                                <p:cTn fill="hold" grpId="0" id="20" nodeType="withEffect" presetClass="entr" presetID="22" presetSubtype="8">
                                  <p:stCondLst>
                                    <p:cond delay="1000"/>
                                  </p:stCondLst>
                                  <p:childTnLst>
                                    <p:set>
                                      <p:cBhvr>
                                        <p:cTn dur="1" fill="hold" id="21">
                                          <p:stCondLst>
                                            <p:cond delay="0"/>
                                          </p:stCondLst>
                                        </p:cTn>
                                        <p:tgtEl>
                                          <p:spTgt spid="3"/>
                                        </p:tgtEl>
                                        <p:attrNameLst>
                                          <p:attrName>style.visibility</p:attrName>
                                        </p:attrNameLst>
                                      </p:cBhvr>
                                      <p:to>
                                        <p:strVal val="visible"/>
                                      </p:to>
                                    </p:set>
                                    <p:animEffect filter="wipe(left)" transition="in">
                                      <p:cBhvr>
                                        <p:cTn dur="500" id="22"/>
                                        <p:tgtEl>
                                          <p:spTgt spid="3"/>
                                        </p:tgtEl>
                                      </p:cBhvr>
                                    </p:animEffect>
                                  </p:childTnLst>
                                </p:cTn>
                              </p:par>
                              <p:par>
                                <p:cTn fill="hold" grpId="0" id="23" nodeType="withEffect" presetClass="entr" presetID="22" presetSubtype="8">
                                  <p:stCondLst>
                                    <p:cond delay="1250"/>
                                  </p:stCondLst>
                                  <p:childTnLst>
                                    <p:set>
                                      <p:cBhvr>
                                        <p:cTn dur="1" fill="hold" id="24">
                                          <p:stCondLst>
                                            <p:cond delay="0"/>
                                          </p:stCondLst>
                                        </p:cTn>
                                        <p:tgtEl>
                                          <p:spTgt spid="14"/>
                                        </p:tgtEl>
                                        <p:attrNameLst>
                                          <p:attrName>style.visibility</p:attrName>
                                        </p:attrNameLst>
                                      </p:cBhvr>
                                      <p:to>
                                        <p:strVal val="visible"/>
                                      </p:to>
                                    </p:set>
                                    <p:animEffect filter="wipe(left)" transition="in">
                                      <p:cBhvr>
                                        <p:cTn dur="500" id="25"/>
                                        <p:tgtEl>
                                          <p:spTgt spid="14"/>
                                        </p:tgtEl>
                                      </p:cBhvr>
                                    </p:animEffect>
                                  </p:childTnLst>
                                </p:cTn>
                              </p:par>
                              <p:par>
                                <p:cTn fill="hold" grpId="0" id="26" nodeType="withEffect" presetClass="entr" presetID="22" presetSubtype="8">
                                  <p:stCondLst>
                                    <p:cond delay="1500"/>
                                  </p:stCondLst>
                                  <p:childTnLst>
                                    <p:set>
                                      <p:cBhvr>
                                        <p:cTn dur="1" fill="hold" id="27">
                                          <p:stCondLst>
                                            <p:cond delay="0"/>
                                          </p:stCondLst>
                                        </p:cTn>
                                        <p:tgtEl>
                                          <p:spTgt spid="18"/>
                                        </p:tgtEl>
                                        <p:attrNameLst>
                                          <p:attrName>style.visibility</p:attrName>
                                        </p:attrNameLst>
                                      </p:cBhvr>
                                      <p:to>
                                        <p:strVal val="visible"/>
                                      </p:to>
                                    </p:set>
                                    <p:animEffect filter="wipe(left)" transition="in">
                                      <p:cBhvr>
                                        <p:cTn dur="500" id="28"/>
                                        <p:tgtEl>
                                          <p:spTgt spid="18"/>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4"/>
                                        </p:tgtEl>
                                        <p:attrNameLst>
                                          <p:attrName>style.visibility</p:attrName>
                                        </p:attrNameLst>
                                      </p:cBhvr>
                                      <p:to>
                                        <p:strVal val="visible"/>
                                      </p:to>
                                    </p:set>
                                    <p:animEffect filter="fade" transition="in">
                                      <p:cBhvr>
                                        <p:cTn dur="750" id="32"/>
                                        <p:tgtEl>
                                          <p:spTgt spid="4"/>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750" id="35"/>
                                        <p:tgtEl>
                                          <p:spTgt spid="15"/>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750" id="38"/>
                                        <p:tgtEl>
                                          <p:spTgt spid="19"/>
                                        </p:tgtEl>
                                      </p:cBhvr>
                                    </p:animEffect>
                                  </p:childTnLst>
                                </p:cTn>
                              </p:par>
                            </p:childTnLst>
                          </p:cTn>
                        </p:par>
                        <p:par>
                          <p:cTn fill="hold" id="39" nodeType="afterGroup">
                            <p:stCondLst>
                              <p:cond delay="3250"/>
                            </p:stCondLst>
                            <p:childTnLst>
                              <p:par>
                                <p:cTn fill="hold" id="40" nodeType="afterEffect" presetClass="entr" presetID="37"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500" id="42"/>
                                        <p:tgtEl>
                                          <p:spTgt spid="30"/>
                                        </p:tgtEl>
                                      </p:cBhvr>
                                    </p:animEffect>
                                    <p:anim calcmode="lin" valueType="num">
                                      <p:cBhvr>
                                        <p:cTn dur="500" fill="hold" id="43"/>
                                        <p:tgtEl>
                                          <p:spTgt spid="30"/>
                                        </p:tgtEl>
                                        <p:attrNameLst>
                                          <p:attrName>ppt_x</p:attrName>
                                        </p:attrNameLst>
                                      </p:cBhvr>
                                      <p:tavLst>
                                        <p:tav tm="0">
                                          <p:val>
                                            <p:strVal val="#ppt_x"/>
                                          </p:val>
                                        </p:tav>
                                        <p:tav tm="100000">
                                          <p:val>
                                            <p:strVal val="#ppt_x"/>
                                          </p:val>
                                        </p:tav>
                                      </p:tavLst>
                                    </p:anim>
                                    <p:anim calcmode="lin" valueType="num">
                                      <p:cBhvr>
                                        <p:cTn decel="100000" dur="450" fill="hold" id="44"/>
                                        <p:tgtEl>
                                          <p:spTgt spid="30"/>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fill="hold" id="46" nodeType="afterGroup">
                            <p:stCondLst>
                              <p:cond delay="3750"/>
                            </p:stCondLst>
                            <p:childTnLst>
                              <p:par>
                                <p:cTn fill="hold" grpId="0" id="47" nodeType="afterEffect" presetClass="entr" presetID="22" presetSubtype="1">
                                  <p:stCondLst>
                                    <p:cond delay="0"/>
                                  </p:stCondLst>
                                  <p:childTnLst>
                                    <p:set>
                                      <p:cBhvr>
                                        <p:cTn dur="1" fill="hold" id="48">
                                          <p:stCondLst>
                                            <p:cond delay="0"/>
                                          </p:stCondLst>
                                        </p:cTn>
                                        <p:tgtEl>
                                          <p:spTgt spid="25"/>
                                        </p:tgtEl>
                                        <p:attrNameLst>
                                          <p:attrName>style.visibility</p:attrName>
                                        </p:attrNameLst>
                                      </p:cBhvr>
                                      <p:to>
                                        <p:strVal val="visible"/>
                                      </p:to>
                                    </p:set>
                                    <p:animEffect filter="wipe(up)" transition="in">
                                      <p:cBhvr>
                                        <p:cTn dur="250" id="49"/>
                                        <p:tgtEl>
                                          <p:spTgt spid="25"/>
                                        </p:tgtEl>
                                      </p:cBhvr>
                                    </p:animEffect>
                                  </p:childTnLst>
                                </p:cTn>
                              </p:par>
                            </p:childTnLst>
                          </p:cTn>
                        </p:par>
                        <p:par>
                          <p:cTn fill="hold" id="50" nodeType="afterGroup">
                            <p:stCondLst>
                              <p:cond delay="4000"/>
                            </p:stCondLst>
                            <p:childTnLst>
                              <p:par>
                                <p:cTn fill="hold" grpId="0" id="51" nodeType="afterEffect" presetClass="entr" presetID="22" presetSubtype="1">
                                  <p:stCondLst>
                                    <p:cond delay="0"/>
                                  </p:stCondLst>
                                  <p:childTnLst>
                                    <p:set>
                                      <p:cBhvr>
                                        <p:cTn dur="1" fill="hold" id="52">
                                          <p:stCondLst>
                                            <p:cond delay="0"/>
                                          </p:stCondLst>
                                        </p:cTn>
                                        <p:tgtEl>
                                          <p:spTgt spid="24"/>
                                        </p:tgtEl>
                                        <p:attrNameLst>
                                          <p:attrName>style.visibility</p:attrName>
                                        </p:attrNameLst>
                                      </p:cBhvr>
                                      <p:to>
                                        <p:strVal val="visible"/>
                                      </p:to>
                                    </p:set>
                                    <p:animEffect filter="wipe(up)" transition="in">
                                      <p:cBhvr>
                                        <p:cTn dur="250" id="53"/>
                                        <p:tgtEl>
                                          <p:spTgt spid="24"/>
                                        </p:tgtEl>
                                      </p:cBhvr>
                                    </p:animEffect>
                                  </p:childTnLst>
                                </p:cTn>
                              </p:par>
                            </p:childTnLst>
                          </p:cTn>
                        </p:par>
                        <p:par>
                          <p:cTn fill="hold" id="54" nodeType="afterGroup">
                            <p:stCondLst>
                              <p:cond delay="4250"/>
                            </p:stCondLst>
                            <p:childTnLst>
                              <p:par>
                                <p:cTn fill="hold" grpId="0" id="55" nodeType="afterEffect" presetClass="entr" presetID="22" presetSubtype="1">
                                  <p:stCondLst>
                                    <p:cond delay="0"/>
                                  </p:stCondLst>
                                  <p:childTnLst>
                                    <p:set>
                                      <p:cBhvr>
                                        <p:cTn dur="1" fill="hold" id="56">
                                          <p:stCondLst>
                                            <p:cond delay="0"/>
                                          </p:stCondLst>
                                        </p:cTn>
                                        <p:tgtEl>
                                          <p:spTgt spid="27"/>
                                        </p:tgtEl>
                                        <p:attrNameLst>
                                          <p:attrName>style.visibility</p:attrName>
                                        </p:attrNameLst>
                                      </p:cBhvr>
                                      <p:to>
                                        <p:strVal val="visible"/>
                                      </p:to>
                                    </p:set>
                                    <p:animEffect filter="wipe(up)" transition="in">
                                      <p:cBhvr>
                                        <p:cTn dur="250" id="57"/>
                                        <p:tgtEl>
                                          <p:spTgt spid="27"/>
                                        </p:tgtEl>
                                      </p:cBhvr>
                                    </p:animEffect>
                                  </p:childTnLst>
                                </p:cTn>
                              </p:par>
                            </p:childTnLst>
                          </p:cTn>
                        </p:par>
                        <p:par>
                          <p:cTn fill="hold" id="58" nodeType="afterGroup">
                            <p:stCondLst>
                              <p:cond delay="4500"/>
                            </p:stCondLst>
                            <p:childTnLst>
                              <p:par>
                                <p:cTn fill="hold" grpId="0" id="59" nodeType="afterEffect" presetClass="entr" presetID="22" presetSubtype="1">
                                  <p:stCondLst>
                                    <p:cond delay="0"/>
                                  </p:stCondLst>
                                  <p:childTnLst>
                                    <p:set>
                                      <p:cBhvr>
                                        <p:cTn dur="1" fill="hold" id="60">
                                          <p:stCondLst>
                                            <p:cond delay="0"/>
                                          </p:stCondLst>
                                        </p:cTn>
                                        <p:tgtEl>
                                          <p:spTgt spid="26"/>
                                        </p:tgtEl>
                                        <p:attrNameLst>
                                          <p:attrName>style.visibility</p:attrName>
                                        </p:attrNameLst>
                                      </p:cBhvr>
                                      <p:to>
                                        <p:strVal val="visible"/>
                                      </p:to>
                                    </p:set>
                                    <p:animEffect filter="wipe(up)" transition="in">
                                      <p:cBhvr>
                                        <p:cTn dur="250" id="61"/>
                                        <p:tgtEl>
                                          <p:spTgt spid="26"/>
                                        </p:tgtEl>
                                      </p:cBhvr>
                                    </p:animEffect>
                                  </p:childTnLst>
                                </p:cTn>
                              </p:par>
                            </p:childTnLst>
                          </p:cTn>
                        </p:par>
                        <p:par>
                          <p:cTn fill="hold" id="62" nodeType="afterGroup">
                            <p:stCondLst>
                              <p:cond delay="4750"/>
                            </p:stCondLst>
                            <p:childTnLst>
                              <p:par>
                                <p:cTn fill="hold" grpId="0" id="63" nodeType="afterEffect" presetClass="entr" presetID="22" presetSubtype="1">
                                  <p:stCondLst>
                                    <p:cond delay="0"/>
                                  </p:stCondLst>
                                  <p:childTnLst>
                                    <p:set>
                                      <p:cBhvr>
                                        <p:cTn dur="1" fill="hold" id="64">
                                          <p:stCondLst>
                                            <p:cond delay="0"/>
                                          </p:stCondLst>
                                        </p:cTn>
                                        <p:tgtEl>
                                          <p:spTgt spid="29"/>
                                        </p:tgtEl>
                                        <p:attrNameLst>
                                          <p:attrName>style.visibility</p:attrName>
                                        </p:attrNameLst>
                                      </p:cBhvr>
                                      <p:to>
                                        <p:strVal val="visible"/>
                                      </p:to>
                                    </p:set>
                                    <p:animEffect filter="wipe(up)" transition="in">
                                      <p:cBhvr>
                                        <p:cTn dur="250" id="65"/>
                                        <p:tgtEl>
                                          <p:spTgt spid="29"/>
                                        </p:tgtEl>
                                      </p:cBhvr>
                                    </p:animEffect>
                                  </p:childTnLst>
                                </p:cTn>
                              </p:par>
                            </p:childTnLst>
                          </p:cTn>
                        </p:par>
                        <p:par>
                          <p:cTn fill="hold" id="66" nodeType="afterGroup">
                            <p:stCondLst>
                              <p:cond delay="5000"/>
                            </p:stCondLst>
                            <p:childTnLst>
                              <p:par>
                                <p:cTn fill="hold" grpId="0" id="67" nodeType="afterEffect" presetClass="entr" presetID="22" presetSubtype="1">
                                  <p:stCondLst>
                                    <p:cond delay="0"/>
                                  </p:stCondLst>
                                  <p:childTnLst>
                                    <p:set>
                                      <p:cBhvr>
                                        <p:cTn dur="1" fill="hold" id="68">
                                          <p:stCondLst>
                                            <p:cond delay="0"/>
                                          </p:stCondLst>
                                        </p:cTn>
                                        <p:tgtEl>
                                          <p:spTgt spid="28"/>
                                        </p:tgtEl>
                                        <p:attrNameLst>
                                          <p:attrName>style.visibility</p:attrName>
                                        </p:attrNameLst>
                                      </p:cBhvr>
                                      <p:to>
                                        <p:strVal val="visible"/>
                                      </p:to>
                                    </p:set>
                                    <p:animEffect filter="wipe(up)" transition="in">
                                      <p:cBhvr>
                                        <p:cTn dur="250" id="6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3"/>
      <p:bldP grpId="0" spid="14"/>
      <p:bldP grpId="0" spid="15"/>
      <p:bldP grpId="0" spid="17"/>
      <p:bldP grpId="0" spid="18"/>
      <p:bldP grpId="0" spid="19"/>
      <p:bldP grpId="0" spid="22"/>
      <p:bldP grpId="0" spid="24"/>
      <p:bldP grpId="0" spid="25"/>
      <p:bldP grpId="0" spid="26"/>
      <p:bldP grpId="0" spid="27"/>
      <p:bldP grpId="0" spid="28"/>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659396" y="1540069"/>
            <a:ext cx="3551924" cy="5321751"/>
          </a:xfrm>
          <a:prstGeom prst="rect">
            <a:avLst/>
          </a:prstGeom>
        </p:spPr>
      </p:pic>
      <p:pic>
        <p:nvPicPr>
          <p:cNvPr id="7" name="图片 6"/>
          <p:cNvPicPr>
            <a:picLocks noChangeAspect="1"/>
          </p:cNvPicPr>
          <p:nvPr/>
        </p:nvPicPr>
        <p:blipFill>
          <a:blip r:embed="rId3">
            <a:extLst>
              <a:ext uri="{28A0092B-C50C-407E-A947-70E740481C1C}">
                <a14:useLocalDpi/>
              </a:ext>
            </a:extLst>
          </a:blip>
          <a:stretch>
            <a:fillRect/>
          </a:stretch>
        </p:blipFill>
        <p:spPr>
          <a:xfrm rot="20216508">
            <a:off x="3686145" y="-2941077"/>
            <a:ext cx="9552910" cy="7108747"/>
          </a:xfrm>
          <a:prstGeom prst="rect">
            <a:avLst/>
          </a:prstGeom>
          <a:effectLst>
            <a:outerShdw algn="tl" blurRad="241300" dir="2700000" dist="330200" rotWithShape="0">
              <a:prstClr val="black">
                <a:alpha val="40000"/>
              </a:prstClr>
            </a:outerShdw>
          </a:effectLst>
        </p:spPr>
      </p:pic>
      <p:sp>
        <p:nvSpPr>
          <p:cNvPr id="12" name="矩形 11"/>
          <p:cNvSpPr/>
          <p:nvPr/>
        </p:nvSpPr>
        <p:spPr>
          <a:xfrm>
            <a:off x="2135560" y="5759600"/>
            <a:ext cx="1097262" cy="640072"/>
          </a:xfrm>
          <a:prstGeom prst="rect">
            <a:avLst/>
          </a:prstGeom>
        </p:spPr>
        <p:txBody>
          <a:bodyPr bIns="45716" lIns="91431" rIns="91431" tIns="45716" wrap="none">
            <a:spAutoFit/>
          </a:bodyPr>
          <a:lstStyle/>
          <a:p>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2016</a:t>
            </a:r>
          </a:p>
        </p:txBody>
      </p:sp>
      <p:sp>
        <p:nvSpPr>
          <p:cNvPr id="13" name="矩形 47"/>
          <p:cNvSpPr>
            <a:spLocks noChangeArrowheads="1"/>
          </p:cNvSpPr>
          <p:nvPr/>
        </p:nvSpPr>
        <p:spPr bwMode="auto">
          <a:xfrm>
            <a:off x="3039025" y="5778066"/>
            <a:ext cx="3666211"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14" name="文本框 13"/>
          <p:cNvSpPr txBox="1"/>
          <p:nvPr/>
        </p:nvSpPr>
        <p:spPr>
          <a:xfrm>
            <a:off x="9425701" y="5808389"/>
            <a:ext cx="2011680" cy="640080"/>
          </a:xfrm>
          <a:prstGeom prst="rect">
            <a:avLst/>
          </a:prstGeom>
          <a:noFill/>
        </p:spPr>
        <p:txBody>
          <a:bodyPr anchor="ctr" rtlCol="0" wrap="none">
            <a:spAutoFit/>
          </a:bodyPr>
          <a:lstStyle/>
          <a:p>
            <a:pPr algn="r"/>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发展历程</a:t>
            </a:r>
          </a:p>
        </p:txBody>
      </p:sp>
      <p:sp>
        <p:nvSpPr>
          <p:cNvPr id="22" name="矩形 21"/>
          <p:cNvSpPr/>
          <p:nvPr/>
        </p:nvSpPr>
        <p:spPr>
          <a:xfrm>
            <a:off x="2826720" y="4838718"/>
            <a:ext cx="1097262" cy="640072"/>
          </a:xfrm>
          <a:prstGeom prst="rect">
            <a:avLst/>
          </a:prstGeom>
        </p:spPr>
        <p:txBody>
          <a:bodyPr bIns="45716" lIns="91431" rIns="91431" tIns="45716" wrap="none">
            <a:spAutoFit/>
          </a:bodyPr>
          <a:lstStyle/>
          <a:p>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2017</a:t>
            </a:r>
          </a:p>
        </p:txBody>
      </p:sp>
      <p:sp>
        <p:nvSpPr>
          <p:cNvPr id="23" name="矩形 47"/>
          <p:cNvSpPr>
            <a:spLocks noChangeArrowheads="1"/>
          </p:cNvSpPr>
          <p:nvPr/>
        </p:nvSpPr>
        <p:spPr bwMode="auto">
          <a:xfrm>
            <a:off x="3730185" y="4857184"/>
            <a:ext cx="3666211"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24" name="矩形 23"/>
          <p:cNvSpPr/>
          <p:nvPr/>
        </p:nvSpPr>
        <p:spPr>
          <a:xfrm>
            <a:off x="3517880" y="3917835"/>
            <a:ext cx="1097262" cy="640072"/>
          </a:xfrm>
          <a:prstGeom prst="rect">
            <a:avLst/>
          </a:prstGeom>
        </p:spPr>
        <p:txBody>
          <a:bodyPr bIns="45716" lIns="91431" rIns="91431" tIns="45716" wrap="none">
            <a:spAutoFit/>
          </a:bodyPr>
          <a:lstStyle/>
          <a:p>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2018</a:t>
            </a:r>
          </a:p>
        </p:txBody>
      </p:sp>
      <p:sp>
        <p:nvSpPr>
          <p:cNvPr id="25" name="矩形 47"/>
          <p:cNvSpPr>
            <a:spLocks noChangeArrowheads="1"/>
          </p:cNvSpPr>
          <p:nvPr/>
        </p:nvSpPr>
        <p:spPr bwMode="auto">
          <a:xfrm>
            <a:off x="4421345" y="3936301"/>
            <a:ext cx="3666211"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26" name="矩形 25"/>
          <p:cNvSpPr/>
          <p:nvPr/>
        </p:nvSpPr>
        <p:spPr>
          <a:xfrm>
            <a:off x="4209041" y="2996952"/>
            <a:ext cx="1097262" cy="640072"/>
          </a:xfrm>
          <a:prstGeom prst="rect">
            <a:avLst/>
          </a:prstGeom>
        </p:spPr>
        <p:txBody>
          <a:bodyPr bIns="45716" lIns="91431" rIns="91431" tIns="45716" wrap="none">
            <a:spAutoFit/>
          </a:bodyPr>
          <a:lstStyle/>
          <a:p>
            <a:r>
              <a:rPr altLang="zh-CN" b="1" lang="en-US" sz="3600">
                <a:solidFill>
                  <a:schemeClr val="tx1">
                    <a:lumMod val="75000"/>
                    <a:lumOff val="25000"/>
                  </a:schemeClr>
                </a:solidFill>
                <a:latin charset="-122" panose="02010600010101010101" pitchFamily="2" typeface="方正喵呜体"/>
                <a:ea charset="-122" panose="02010600010101010101" pitchFamily="2" typeface="方正喵呜体"/>
              </a:rPr>
              <a:t>2019</a:t>
            </a:r>
          </a:p>
        </p:txBody>
      </p:sp>
      <p:sp>
        <p:nvSpPr>
          <p:cNvPr id="27" name="矩形 47"/>
          <p:cNvSpPr>
            <a:spLocks noChangeArrowheads="1"/>
          </p:cNvSpPr>
          <p:nvPr/>
        </p:nvSpPr>
        <p:spPr bwMode="auto">
          <a:xfrm>
            <a:off x="5112506" y="3015418"/>
            <a:ext cx="3666211"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Tree>
    <p:extLst>
      <p:ext uri="{BB962C8B-B14F-4D97-AF65-F5344CB8AC3E}">
        <p14:creationId val="216477654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accel="50000" decel="50000" fill="hold" id="8" nodeType="withEffect" presetClass="path" presetID="0" presetSubtype="0">
                                  <p:stCondLst>
                                    <p:cond delay="0"/>
                                  </p:stCondLst>
                                  <p:childTnLst>
                                    <p:animMotion origin="layout" path="M -0.26419 0.50417 L -0.26419 0.5044 C -0.25495 0.50509 -0.24544 0.5044 -0.2362 0.50695 C -0.23424 0.50741 -0.23333 0.51204 -0.23151 0.5125 C -0.22109 0.51482 -0.21068 0.51435 -0.20026 0.51528 C -0.19297 0.51343 -0.18516 0.51459 -0.17838 0.50972 C -0.17656 0.50834 -0.18008 0.50371 -0.18151 0.50139 C -0.18437 0.49607 -0.18789 0.49259 -0.19088 0.4875 C -0.19323 0.4831 -0.19466 0.47778 -0.19713 0.47361 C -0.19896 0.47014 -0.2013 0.46806 -0.20338 0.46528 C -0.20651 0.46065 -0.20963 0.45602 -0.21276 0.45139 C -0.22721 0.42801 -0.21211 0.44931 -0.2237 0.43472 C -0.22578 0.43195 -0.22799 0.42963 -0.22995 0.42639 C -0.23125 0.42384 -0.23151 0.42014 -0.23307 0.41806 C -0.23424 0.41621 -0.2362 0.41621 -0.23776 0.41528 C -0.23984 0.4125 -0.24232 0.41042 -0.24401 0.40695 C -0.24505 0.40463 -0.247 0.39977 -0.24557 0.39861 C -0.2431 0.3963 -0.24023 0.40023 -0.23776 0.40139 C -0.23398 0.40301 -0.23047 0.40533 -0.22682 0.40695 C -0.22318 0.4081 -0.2194 0.40834 -0.21588 0.40972 C -0.21159 0.41111 -0.20755 0.41366 -0.20338 0.41528 C -0.20026 0.41644 -0.197 0.41667 -0.19401 0.41806 C -0.17174 0.42778 -0.19974 0.4206 -0.17057 0.42639 C -0.16641 0.42824 -0.16224 0.43009 -0.15807 0.43195 C -0.15026 0.43472 -0.14232 0.43681 -0.13463 0.44028 C -0.13047 0.44213 -0.1263 0.44421 -0.12213 0.44584 C -0.11575 0.44815 -0.10625 0.45 -0.10026 0.45139 C -0.09388 0.45509 -0.09206 0.45857 -0.0987 0.4375 C -0.09974 0.43403 -0.10182 0.43195 -0.10338 0.42917 C -0.12396 0.38773 -0.09948 0.43148 -0.11901 0.40417 C -0.12904 0.38982 -0.13828 0.37338 -0.1487 0.35972 C -0.15286 0.35417 -0.15677 0.34815 -0.1612 0.34306 C -0.16458 0.33889 -0.16849 0.33565 -0.17213 0.33195 C -0.1737 0.33009 -0.17539 0.32847 -0.17682 0.32639 C -0.18008 0.32107 -0.18294 0.31505 -0.1862 0.30972 C -0.21641 0.25996 -0.18385 0.31435 -0.20338 0.28472 C -0.20495 0.28195 -0.21003 0.27778 -0.20807 0.27639 C -0.20417 0.27361 -0.19961 0.27755 -0.19557 0.27894 C -0.18398 0.2831 -0.17266 0.28843 -0.1612 0.29306 C -0.13138 0.30486 -0.16393 0.2919 -0.12995 0.30394 C -0.12513 0.30579 -0.12044 0.30764 -0.11588 0.30972 C -0.11159 0.31134 -0.10755 0.31366 -0.10338 0.31528 C -0.09922 0.31644 -0.09505 0.3169 -0.09088 0.31806 C -0.08724 0.31875 -0.08346 0.31945 -0.07995 0.32084 C -0.05312 0.32963 -0.07904 0.32408 -0.0487 0.32917 C 0.01003 0.34884 -0.03724 0.33125 0.0013 0.34861 C 0.01901 0.35625 -0.00156 0.34491 0.01849 0.35695 C 0.01237 0.34051 0.01927 0.35579 0.00912 0.34306 C 0.00742 0.34074 0.00612 0.33704 0.00443 0.33472 C -0.00325 0.32315 -0.01107 0.31227 -0.01901 0.30139 C -0.02357 0.29468 -0.02838 0.28843 -0.03307 0.28195 C -0.03568 0.27824 -0.03802 0.27408 -0.04088 0.27084 C -0.04401 0.26713 -0.04713 0.26343 -0.05026 0.25972 C -0.05286 0.25602 -0.05521 0.25162 -0.05807 0.24861 C -0.06771 0.23773 -0.07969 0.23241 -0.08776 0.21806 C -0.09193 0.21065 -0.09622 0.20347 -0.10026 0.19584 C -0.10143 0.19329 -0.10195 0.18982 -0.10338 0.1875 C -0.10469 0.18496 -0.10651 0.1838 -0.10807 0.18195 C -0.11068 0.17824 -0.11341 0.17477 -0.11588 0.17084 C -0.12226 0.16042 -0.1237 0.15718 -0.12838 0.14584 C -0.12943 0.14306 -0.13333 0.13796 -0.13151 0.1375 C -0.12669 0.13611 -0.122 0.14097 -0.11745 0.14306 C -0.09792 0.15162 -0.11484 0.14653 -0.09088 0.15417 C -0.08724 0.15509 -0.08346 0.15556 -0.07995 0.15695 C -0.07617 0.15834 -0.07266 0.16088 -0.06901 0.1625 C -0.06536 0.16366 -0.06172 0.16412 -0.05807 0.16528 C -0.05495 0.16597 -0.05182 0.16713 -0.0487 0.16806 C -0.04401 0.16898 -0.03919 0.16945 -0.03463 0.17084 C -0.00846 0.17847 -0.03112 0.17292 -0.0112 0.18195 C -0.0056 0.18426 0.00755 0.18658 0.01224 0.1875 C 0.02852 0.18681 0.09505 0.21991 0.0763 0.17361 C 0.075 0.17037 0.07318 0.16806 0.07162 0.16528 C 0.06966 0.1544 0.07005 0.1544 0.06537 0.14306 C 0.06198 0.13426 0.05716 0.12732 0.05443 0.11806 C 0.04883 0.09815 0.04896 0.09584 0.04193 0.07917 C 0.03841 0.0706 0.03412 0.0632 0.03099 0.05417 C 0.02943 0.04954 0.02813 0.04445 0.0263 0.04028 C 0.01953 0.02408 0.02409 0.03866 0.01537 0.02639 C 0.0069 0.01412 0.00755 0.01505 0.00443 0.00417" pathEditMode="relative" ptsTypes="AAAAAAAAAAAAAAAAAAAAAAAAAAAAAAAAAAAAAAAAAAAAAAAAAAAAAAAAAAAAAAAAAAAAAAAAAAAAAAA" rAng="0">
                                      <p:cBhvr>
                                        <p:cTn dur="2000" fill="hold" id="9"/>
                                        <p:tgtEl>
                                          <p:spTgt spid="7"/>
                                        </p:tgtEl>
                                        <p:attrNameLst>
                                          <p:attrName>ppt_x</p:attrName>
                                          <p:attrName>ppt_y</p:attrName>
                                        </p:attrNameLst>
                                      </p:cBhvr>
                                      <p:rCtr x="17188" y="-24444"/>
                                    </p:animMotion>
                                  </p:childTnLst>
                                </p:cTn>
                              </p:par>
                              <p:par>
                                <p:cTn fill="hold" id="10" nodeType="withEffect" presetClass="entr" presetID="18" presetSubtype="3">
                                  <p:stCondLst>
                                    <p:cond delay="500"/>
                                  </p:stCondLst>
                                  <p:childTnLst>
                                    <p:set>
                                      <p:cBhvr>
                                        <p:cTn dur="1" fill="hold" id="11">
                                          <p:stCondLst>
                                            <p:cond delay="0"/>
                                          </p:stCondLst>
                                        </p:cTn>
                                        <p:tgtEl>
                                          <p:spTgt spid="3"/>
                                        </p:tgtEl>
                                        <p:attrNameLst>
                                          <p:attrName>style.visibility</p:attrName>
                                        </p:attrNameLst>
                                      </p:cBhvr>
                                      <p:to>
                                        <p:strVal val="visible"/>
                                      </p:to>
                                    </p:set>
                                    <p:animEffect filter="strips(upRight)" transition="in">
                                      <p:cBhvr>
                                        <p:cTn dur="1500" id="12"/>
                                        <p:tgtEl>
                                          <p:spTgt spid="3"/>
                                        </p:tgtEl>
                                      </p:cBhvr>
                                    </p:animEffect>
                                  </p:childTnLst>
                                </p:cTn>
                              </p:par>
                            </p:childTnLst>
                          </p:cTn>
                        </p:par>
                        <p:par>
                          <p:cTn fill="hold" id="13" nodeType="afterGroup">
                            <p:stCondLst>
                              <p:cond delay="2000"/>
                            </p:stCondLst>
                            <p:childTnLst>
                              <p:par>
                                <p:cTn decel="100000" fill="hold" grpId="0" id="14" nodeType="afterEffect" presetClass="entr" presetID="2" presetSubtype="2">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fill="hold" id="16"/>
                                        <p:tgtEl>
                                          <p:spTgt spid="14"/>
                                        </p:tgtEl>
                                        <p:attrNameLst>
                                          <p:attrName>ppt_x</p:attrName>
                                        </p:attrNameLst>
                                      </p:cBhvr>
                                      <p:tavLst>
                                        <p:tav tm="0">
                                          <p:val>
                                            <p:strVal val="1+#ppt_w/2"/>
                                          </p:val>
                                        </p:tav>
                                        <p:tav tm="100000">
                                          <p:val>
                                            <p:strVal val="#ppt_x"/>
                                          </p:val>
                                        </p:tav>
                                      </p:tavLst>
                                    </p:anim>
                                    <p:anim calcmode="lin" valueType="num">
                                      <p:cBhvr additive="base">
                                        <p:cTn dur="500" fill="hold" id="17"/>
                                        <p:tgtEl>
                                          <p:spTgt spid="1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500"/>
                            </p:stCondLst>
                            <p:childTnLst>
                              <p:par>
                                <p:cTn fill="hold" grpId="0"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3000"/>
                            </p:stCondLst>
                            <p:childTnLst>
                              <p:par>
                                <p:cTn fill="hold" grpId="0" id="23" nodeType="after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childTnLst>
                          </p:cTn>
                        </p:par>
                        <p:par>
                          <p:cTn fill="hold" id="26" nodeType="afterGroup">
                            <p:stCondLst>
                              <p:cond delay="3500"/>
                            </p:stCondLst>
                            <p:childTnLst>
                              <p:par>
                                <p:cTn fill="hold" grpId="0" id="27" nodeType="after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par>
                          <p:cTn fill="hold" id="30" nodeType="afterGroup">
                            <p:stCondLst>
                              <p:cond delay="4000"/>
                            </p:stCondLst>
                            <p:childTnLst>
                              <p:par>
                                <p:cTn fill="hold" grpId="0" id="31" nodeType="afterEffect" presetClass="entr" presetID="22" presetSubtype="8">
                                  <p:stCondLst>
                                    <p:cond delay="0"/>
                                  </p:stCondLst>
                                  <p:childTnLst>
                                    <p:set>
                                      <p:cBhvr>
                                        <p:cTn dur="1" fill="hold" id="32">
                                          <p:stCondLst>
                                            <p:cond delay="0"/>
                                          </p:stCondLst>
                                        </p:cTn>
                                        <p:tgtEl>
                                          <p:spTgt spid="23"/>
                                        </p:tgtEl>
                                        <p:attrNameLst>
                                          <p:attrName>style.visibility</p:attrName>
                                        </p:attrNameLst>
                                      </p:cBhvr>
                                      <p:to>
                                        <p:strVal val="visible"/>
                                      </p:to>
                                    </p:set>
                                    <p:animEffect filter="wipe(left)" transition="in">
                                      <p:cBhvr>
                                        <p:cTn dur="500" id="33"/>
                                        <p:tgtEl>
                                          <p:spTgt spid="23"/>
                                        </p:tgtEl>
                                      </p:cBhvr>
                                    </p:animEffect>
                                  </p:childTnLst>
                                </p:cTn>
                              </p:par>
                            </p:childTnLst>
                          </p:cTn>
                        </p:par>
                        <p:par>
                          <p:cTn fill="hold" id="34" nodeType="afterGroup">
                            <p:stCondLst>
                              <p:cond delay="4500"/>
                            </p:stCondLst>
                            <p:childTnLst>
                              <p:par>
                                <p:cTn fill="hold" grpId="0" id="35" nodeType="afterEffect" presetClass="entr" presetID="22" presetSubtype="8">
                                  <p:stCondLst>
                                    <p:cond delay="0"/>
                                  </p:stCondLst>
                                  <p:childTnLst>
                                    <p:set>
                                      <p:cBhvr>
                                        <p:cTn dur="1" fill="hold" id="36">
                                          <p:stCondLst>
                                            <p:cond delay="0"/>
                                          </p:stCondLst>
                                        </p:cTn>
                                        <p:tgtEl>
                                          <p:spTgt spid="24"/>
                                        </p:tgtEl>
                                        <p:attrNameLst>
                                          <p:attrName>style.visibility</p:attrName>
                                        </p:attrNameLst>
                                      </p:cBhvr>
                                      <p:to>
                                        <p:strVal val="visible"/>
                                      </p:to>
                                    </p:set>
                                    <p:animEffect filter="wipe(left)" transition="in">
                                      <p:cBhvr>
                                        <p:cTn dur="500" id="37"/>
                                        <p:tgtEl>
                                          <p:spTgt spid="24"/>
                                        </p:tgtEl>
                                      </p:cBhvr>
                                    </p:animEffect>
                                  </p:childTnLst>
                                </p:cTn>
                              </p:par>
                            </p:childTnLst>
                          </p:cTn>
                        </p:par>
                        <p:par>
                          <p:cTn fill="hold" id="38" nodeType="afterGroup">
                            <p:stCondLst>
                              <p:cond delay="5000"/>
                            </p:stCondLst>
                            <p:childTnLst>
                              <p:par>
                                <p:cTn fill="hold" grpId="0" id="39" nodeType="afterEffect" presetClass="entr" presetID="22" presetSubtype="8">
                                  <p:stCondLst>
                                    <p:cond delay="0"/>
                                  </p:stCondLst>
                                  <p:childTnLst>
                                    <p:set>
                                      <p:cBhvr>
                                        <p:cTn dur="1" fill="hold" id="40">
                                          <p:stCondLst>
                                            <p:cond delay="0"/>
                                          </p:stCondLst>
                                        </p:cTn>
                                        <p:tgtEl>
                                          <p:spTgt spid="25"/>
                                        </p:tgtEl>
                                        <p:attrNameLst>
                                          <p:attrName>style.visibility</p:attrName>
                                        </p:attrNameLst>
                                      </p:cBhvr>
                                      <p:to>
                                        <p:strVal val="visible"/>
                                      </p:to>
                                    </p:set>
                                    <p:animEffect filter="wipe(left)" transition="in">
                                      <p:cBhvr>
                                        <p:cTn dur="500" id="41"/>
                                        <p:tgtEl>
                                          <p:spTgt spid="25"/>
                                        </p:tgtEl>
                                      </p:cBhvr>
                                    </p:animEffect>
                                  </p:childTnLst>
                                </p:cTn>
                              </p:par>
                            </p:childTnLst>
                          </p:cTn>
                        </p:par>
                        <p:par>
                          <p:cTn fill="hold" id="42" nodeType="afterGroup">
                            <p:stCondLst>
                              <p:cond delay="5500"/>
                            </p:stCondLst>
                            <p:childTnLst>
                              <p:par>
                                <p:cTn fill="hold" grpId="0" id="43" nodeType="afterEffect" presetClass="entr" presetID="22" presetSubtype="8">
                                  <p:stCondLst>
                                    <p:cond delay="0"/>
                                  </p:stCondLst>
                                  <p:childTnLst>
                                    <p:set>
                                      <p:cBhvr>
                                        <p:cTn dur="1" fill="hold" id="44">
                                          <p:stCondLst>
                                            <p:cond delay="0"/>
                                          </p:stCondLst>
                                        </p:cTn>
                                        <p:tgtEl>
                                          <p:spTgt spid="26"/>
                                        </p:tgtEl>
                                        <p:attrNameLst>
                                          <p:attrName>style.visibility</p:attrName>
                                        </p:attrNameLst>
                                      </p:cBhvr>
                                      <p:to>
                                        <p:strVal val="visible"/>
                                      </p:to>
                                    </p:set>
                                    <p:animEffect filter="wipe(left)" transition="in">
                                      <p:cBhvr>
                                        <p:cTn dur="500" id="45"/>
                                        <p:tgtEl>
                                          <p:spTgt spid="26"/>
                                        </p:tgtEl>
                                      </p:cBhvr>
                                    </p:animEffect>
                                  </p:childTnLst>
                                </p:cTn>
                              </p:par>
                            </p:childTnLst>
                          </p:cTn>
                        </p:par>
                        <p:par>
                          <p:cTn fill="hold" id="46" nodeType="afterGroup">
                            <p:stCondLst>
                              <p:cond delay="6000"/>
                            </p:stCondLst>
                            <p:childTnLst>
                              <p:par>
                                <p:cTn fill="hold" grpId="0" id="47" nodeType="afterEffect" presetClass="entr" presetID="22" presetSubtype="8">
                                  <p:stCondLst>
                                    <p:cond delay="0"/>
                                  </p:stCondLst>
                                  <p:childTnLst>
                                    <p:set>
                                      <p:cBhvr>
                                        <p:cTn dur="1" fill="hold" id="48">
                                          <p:stCondLst>
                                            <p:cond delay="0"/>
                                          </p:stCondLst>
                                        </p:cTn>
                                        <p:tgtEl>
                                          <p:spTgt spid="27"/>
                                        </p:tgtEl>
                                        <p:attrNameLst>
                                          <p:attrName>style.visibility</p:attrName>
                                        </p:attrNameLst>
                                      </p:cBhvr>
                                      <p:to>
                                        <p:strVal val="visible"/>
                                      </p:to>
                                    </p:set>
                                    <p:animEffect filter="wipe(left)" transition="in">
                                      <p:cBhvr>
                                        <p:cTn dur="500" id="4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22"/>
      <p:bldP grpId="0" spid="23"/>
      <p:bldP grpId="0" spid="24"/>
      <p:bldP grpId="0" spid="25"/>
      <p:bldP grpId="0" spid="26"/>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图片 34"/>
          <p:cNvPicPr>
            <a:picLocks noChangeAspect="1"/>
          </p:cNvPicPr>
          <p:nvPr/>
        </p:nvPicPr>
        <p:blipFill>
          <a:blip r:embed="rId3">
            <a:extLst>
              <a:ext uri="{28A0092B-C50C-407E-A947-70E740481C1C}">
                <a14:useLocalDpi/>
              </a:ext>
            </a:extLst>
          </a:blip>
          <a:stretch>
            <a:fillRect/>
          </a:stretch>
        </p:blipFill>
        <p:spPr>
          <a:xfrm>
            <a:off x="8689280" y="3287839"/>
            <a:ext cx="4934910" cy="4615670"/>
          </a:xfrm>
          <a:prstGeom prst="rect">
            <a:avLst/>
          </a:prstGeom>
          <a:effectLst>
            <a:outerShdw algn="tl" blurRad="292100" dir="6000000" dist="355600" rotWithShape="0">
              <a:prstClr val="black">
                <a:alpha val="40000"/>
              </a:prstClr>
            </a:outerShdw>
          </a:effectLst>
        </p:spPr>
      </p:pic>
      <p:grpSp>
        <p:nvGrpSpPr>
          <p:cNvPr id="2" name="组合 1"/>
          <p:cNvGrpSpPr/>
          <p:nvPr/>
        </p:nvGrpSpPr>
        <p:grpSpPr>
          <a:xfrm>
            <a:off x="5051884" y="1520788"/>
            <a:ext cx="6012668" cy="4689865"/>
            <a:chOff x="1248207" y="1074501"/>
            <a:chExt cx="5407191" cy="4756567"/>
          </a:xfrm>
          <a:solidFill>
            <a:schemeClr val="bg1">
              <a:alpha val="20000"/>
            </a:schemeClr>
          </a:solidFill>
        </p:grpSpPr>
        <p:sp>
          <p:nvSpPr>
            <p:cNvPr id="3" name="Freeform 3"/>
            <p:cNvSpPr/>
            <p:nvPr/>
          </p:nvSpPr>
          <p:spPr bwMode="invGray">
            <a:xfrm>
              <a:off x="4396680" y="5556888"/>
              <a:ext cx="297052" cy="274180"/>
            </a:xfrm>
            <a:custGeom>
              <a:gdLst>
                <a:gd fmla="*/ 116 w 177" name="T0"/>
                <a:gd fmla="*/ 27 h 161" name="T1"/>
                <a:gd fmla="*/ 158 w 177" name="T2"/>
                <a:gd fmla="*/ 27 h 161" name="T3"/>
                <a:gd fmla="*/ 198 w 177" name="T4"/>
                <a:gd fmla="*/ 13 h 161" name="T5"/>
                <a:gd fmla="*/ 237 w 177" name="T6"/>
                <a:gd fmla="*/ 27 h 161" name="T7"/>
                <a:gd fmla="*/ 296 w 177" name="T8"/>
                <a:gd fmla="*/ 0 h 161" name="T9"/>
                <a:gd fmla="*/ 375 w 177" name="T10"/>
                <a:gd fmla="*/ 13 h 161" name="T11"/>
                <a:gd fmla="*/ 414 w 177" name="T12"/>
                <a:gd fmla="*/ 0 h 161" name="T13"/>
                <a:gd fmla="*/ 435 w 177" name="T14"/>
                <a:gd fmla="*/ 53 h 161" name="T15"/>
                <a:gd fmla="*/ 375 w 177" name="T16"/>
                <a:gd fmla="*/ 80 h 161" name="T17"/>
                <a:gd fmla="*/ 355 w 177" name="T18"/>
                <a:gd fmla="*/ 171 h 161" name="T19"/>
                <a:gd fmla="*/ 314 w 177" name="T20"/>
                <a:gd fmla="*/ 199 h 161" name="T21"/>
                <a:gd fmla="*/ 314 w 177" name="T22"/>
                <a:gd fmla="*/ 239 h 161" name="T23"/>
                <a:gd fmla="*/ 259 w 177" name="T24"/>
                <a:gd fmla="*/ 224 h 161" name="T25"/>
                <a:gd fmla="*/ 237 w 177" name="T26"/>
                <a:gd fmla="*/ 239 h 161" name="T27"/>
                <a:gd fmla="*/ 237 w 177" name="T28"/>
                <a:gd fmla="*/ 265 h 161" name="T29"/>
                <a:gd fmla="*/ 198 w 177" name="T30"/>
                <a:gd fmla="*/ 265 h 161" name="T31"/>
                <a:gd fmla="*/ 116 w 177" name="T32"/>
                <a:gd fmla="*/ 239 h 161" name="T33"/>
                <a:gd fmla="*/ 20 w 177" name="T34"/>
                <a:gd fmla="*/ 224 h 161" name="T35"/>
                <a:gd fmla="*/ 0 w 177" name="T36"/>
                <a:gd fmla="*/ 144 h 161" name="T37"/>
                <a:gd fmla="*/ 0 w 177" name="T38"/>
                <a:gd fmla="*/ 105 h 161" name="T39"/>
                <a:gd fmla="*/ 97 w 177" name="T40"/>
                <a:gd fmla="*/ 53 h 161" name="T41"/>
                <a:gd fmla="*/ 116 w 177" name="T42"/>
                <a:gd fmla="*/ 27 h 16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77" name="T66"/>
                <a:gd fmla="*/ 0 h 161" name="T67"/>
                <a:gd fmla="*/ 177 w 177" name="T68"/>
                <a:gd fmla="*/ 161 h 16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4" name="Freeform 4"/>
            <p:cNvSpPr/>
            <p:nvPr/>
          </p:nvSpPr>
          <p:spPr bwMode="invGray">
            <a:xfrm>
              <a:off x="5469992" y="1074501"/>
              <a:ext cx="1185406" cy="1190682"/>
            </a:xfrm>
            <a:custGeom>
              <a:gdLst>
                <a:gd fmla="*/ 41 w 705" name="T0"/>
                <a:gd fmla="*/ 107 h 697" name="T1"/>
                <a:gd fmla="*/ 79 w 705" name="T2"/>
                <a:gd fmla="*/ 173 h 697" name="T3"/>
                <a:gd fmla="*/ 179 w 705" name="T4"/>
                <a:gd fmla="*/ 173 h 697" name="T5"/>
                <a:gd fmla="*/ 259 w 705" name="T6"/>
                <a:gd fmla="*/ 294 h 697" name="T7"/>
                <a:gd fmla="*/ 397 w 705" name="T8"/>
                <a:gd fmla="*/ 266 h 697" name="T9"/>
                <a:gd fmla="*/ 577 w 705" name="T10"/>
                <a:gd fmla="*/ 280 h 697" name="T11"/>
                <a:gd fmla="*/ 538 w 705" name="T12"/>
                <a:gd fmla="*/ 521 h 697" name="T13"/>
                <a:gd fmla="*/ 476 w 705" name="T14"/>
                <a:gd fmla="*/ 653 h 697" name="T15"/>
                <a:gd fmla="*/ 259 w 705" name="T16"/>
                <a:gd fmla="*/ 773 h 697" name="T17"/>
                <a:gd fmla="*/ 377 w 705" name="T18"/>
                <a:gd fmla="*/ 813 h 697" name="T19"/>
                <a:gd fmla="*/ 338 w 705" name="T20"/>
                <a:gd fmla="*/ 867 h 697" name="T21"/>
                <a:gd fmla="*/ 438 w 705" name="T22"/>
                <a:gd fmla="*/ 908 h 697" name="T23"/>
                <a:gd fmla="*/ 476 w 705" name="T24"/>
                <a:gd fmla="*/ 960 h 697" name="T25"/>
                <a:gd fmla="*/ 718 w 705" name="T26"/>
                <a:gd fmla="*/ 974 h 697" name="T27"/>
                <a:gd fmla="*/ 797 w 705" name="T28"/>
                <a:gd fmla="*/ 988 h 697" name="T29"/>
                <a:gd fmla="*/ 956 w 705" name="T30"/>
                <a:gd fmla="*/ 1067 h 697" name="T31"/>
                <a:gd fmla="*/ 1056 w 705" name="T32"/>
                <a:gd fmla="*/ 1106 h 697" name="T33"/>
                <a:gd fmla="*/ 1074 w 705" name="T34"/>
                <a:gd fmla="*/ 1039 h 697" name="T35"/>
                <a:gd fmla="*/ 1194 w 705" name="T36"/>
                <a:gd fmla="*/ 1161 h 697" name="T37"/>
                <a:gd fmla="*/ 1234 w 705" name="T38"/>
                <a:gd fmla="*/ 1133 h 697" name="T39"/>
                <a:gd fmla="*/ 1373 w 705" name="T40"/>
                <a:gd fmla="*/ 1133 h 697" name="T41"/>
                <a:gd fmla="*/ 1471 w 705" name="T42"/>
                <a:gd fmla="*/ 1052 h 697" name="T43"/>
                <a:gd fmla="*/ 1493 w 705" name="T44"/>
                <a:gd fmla="*/ 881 h 697" name="T45"/>
                <a:gd fmla="*/ 1651 w 705" name="T46"/>
                <a:gd fmla="*/ 894 h 697" name="T47"/>
                <a:gd fmla="*/ 1692 w 705" name="T48"/>
                <a:gd fmla="*/ 573 h 697" name="T49"/>
                <a:gd fmla="*/ 1730 w 705" name="T50"/>
                <a:gd fmla="*/ 493 h 697" name="T51"/>
                <a:gd fmla="*/ 1752 w 705" name="T52"/>
                <a:gd fmla="*/ 429 h 697" name="T53"/>
                <a:gd fmla="*/ 1513 w 705" name="T54"/>
                <a:gd fmla="*/ 533 h 697" name="T55"/>
                <a:gd fmla="*/ 1392 w 705" name="T56"/>
                <a:gd fmla="*/ 601 h 697" name="T57"/>
                <a:gd fmla="*/ 1216 w 705" name="T58"/>
                <a:gd fmla="*/ 506 h 697" name="T59"/>
                <a:gd fmla="*/ 1096 w 705" name="T60"/>
                <a:gd fmla="*/ 466 h 697" name="T61"/>
                <a:gd fmla="*/ 935 w 705" name="T62"/>
                <a:gd fmla="*/ 429 h 697" name="T63"/>
                <a:gd fmla="*/ 895 w 705" name="T64"/>
                <a:gd fmla="*/ 401 h 697" name="T65"/>
                <a:gd fmla="*/ 836 w 705" name="T66"/>
                <a:gd fmla="*/ 414 h 697" name="T67"/>
                <a:gd fmla="*/ 656 w 705" name="T68"/>
                <a:gd fmla="*/ 214 h 697" name="T69"/>
                <a:gd fmla="*/ 619 w 705" name="T70"/>
                <a:gd fmla="*/ 146 h 697" name="T71"/>
                <a:gd fmla="*/ 360 w 705" name="T72"/>
                <a:gd fmla="*/ 41 h 697" name="T73"/>
                <a:gd fmla="*/ 41 w 705" name="T74"/>
                <a:gd fmla="*/ 27 h 69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05" name="T114"/>
                <a:gd fmla="*/ 0 h 697" name="T115"/>
                <a:gd fmla="*/ 705 w 705" name="T116"/>
                <a:gd fmla="*/ 697 h 69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5" name="Freeform 5"/>
            <p:cNvSpPr/>
            <p:nvPr/>
          </p:nvSpPr>
          <p:spPr bwMode="invGray">
            <a:xfrm>
              <a:off x="5583488" y="1995624"/>
              <a:ext cx="889755" cy="685451"/>
            </a:xfrm>
            <a:custGeom>
              <a:gdLst>
                <a:gd fmla="*/ 1316 w 529" name="T0"/>
                <a:gd fmla="*/ 244 h 401" name="T1"/>
                <a:gd fmla="*/ 1194 w 529" name="T2"/>
                <a:gd fmla="*/ 244 h 401" name="T3"/>
                <a:gd fmla="*/ 1137 w 529" name="T4"/>
                <a:gd fmla="*/ 202 h 401" name="T5"/>
                <a:gd fmla="*/ 1056 w 529" name="T6"/>
                <a:gd fmla="*/ 257 h 401" name="T7"/>
                <a:gd fmla="*/ 1036 w 529" name="T8"/>
                <a:gd fmla="*/ 229 h 401" name="T9"/>
                <a:gd fmla="*/ 1017 w 529" name="T10"/>
                <a:gd fmla="*/ 271 h 401" name="T11"/>
                <a:gd fmla="*/ 898 w 529" name="T12"/>
                <a:gd fmla="*/ 215 h 401" name="T13"/>
                <a:gd fmla="*/ 898 w 529" name="T14"/>
                <a:gd fmla="*/ 149 h 401" name="T15"/>
                <a:gd fmla="*/ 857 w 529" name="T16"/>
                <a:gd fmla="*/ 162 h 401" name="T17"/>
                <a:gd fmla="*/ 879 w 529" name="T18"/>
                <a:gd fmla="*/ 215 h 401" name="T19"/>
                <a:gd fmla="*/ 819 w 529" name="T20"/>
                <a:gd fmla="*/ 215 h 401" name="T21"/>
                <a:gd fmla="*/ 778 w 529" name="T22"/>
                <a:gd fmla="*/ 175 h 401" name="T23"/>
                <a:gd fmla="*/ 736 w 529" name="T24"/>
                <a:gd fmla="*/ 175 h 401" name="T25"/>
                <a:gd fmla="*/ 619 w 529" name="T26"/>
                <a:gd fmla="*/ 94 h 401" name="T27"/>
                <a:gd fmla="*/ 538 w 529" name="T28"/>
                <a:gd fmla="*/ 122 h 401" name="T29"/>
                <a:gd fmla="*/ 538 w 529" name="T30"/>
                <a:gd fmla="*/ 94 h 401" name="T31"/>
                <a:gd fmla="*/ 397 w 529" name="T32"/>
                <a:gd fmla="*/ 109 h 401" name="T33"/>
                <a:gd fmla="*/ 300 w 529" name="T34"/>
                <a:gd fmla="*/ 67 h 401" name="T35"/>
                <a:gd fmla="*/ 300 w 529" name="T36"/>
                <a:gd fmla="*/ 0 h 401" name="T37"/>
                <a:gd fmla="*/ 259 w 529" name="T38"/>
                <a:gd fmla="*/ 13 h 401" name="T39"/>
                <a:gd fmla="*/ 158 w 529" name="T40"/>
                <a:gd fmla="*/ 13 h 401" name="T41"/>
                <a:gd fmla="*/ 179 w 529" name="T42"/>
                <a:gd fmla="*/ 94 h 401" name="T43"/>
                <a:gd fmla="*/ 121 w 529" name="T44"/>
                <a:gd fmla="*/ 94 h 401" name="T45"/>
                <a:gd fmla="*/ 20 w 529" name="T46"/>
                <a:gd fmla="*/ 54 h 401" name="T47"/>
                <a:gd fmla="*/ 0 w 529" name="T48"/>
                <a:gd fmla="*/ 94 h 401" name="T49"/>
                <a:gd fmla="*/ 79 w 529" name="T50"/>
                <a:gd fmla="*/ 149 h 401" name="T51"/>
                <a:gd fmla="*/ 60 w 529" name="T52"/>
                <a:gd fmla="*/ 202 h 401" name="T53"/>
                <a:gd fmla="*/ 121 w 529" name="T54"/>
                <a:gd fmla="*/ 271 h 401" name="T55"/>
                <a:gd fmla="*/ 218 w 529" name="T56"/>
                <a:gd fmla="*/ 229 h 401" name="T57"/>
                <a:gd fmla="*/ 278 w 529" name="T58"/>
                <a:gd fmla="*/ 310 h 401" name="T59"/>
                <a:gd fmla="*/ 278 w 529" name="T60"/>
                <a:gd fmla="*/ 377 h 401" name="T61"/>
                <a:gd fmla="*/ 377 w 529" name="T62"/>
                <a:gd fmla="*/ 377 h 401" name="T63"/>
                <a:gd fmla="*/ 418 w 529" name="T64"/>
                <a:gd fmla="*/ 445 h 401" name="T65"/>
                <a:gd fmla="*/ 438 w 529" name="T66"/>
                <a:gd fmla="*/ 390 h 401" name="T67"/>
                <a:gd fmla="*/ 519 w 529" name="T68"/>
                <a:gd fmla="*/ 472 h 401" name="T69"/>
                <a:gd fmla="*/ 577 w 529" name="T70"/>
                <a:gd fmla="*/ 538 h 401" name="T71"/>
                <a:gd fmla="*/ 577 w 529" name="T72"/>
                <a:gd fmla="*/ 580 h 401" name="T73"/>
                <a:gd fmla="*/ 659 w 529" name="T74"/>
                <a:gd fmla="*/ 674 h 401" name="T75"/>
                <a:gd fmla="*/ 718 w 529" name="T76"/>
                <a:gd fmla="*/ 633 h 401" name="T77"/>
                <a:gd fmla="*/ 757 w 529" name="T78"/>
                <a:gd fmla="*/ 552 h 401" name="T79"/>
                <a:gd fmla="*/ 797 w 529" name="T80"/>
                <a:gd fmla="*/ 538 h 401" name="T81"/>
                <a:gd fmla="*/ 837 w 529" name="T82"/>
                <a:gd fmla="*/ 552 h 401" name="T83"/>
                <a:gd fmla="*/ 819 w 529" name="T84"/>
                <a:gd fmla="*/ 580 h 401" name="T85"/>
                <a:gd fmla="*/ 935 w 529" name="T86"/>
                <a:gd fmla="*/ 580 h 401" name="T87"/>
                <a:gd fmla="*/ 977 w 529" name="T88"/>
                <a:gd fmla="*/ 552 h 401" name="T89"/>
                <a:gd fmla="*/ 977 w 529" name="T90"/>
                <a:gd fmla="*/ 525 h 401" name="T91"/>
                <a:gd fmla="*/ 957 w 529" name="T92"/>
                <a:gd fmla="*/ 497 h 401" name="T93"/>
                <a:gd fmla="*/ 1078 w 529" name="T94"/>
                <a:gd fmla="*/ 458 h 401" name="T95"/>
                <a:gd fmla="*/ 1096 w 529" name="T96"/>
                <a:gd fmla="*/ 445 h 401" name="T97"/>
                <a:gd fmla="*/ 1096 w 529" name="T98"/>
                <a:gd fmla="*/ 416 h 401" name="T99"/>
                <a:gd fmla="*/ 1137 w 529" name="T100"/>
                <a:gd fmla="*/ 403 h 401" name="T101"/>
                <a:gd fmla="*/ 1137 w 529" name="T102"/>
                <a:gd fmla="*/ 323 h 401" name="T103"/>
                <a:gd fmla="*/ 1178 w 529" name="T104"/>
                <a:gd fmla="*/ 323 h 401" name="T105"/>
                <a:gd fmla="*/ 1194 w 529" name="T106"/>
                <a:gd fmla="*/ 363 h 401" name="T107"/>
                <a:gd fmla="*/ 1256 w 529" name="T108"/>
                <a:gd fmla="*/ 390 h 401" name="T109"/>
                <a:gd fmla="*/ 1277 w 529" name="T110"/>
                <a:gd fmla="*/ 377 h 401" name="T111"/>
                <a:gd fmla="*/ 1256 w 529" name="T112"/>
                <a:gd fmla="*/ 350 h 401" name="T113"/>
                <a:gd fmla="*/ 1256 w 529" name="T114"/>
                <a:gd fmla="*/ 323 h 401" name="T115"/>
                <a:gd fmla="*/ 1316 w 529" name="T116"/>
                <a:gd fmla="*/ 310 h 401" name="T117"/>
                <a:gd fmla="*/ 1316 w 529" name="T118"/>
                <a:gd fmla="*/ 244 h 40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29" name="T180"/>
                <a:gd fmla="*/ 0 h 401" name="T181"/>
                <a:gd fmla="*/ 529 w 529" name="T182"/>
                <a:gd fmla="*/ 401 h 401"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6" name="Freeform 6"/>
            <p:cNvSpPr/>
            <p:nvPr/>
          </p:nvSpPr>
          <p:spPr bwMode="gray">
            <a:xfrm>
              <a:off x="5395728" y="2376088"/>
              <a:ext cx="634739" cy="673128"/>
            </a:xfrm>
            <a:custGeom>
              <a:gdLst>
                <a:gd fmla="*/ 941 w 377" name="T0"/>
                <a:gd fmla="*/ 299 h 393" name="T1"/>
                <a:gd fmla="*/ 842 w 377" name="T2"/>
                <a:gd fmla="*/ 203 h 393" name="T3"/>
                <a:gd fmla="*/ 860 w 377" name="T4"/>
                <a:gd fmla="*/ 163 h 393" name="T5"/>
                <a:gd fmla="*/ 782 w 377" name="T6"/>
                <a:gd fmla="*/ 67 h 393" name="T7"/>
                <a:gd fmla="*/ 722 w 377" name="T8"/>
                <a:gd fmla="*/ 13 h 393" name="T9"/>
                <a:gd fmla="*/ 701 w 377" name="T10"/>
                <a:gd fmla="*/ 67 h 393" name="T11"/>
                <a:gd fmla="*/ 661 w 377" name="T12"/>
                <a:gd fmla="*/ 0 h 393" name="T13"/>
                <a:gd fmla="*/ 582 w 377" name="T14"/>
                <a:gd fmla="*/ 0 h 393" name="T15"/>
                <a:gd fmla="*/ 601 w 377" name="T16"/>
                <a:gd fmla="*/ 41 h 393" name="T17"/>
                <a:gd fmla="*/ 500 w 377" name="T18"/>
                <a:gd fmla="*/ 96 h 393" name="T19"/>
                <a:gd fmla="*/ 440 w 377" name="T20"/>
                <a:gd fmla="*/ 96 h 393" name="T21"/>
                <a:gd fmla="*/ 121 w 377" name="T22"/>
                <a:gd fmla="*/ 245 h 393" name="T23"/>
                <a:gd fmla="*/ 60 w 377" name="T24"/>
                <a:gd fmla="*/ 191 h 393" name="T25"/>
                <a:gd fmla="*/ 20 w 377" name="T26"/>
                <a:gd fmla="*/ 191 h 393" name="T27"/>
                <a:gd fmla="*/ 41 w 377" name="T28"/>
                <a:gd fmla="*/ 231 h 393" name="T29"/>
                <a:gd fmla="*/ 41 w 377" name="T30"/>
                <a:gd fmla="*/ 272 h 393" name="T31"/>
                <a:gd fmla="*/ 60 w 377" name="T32"/>
                <a:gd fmla="*/ 314 h 393" name="T33"/>
                <a:gd fmla="*/ 20 w 377" name="T34"/>
                <a:gd fmla="*/ 314 h 393" name="T35"/>
                <a:gd fmla="*/ 20 w 377" name="T36"/>
                <a:gd fmla="*/ 367 h 393" name="T37"/>
                <a:gd fmla="*/ 0 w 377" name="T38"/>
                <a:gd fmla="*/ 395 h 393" name="T39"/>
                <a:gd fmla="*/ 79 w 377" name="T40"/>
                <a:gd fmla="*/ 408 h 393" name="T41"/>
                <a:gd fmla="*/ 162 w 377" name="T42"/>
                <a:gd fmla="*/ 504 h 393" name="T43"/>
                <a:gd fmla="*/ 260 w 377" name="T44"/>
                <a:gd fmla="*/ 408 h 393" name="T45"/>
                <a:gd fmla="*/ 300 w 377" name="T46"/>
                <a:gd fmla="*/ 354 h 393" name="T47"/>
                <a:gd fmla="*/ 401 w 377" name="T48"/>
                <a:gd fmla="*/ 340 h 393" name="T49"/>
                <a:gd fmla="*/ 463 w 377" name="T50"/>
                <a:gd fmla="*/ 367 h 393" name="T51"/>
                <a:gd fmla="*/ 463 w 377" name="T52"/>
                <a:gd fmla="*/ 380 h 393" name="T53"/>
                <a:gd fmla="*/ 482 w 377" name="T54"/>
                <a:gd fmla="*/ 380 h 393" name="T55"/>
                <a:gd fmla="*/ 422 w 377" name="T56"/>
                <a:gd fmla="*/ 476 h 393" name="T57"/>
                <a:gd fmla="*/ 381 w 377" name="T58"/>
                <a:gd fmla="*/ 476 h 393" name="T59"/>
                <a:gd fmla="*/ 401 w 377" name="T60"/>
                <a:gd fmla="*/ 530 h 393" name="T61"/>
                <a:gd fmla="*/ 381 w 377" name="T62"/>
                <a:gd fmla="*/ 544 h 393" name="T63"/>
                <a:gd fmla="*/ 422 w 377" name="T64"/>
                <a:gd fmla="*/ 544 h 393" name="T65"/>
                <a:gd fmla="*/ 341 w 377" name="T66"/>
                <a:gd fmla="*/ 639 h 393" name="T67"/>
                <a:gd fmla="*/ 360 w 377" name="T68"/>
                <a:gd fmla="*/ 666 h 393" name="T69"/>
                <a:gd fmla="*/ 401 w 377" name="T70"/>
                <a:gd fmla="*/ 639 h 393" name="T71"/>
                <a:gd fmla="*/ 422 w 377" name="T72"/>
                <a:gd fmla="*/ 598 h 393" name="T73"/>
                <a:gd fmla="*/ 463 w 377" name="T74"/>
                <a:gd fmla="*/ 598 h 393" name="T75"/>
                <a:gd fmla="*/ 500 w 377" name="T76"/>
                <a:gd fmla="*/ 573 h 393" name="T77"/>
                <a:gd fmla="*/ 500 w 377" name="T78"/>
                <a:gd fmla="*/ 530 h 393" name="T79"/>
                <a:gd fmla="*/ 643 w 377" name="T80"/>
                <a:gd fmla="*/ 476 h 393" name="T81"/>
                <a:gd fmla="*/ 761 w 377" name="T82"/>
                <a:gd fmla="*/ 450 h 393" name="T83"/>
                <a:gd fmla="*/ 782 w 377" name="T84"/>
                <a:gd fmla="*/ 380 h 393" name="T85"/>
                <a:gd fmla="*/ 860 w 377" name="T86"/>
                <a:gd fmla="*/ 340 h 393" name="T87"/>
                <a:gd fmla="*/ 922 w 377" name="T88"/>
                <a:gd fmla="*/ 327 h 393" name="T89"/>
                <a:gd fmla="*/ 941 w 377" name="T90"/>
                <a:gd fmla="*/ 299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377" name="T138"/>
                <a:gd fmla="*/ 0 h 393" name="T139"/>
                <a:gd fmla="*/ 377 w 377" name="T140"/>
                <a:gd fmla="*/ 393 h 39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7" name="Freeform 7"/>
            <p:cNvSpPr/>
            <p:nvPr/>
          </p:nvSpPr>
          <p:spPr bwMode="gray">
            <a:xfrm>
              <a:off x="4912318" y="2528581"/>
              <a:ext cx="592703" cy="916502"/>
            </a:xfrm>
            <a:custGeom>
              <a:gdLst>
                <a:gd fmla="*/ 790 w 353" name="T0"/>
                <a:gd fmla="*/ 266 h 537" name="T1"/>
                <a:gd fmla="*/ 731 w 353" name="T2"/>
                <a:gd fmla="*/ 160 h 537" name="T3"/>
                <a:gd fmla="*/ 614 w 353" name="T4"/>
                <a:gd fmla="*/ 148 h 537" name="T5"/>
                <a:gd fmla="*/ 552 w 353" name="T6"/>
                <a:gd fmla="*/ 0 h 537" name="T7"/>
                <a:gd fmla="*/ 435 w 353" name="T8"/>
                <a:gd fmla="*/ 109 h 537" name="T9"/>
                <a:gd fmla="*/ 336 w 353" name="T10"/>
                <a:gd fmla="*/ 135 h 537" name="T11"/>
                <a:gd fmla="*/ 198 w 353" name="T12"/>
                <a:gd fmla="*/ 173 h 537" name="T13"/>
                <a:gd fmla="*/ 79 w 353" name="T14"/>
                <a:gd fmla="*/ 122 h 537" name="T15"/>
                <a:gd fmla="*/ 20 w 353" name="T16"/>
                <a:gd fmla="*/ 201 h 537" name="T17"/>
                <a:gd fmla="*/ 138 w 353" name="T18"/>
                <a:gd fmla="*/ 335 h 537" name="T19"/>
                <a:gd fmla="*/ 60 w 353" name="T20"/>
                <a:gd fmla="*/ 388 h 537" name="T21"/>
                <a:gd fmla="*/ 158 w 353" name="T22"/>
                <a:gd fmla="*/ 454 h 537" name="T23"/>
                <a:gd fmla="*/ 79 w 353" name="T24"/>
                <a:gd fmla="*/ 480 h 537" name="T25"/>
                <a:gd fmla="*/ 41 w 353" name="T26"/>
                <a:gd fmla="*/ 546 h 537" name="T27"/>
                <a:gd fmla="*/ 79 w 353" name="T28"/>
                <a:gd fmla="*/ 668 h 537" name="T29"/>
                <a:gd fmla="*/ 60 w 353" name="T30"/>
                <a:gd fmla="*/ 854 h 537" name="T31"/>
                <a:gd fmla="*/ 217 w 353" name="T32"/>
                <a:gd fmla="*/ 882 h 537" name="T33"/>
                <a:gd fmla="*/ 277 w 353" name="T34"/>
                <a:gd fmla="*/ 854 h 537" name="T35"/>
                <a:gd fmla="*/ 375 w 353" name="T36"/>
                <a:gd fmla="*/ 708 h 537" name="T37"/>
                <a:gd fmla="*/ 573 w 353" name="T38"/>
                <a:gd fmla="*/ 628 h 537" name="T39"/>
                <a:gd fmla="*/ 593 w 353" name="T40"/>
                <a:gd fmla="*/ 575 h 537" name="T41"/>
                <a:gd fmla="*/ 476 w 353" name="T42"/>
                <a:gd fmla="*/ 534 h 537" name="T43"/>
                <a:gd fmla="*/ 454 w 353" name="T44"/>
                <a:gd fmla="*/ 480 h 537" name="T45"/>
                <a:gd fmla="*/ 397 w 353" name="T46"/>
                <a:gd fmla="*/ 442 h 537" name="T47"/>
                <a:gd fmla="*/ 259 w 353" name="T48"/>
                <a:gd fmla="*/ 429 h 537" name="T49"/>
                <a:gd fmla="*/ 336 w 353" name="T50"/>
                <a:gd fmla="*/ 280 h 537" name="T51"/>
                <a:gd fmla="*/ 397 w 353" name="T52"/>
                <a:gd fmla="*/ 227 h 537" name="T53"/>
                <a:gd fmla="*/ 476 w 353" name="T54"/>
                <a:gd fmla="*/ 253 h 537" name="T55"/>
                <a:gd fmla="*/ 513 w 353" name="T56"/>
                <a:gd fmla="*/ 307 h 537" name="T57"/>
                <a:gd fmla="*/ 552 w 353" name="T58"/>
                <a:gd fmla="*/ 335 h 537" name="T59"/>
                <a:gd fmla="*/ 633 w 353" name="T60"/>
                <a:gd fmla="*/ 429 h 537" name="T61"/>
                <a:gd fmla="*/ 673 w 353" name="T62"/>
                <a:gd fmla="*/ 480 h 537" name="T63"/>
                <a:gd fmla="*/ 810 w 353" name="T64"/>
                <a:gd fmla="*/ 361 h 53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53" name="T99"/>
                <a:gd fmla="*/ 0 h 537" name="T100"/>
                <a:gd fmla="*/ 353 w 353" name="T101"/>
                <a:gd fmla="*/ 537 h 537"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8" name="Freeform 8"/>
            <p:cNvSpPr/>
            <p:nvPr/>
          </p:nvSpPr>
          <p:spPr bwMode="gray">
            <a:xfrm>
              <a:off x="5084664" y="2761172"/>
              <a:ext cx="190562" cy="218728"/>
            </a:xfrm>
            <a:custGeom>
              <a:gdLst>
                <a:gd fmla="*/ 283 w 113" name="T0"/>
                <a:gd fmla="*/ 103 h 129" name="T1"/>
                <a:gd fmla="*/ 243 w 113" name="T2"/>
                <a:gd fmla="*/ 64 h 129" name="T3"/>
                <a:gd fmla="*/ 283 w 113" name="T4"/>
                <a:gd fmla="*/ 26 h 129" name="T5"/>
                <a:gd fmla="*/ 202 w 113" name="T6"/>
                <a:gd fmla="*/ 26 h 129" name="T7"/>
                <a:gd fmla="*/ 183 w 113" name="T8"/>
                <a:gd fmla="*/ 0 h 129" name="T9"/>
                <a:gd fmla="*/ 141 w 113" name="T10"/>
                <a:gd fmla="*/ 0 h 129" name="T11"/>
                <a:gd fmla="*/ 122 w 113" name="T12"/>
                <a:gd fmla="*/ 52 h 129" name="T13"/>
                <a:gd fmla="*/ 83 w 113" name="T14"/>
                <a:gd fmla="*/ 52 h 129" name="T15"/>
                <a:gd fmla="*/ 0 w 113" name="T16"/>
                <a:gd fmla="*/ 143 h 129" name="T17"/>
                <a:gd fmla="*/ 0 w 113" name="T18"/>
                <a:gd fmla="*/ 194 h 129" name="T19"/>
                <a:gd fmla="*/ 83 w 113" name="T20"/>
                <a:gd fmla="*/ 194 h 129" name="T21"/>
                <a:gd fmla="*/ 122 w 113" name="T22"/>
                <a:gd fmla="*/ 207 h 129" name="T23"/>
                <a:gd fmla="*/ 202 w 113" name="T24"/>
                <a:gd fmla="*/ 181 h 129" name="T25"/>
                <a:gd fmla="*/ 202 w 113" name="T26"/>
                <a:gd fmla="*/ 156 h 129" name="T27"/>
                <a:gd fmla="*/ 183 w 113" name="T28"/>
                <a:gd fmla="*/ 130 h 129" name="T29"/>
                <a:gd fmla="*/ 243 w 113" name="T30"/>
                <a:gd fmla="*/ 130 h 129" name="T31"/>
                <a:gd fmla="*/ 283 w 113" name="T32"/>
                <a:gd fmla="*/ 103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3" name="T51"/>
                <a:gd fmla="*/ 0 h 129" name="T52"/>
                <a:gd fmla="*/ 113 w 113" name="T53"/>
                <a:gd fmla="*/ 129 h 12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9" name="Freeform 9"/>
            <p:cNvSpPr/>
            <p:nvPr/>
          </p:nvSpPr>
          <p:spPr bwMode="gray">
            <a:xfrm>
              <a:off x="5206568" y="2868996"/>
              <a:ext cx="149927" cy="206405"/>
            </a:xfrm>
            <a:custGeom>
              <a:gdLst>
                <a:gd fmla="*/ 221 w 89" name="T0"/>
                <a:gd fmla="*/ 135 h 121" name="T1"/>
                <a:gd fmla="*/ 200 w 89" name="T2"/>
                <a:gd fmla="*/ 93 h 121" name="T3"/>
                <a:gd fmla="*/ 141 w 89" name="T4"/>
                <a:gd fmla="*/ 66 h 121" name="T5"/>
                <a:gd fmla="*/ 121 w 89" name="T6"/>
                <a:gd fmla="*/ 13 h 121" name="T7"/>
                <a:gd fmla="*/ 79 w 89" name="T8"/>
                <a:gd fmla="*/ 0 h 121" name="T9"/>
                <a:gd fmla="*/ 60 w 89" name="T10"/>
                <a:gd fmla="*/ 13 h 121" name="T11"/>
                <a:gd fmla="*/ 79 w 89" name="T12"/>
                <a:gd fmla="*/ 80 h 121" name="T13"/>
                <a:gd fmla="*/ 20 w 89" name="T14"/>
                <a:gd fmla="*/ 80 h 121" name="T15"/>
                <a:gd fmla="*/ 0 w 89" name="T16"/>
                <a:gd fmla="*/ 186 h 121" name="T17"/>
                <a:gd fmla="*/ 41 w 89" name="T18"/>
                <a:gd fmla="*/ 200 h 121" name="T19"/>
                <a:gd fmla="*/ 141 w 89" name="T20"/>
                <a:gd fmla="*/ 186 h 121" name="T21"/>
                <a:gd fmla="*/ 141 w 89" name="T22"/>
                <a:gd fmla="*/ 135 h 121" name="T23"/>
                <a:gd fmla="*/ 221 w 89" name="T24"/>
                <a:gd fmla="*/ 135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9" name="T39"/>
                <a:gd fmla="*/ 0 h 121" name="T40"/>
                <a:gd fmla="*/ 89 w 89" name="T41"/>
                <a:gd fmla="*/ 121 h 12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0" name="Freeform 10"/>
            <p:cNvSpPr/>
            <p:nvPr/>
          </p:nvSpPr>
          <p:spPr bwMode="gray">
            <a:xfrm>
              <a:off x="5206568" y="2882859"/>
              <a:ext cx="57449" cy="69315"/>
            </a:xfrm>
            <a:custGeom>
              <a:gdLst>
                <a:gd fmla="*/ 96 w 33" name="T0"/>
                <a:gd fmla="*/ 64 h 41" name="T1"/>
                <a:gd fmla="*/ 24 w 33" name="T2"/>
                <a:gd fmla="*/ 64 h 41" name="T3"/>
                <a:gd fmla="*/ 24 w 33" name="T4"/>
                <a:gd fmla="*/ 38 h 41" name="T5"/>
                <a:gd fmla="*/ 0 w 33" name="T6"/>
                <a:gd fmla="*/ 0 h 41" name="T7"/>
                <a:gd fmla="*/ 71 w 33" name="T8"/>
                <a:gd fmla="*/ 13 h 41" name="T9"/>
                <a:gd fmla="*/ 96 w 33" name="T10"/>
                <a:gd fmla="*/ 64 h 41" name="T11"/>
                <a:gd fmla="*/ 0 60000 65536" name="T12"/>
                <a:gd fmla="*/ 0 60000 65536" name="T13"/>
                <a:gd fmla="*/ 0 60000 65536" name="T14"/>
                <a:gd fmla="*/ 0 60000 65536" name="T15"/>
                <a:gd fmla="*/ 0 60000 65536" name="T16"/>
                <a:gd fmla="*/ 0 60000 65536" name="T17"/>
                <a:gd fmla="*/ 0 w 33" name="T18"/>
                <a:gd fmla="*/ 0 h 41" name="T19"/>
                <a:gd fmla="*/ 33 w 33" name="T20"/>
                <a:gd fmla="*/ 41 h 41" name="T21"/>
              </a:gdLst>
              <a:cxnLst>
                <a:cxn ang="T12">
                  <a:pos x="T0" y="T1"/>
                </a:cxn>
                <a:cxn ang="T13">
                  <a:pos x="T2" y="T3"/>
                </a:cxn>
                <a:cxn ang="T14">
                  <a:pos x="T4" y="T5"/>
                </a:cxn>
                <a:cxn ang="T15">
                  <a:pos x="T6" y="T7"/>
                </a:cxn>
                <a:cxn ang="T16">
                  <a:pos x="T8" y="T9"/>
                </a:cxn>
                <a:cxn ang="T17">
                  <a:pos x="T10" y="T11"/>
                </a:cxn>
              </a:cxnLst>
              <a:rect b="T21" l="T18" r="T20" t="T19"/>
              <a:pathLst>
                <a:path h="41" w="33">
                  <a:moveTo>
                    <a:pt x="32" y="40"/>
                  </a:moveTo>
                  <a:lnTo>
                    <a:pt x="8" y="40"/>
                  </a:lnTo>
                  <a:lnTo>
                    <a:pt x="8" y="24"/>
                  </a:lnTo>
                  <a:lnTo>
                    <a:pt x="0" y="0"/>
                  </a:lnTo>
                  <a:lnTo>
                    <a:pt x="24" y="8"/>
                  </a:lnTo>
                  <a:lnTo>
                    <a:pt x="32" y="4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1" name="Freeform 11"/>
            <p:cNvSpPr/>
            <p:nvPr/>
          </p:nvSpPr>
          <p:spPr bwMode="gray">
            <a:xfrm>
              <a:off x="5072054" y="3129313"/>
              <a:ext cx="730020" cy="494449"/>
            </a:xfrm>
            <a:custGeom>
              <a:gdLst>
                <a:gd fmla="*/ 384 w 433" name="T0"/>
                <a:gd fmla="*/ 13 h 289" name="T1"/>
                <a:gd fmla="*/ 343 w 433" name="T2"/>
                <a:gd fmla="*/ 41 h 289" name="T3"/>
                <a:gd fmla="*/ 243 w 433" name="T4"/>
                <a:gd fmla="*/ 54 h 289" name="T5"/>
                <a:gd fmla="*/ 141 w 433" name="T6"/>
                <a:gd fmla="*/ 122 h 289" name="T7"/>
                <a:gd fmla="*/ 41 w 433" name="T8"/>
                <a:gd fmla="*/ 215 h 289" name="T9"/>
                <a:gd fmla="*/ 41 w 433" name="T10"/>
                <a:gd fmla="*/ 271 h 289" name="T11"/>
                <a:gd fmla="*/ 83 w 433" name="T12"/>
                <a:gd fmla="*/ 311 h 289" name="T13"/>
                <a:gd fmla="*/ 122 w 433" name="T14"/>
                <a:gd fmla="*/ 298 h 289" name="T15"/>
                <a:gd fmla="*/ 162 w 433" name="T16"/>
                <a:gd fmla="*/ 298 h 289" name="T17"/>
                <a:gd fmla="*/ 20 w 433" name="T18"/>
                <a:gd fmla="*/ 380 h 289" name="T19"/>
                <a:gd fmla="*/ 0 w 433" name="T20"/>
                <a:gd fmla="*/ 419 h 289" name="T21"/>
                <a:gd fmla="*/ 41 w 433" name="T22"/>
                <a:gd fmla="*/ 432 h 289" name="T23"/>
                <a:gd fmla="*/ 122 w 433" name="T24"/>
                <a:gd fmla="*/ 486 h 289" name="T25"/>
                <a:gd fmla="*/ 202 w 433" name="T26"/>
                <a:gd fmla="*/ 486 h 289" name="T27"/>
                <a:gd fmla="*/ 243 w 433" name="T28"/>
                <a:gd fmla="*/ 459 h 289" name="T29"/>
                <a:gd fmla="*/ 243 w 433" name="T30"/>
                <a:gd fmla="*/ 432 h 289" name="T31"/>
                <a:gd fmla="*/ 283 w 433" name="T32"/>
                <a:gd fmla="*/ 445 h 289" name="T33"/>
                <a:gd fmla="*/ 301 w 433" name="T34"/>
                <a:gd fmla="*/ 459 h 289" name="T35"/>
                <a:gd fmla="*/ 384 w 433" name="T36"/>
                <a:gd fmla="*/ 486 h 289" name="T37"/>
                <a:gd fmla="*/ 422 w 433" name="T38"/>
                <a:gd fmla="*/ 459 h 289" name="T39"/>
                <a:gd fmla="*/ 484 w 433" name="T40"/>
                <a:gd fmla="*/ 459 h 289" name="T41"/>
                <a:gd fmla="*/ 484 w 433" name="T42"/>
                <a:gd fmla="*/ 486 h 289" name="T43"/>
                <a:gd fmla="*/ 525 w 433" name="T44"/>
                <a:gd fmla="*/ 472 h 289" name="T45"/>
                <a:gd fmla="*/ 606 w 433" name="T46"/>
                <a:gd fmla="*/ 393 h 289" name="T47"/>
                <a:gd fmla="*/ 646 w 433" name="T48"/>
                <a:gd fmla="*/ 393 h 289" name="T49"/>
                <a:gd fmla="*/ 746 w 433" name="T50"/>
                <a:gd fmla="*/ 285 h 289" name="T51"/>
                <a:gd fmla="*/ 746 w 433" name="T52"/>
                <a:gd fmla="*/ 244 h 289" name="T53"/>
                <a:gd fmla="*/ 766 w 433" name="T54"/>
                <a:gd fmla="*/ 231 h 289" name="T55"/>
                <a:gd fmla="*/ 786 w 433" name="T56"/>
                <a:gd fmla="*/ 258 h 289" name="T57"/>
                <a:gd fmla="*/ 868 w 433" name="T58"/>
                <a:gd fmla="*/ 163 h 289" name="T59"/>
                <a:gd fmla="*/ 948 w 433" name="T60"/>
                <a:gd fmla="*/ 136 h 289" name="T61"/>
                <a:gd fmla="*/ 948 w 433" name="T62"/>
                <a:gd fmla="*/ 149 h 289" name="T63"/>
                <a:gd fmla="*/ 1010 w 433" name="T64"/>
                <a:gd fmla="*/ 109 h 289" name="T65"/>
                <a:gd fmla="*/ 1052 w 433" name="T66"/>
                <a:gd fmla="*/ 122 h 289" name="T67"/>
                <a:gd fmla="*/ 1090 w 433" name="T68"/>
                <a:gd fmla="*/ 41 h 289" name="T69"/>
                <a:gd fmla="*/ 1070 w 433" name="T70"/>
                <a:gd fmla="*/ 27 h 289" name="T71"/>
                <a:gd fmla="*/ 1010 w 433" name="T72"/>
                <a:gd fmla="*/ 27 h 289" name="T73"/>
                <a:gd fmla="*/ 969 w 433" name="T74"/>
                <a:gd fmla="*/ 41 h 289" name="T75"/>
                <a:gd fmla="*/ 868 w 433" name="T76"/>
                <a:gd fmla="*/ 41 h 289" name="T77"/>
                <a:gd fmla="*/ 828 w 433" name="T78"/>
                <a:gd fmla="*/ 0 h 289" name="T79"/>
                <a:gd fmla="*/ 685 w 433" name="T80"/>
                <a:gd fmla="*/ 67 h 289" name="T81"/>
                <a:gd fmla="*/ 668 w 433" name="T82"/>
                <a:gd fmla="*/ 109 h 289" name="T83"/>
                <a:gd fmla="*/ 626 w 433" name="T84"/>
                <a:gd fmla="*/ 109 h 289" name="T85"/>
                <a:gd fmla="*/ 505 w 433" name="T86"/>
                <a:gd fmla="*/ 109 h 289" name="T87"/>
                <a:gd fmla="*/ 505 w 433" name="T88"/>
                <a:gd fmla="*/ 81 h 289" name="T89"/>
                <a:gd fmla="*/ 546 w 433" name="T90"/>
                <a:gd fmla="*/ 54 h 289" name="T91"/>
                <a:gd fmla="*/ 505 w 433" name="T92"/>
                <a:gd fmla="*/ 0 h 289" name="T93"/>
                <a:gd fmla="*/ 444 w 433" name="T94"/>
                <a:gd fmla="*/ 0 h 289" name="T95"/>
                <a:gd fmla="*/ 422 w 433" name="T96"/>
                <a:gd fmla="*/ 0 h 289" name="T97"/>
                <a:gd fmla="*/ 404 w 433" name="T98"/>
                <a:gd fmla="*/ 27 h 289" name="T99"/>
                <a:gd fmla="*/ 384 w 433" name="T100"/>
                <a:gd fmla="*/ 13 h 28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33" name="T153"/>
                <a:gd fmla="*/ 0 h 289" name="T154"/>
                <a:gd fmla="*/ 433 w 433" name="T155"/>
                <a:gd fmla="*/ 289 h 289"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2" name="Freeform 12"/>
            <p:cNvSpPr/>
            <p:nvPr/>
          </p:nvSpPr>
          <p:spPr bwMode="gray">
            <a:xfrm>
              <a:off x="5221981" y="3525180"/>
              <a:ext cx="605314" cy="546820"/>
            </a:xfrm>
            <a:custGeom>
              <a:gdLst>
                <a:gd fmla="*/ 413 w 361" name="T0"/>
                <a:gd fmla="*/ 0 h 321" name="T1"/>
                <a:gd fmla="*/ 373 w 361" name="T2"/>
                <a:gd fmla="*/ 0 h 321" name="T3"/>
                <a:gd fmla="*/ 296 w 361" name="T4"/>
                <a:gd fmla="*/ 80 h 321" name="T5"/>
                <a:gd fmla="*/ 236 w 361" name="T6"/>
                <a:gd fmla="*/ 93 h 321" name="T7"/>
                <a:gd fmla="*/ 236 w 361" name="T8"/>
                <a:gd fmla="*/ 66 h 321" name="T9"/>
                <a:gd fmla="*/ 197 w 361" name="T10"/>
                <a:gd fmla="*/ 66 h 321" name="T11"/>
                <a:gd fmla="*/ 158 w 361" name="T12"/>
                <a:gd fmla="*/ 93 h 321" name="T13"/>
                <a:gd fmla="*/ 78 w 361" name="T14"/>
                <a:gd fmla="*/ 66 h 321" name="T15"/>
                <a:gd fmla="*/ 60 w 361" name="T16"/>
                <a:gd fmla="*/ 53 h 321" name="T17"/>
                <a:gd fmla="*/ 20 w 361" name="T18"/>
                <a:gd fmla="*/ 40 h 321" name="T19"/>
                <a:gd fmla="*/ 20 w 361" name="T20"/>
                <a:gd fmla="*/ 66 h 321" name="T21"/>
                <a:gd fmla="*/ 0 w 361" name="T22"/>
                <a:gd fmla="*/ 80 h 321" name="T23"/>
                <a:gd fmla="*/ 78 w 361" name="T24"/>
                <a:gd fmla="*/ 93 h 321" name="T25"/>
                <a:gd fmla="*/ 97 w 361" name="T26"/>
                <a:gd fmla="*/ 130 h 321" name="T27"/>
                <a:gd fmla="*/ 138 w 361" name="T28"/>
                <a:gd fmla="*/ 130 h 321" name="T29"/>
                <a:gd fmla="*/ 197 w 361" name="T30"/>
                <a:gd fmla="*/ 186 h 321" name="T31"/>
                <a:gd fmla="*/ 254 w 361" name="T32"/>
                <a:gd fmla="*/ 171 h 321" name="T33"/>
                <a:gd fmla="*/ 254 w 361" name="T34"/>
                <a:gd fmla="*/ 239 h 321" name="T35"/>
                <a:gd fmla="*/ 334 w 361" name="T36"/>
                <a:gd fmla="*/ 304 h 321" name="T37"/>
                <a:gd fmla="*/ 373 w 361" name="T38"/>
                <a:gd fmla="*/ 304 h 321" name="T39"/>
                <a:gd fmla="*/ 393 w 361" name="T40"/>
                <a:gd fmla="*/ 279 h 321" name="T41"/>
                <a:gd fmla="*/ 451 w 361" name="T42"/>
                <a:gd fmla="*/ 316 h 321" name="T43"/>
                <a:gd fmla="*/ 413 w 361" name="T44"/>
                <a:gd fmla="*/ 344 h 321" name="T45"/>
                <a:gd fmla="*/ 393 w 361" name="T46"/>
                <a:gd fmla="*/ 331 h 321" name="T47"/>
                <a:gd fmla="*/ 354 w 361" name="T48"/>
                <a:gd fmla="*/ 316 h 321" name="T49"/>
                <a:gd fmla="*/ 354 w 361" name="T50"/>
                <a:gd fmla="*/ 370 h 321" name="T51"/>
                <a:gd fmla="*/ 334 w 361" name="T52"/>
                <a:gd fmla="*/ 396 h 321" name="T53"/>
                <a:gd fmla="*/ 393 w 361" name="T54"/>
                <a:gd fmla="*/ 450 h 321" name="T55"/>
                <a:gd fmla="*/ 393 w 361" name="T56"/>
                <a:gd fmla="*/ 489 h 321" name="T57"/>
                <a:gd fmla="*/ 489 w 361" name="T58"/>
                <a:gd fmla="*/ 489 h 321" name="T59"/>
                <a:gd fmla="*/ 530 w 361" name="T60"/>
                <a:gd fmla="*/ 516 h 321" name="T61"/>
                <a:gd fmla="*/ 588 w 361" name="T62"/>
                <a:gd fmla="*/ 503 h 321" name="T63"/>
                <a:gd fmla="*/ 668 w 361" name="T64"/>
                <a:gd fmla="*/ 529 h 321" name="T65"/>
                <a:gd fmla="*/ 726 w 361" name="T66"/>
                <a:gd fmla="*/ 489 h 321" name="T67"/>
                <a:gd fmla="*/ 785 w 361" name="T68"/>
                <a:gd fmla="*/ 424 h 321" name="T69"/>
                <a:gd fmla="*/ 707 w 361" name="T70"/>
                <a:gd fmla="*/ 396 h 321" name="T71"/>
                <a:gd fmla="*/ 785 w 361" name="T72"/>
                <a:gd fmla="*/ 384 h 321" name="T73"/>
                <a:gd fmla="*/ 805 w 361" name="T74"/>
                <a:gd fmla="*/ 396 h 321" name="T75"/>
                <a:gd fmla="*/ 883 w 361" name="T76"/>
                <a:gd fmla="*/ 384 h 321" name="T77"/>
                <a:gd fmla="*/ 883 w 361" name="T78"/>
                <a:gd fmla="*/ 370 h 321" name="T79"/>
                <a:gd fmla="*/ 785 w 361" name="T80"/>
                <a:gd fmla="*/ 331 h 321" name="T81"/>
                <a:gd fmla="*/ 785 w 361" name="T82"/>
                <a:gd fmla="*/ 304 h 321" name="T83"/>
                <a:gd fmla="*/ 748 w 361" name="T84"/>
                <a:gd fmla="*/ 292 h 321" name="T85"/>
                <a:gd fmla="*/ 707 w 361" name="T86"/>
                <a:gd fmla="*/ 279 h 321" name="T87"/>
                <a:gd fmla="*/ 668 w 361" name="T88"/>
                <a:gd fmla="*/ 212 h 321" name="T89"/>
                <a:gd fmla="*/ 570 w 361" name="T90"/>
                <a:gd fmla="*/ 106 h 321" name="T91"/>
                <a:gd fmla="*/ 570 w 361" name="T92"/>
                <a:gd fmla="*/ 66 h 321" name="T93"/>
                <a:gd fmla="*/ 471 w 361" name="T94"/>
                <a:gd fmla="*/ 53 h 321" name="T95"/>
                <a:gd fmla="*/ 432 w 361" name="T96"/>
                <a:gd fmla="*/ 40 h 321" name="T97"/>
                <a:gd fmla="*/ 413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1" name="T150"/>
                <a:gd fmla="*/ 0 h 321" name="T151"/>
                <a:gd fmla="*/ 361 w 361" name="T152"/>
                <a:gd fmla="*/ 321 h 321"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3" name="Freeform 13"/>
            <p:cNvSpPr/>
            <p:nvPr/>
          </p:nvSpPr>
          <p:spPr bwMode="invGray">
            <a:xfrm>
              <a:off x="5719403" y="3962637"/>
              <a:ext cx="107892" cy="93961"/>
            </a:xfrm>
            <a:custGeom>
              <a:gdLst>
                <a:gd fmla="*/ 54 w 65" name="T0"/>
                <a:gd fmla="*/ 0 h 57" name="T1"/>
                <a:gd fmla="*/ 0 w 65" name="T2"/>
                <a:gd fmla="*/ 56 h 57" name="T3"/>
                <a:gd fmla="*/ 54 w 65" name="T4"/>
                <a:gd fmla="*/ 78 h 57" name="T5"/>
                <a:gd fmla="*/ 150 w 65" name="T6"/>
                <a:gd fmla="*/ 56 h 57" name="T7"/>
                <a:gd fmla="*/ 150 w 65" name="T8"/>
                <a:gd fmla="*/ 34 h 57" name="T9"/>
                <a:gd fmla="*/ 54 w 65" name="T10"/>
                <a:gd fmla="*/ 0 h 57" name="T11"/>
                <a:gd fmla="*/ 0 60000 65536" name="T12"/>
                <a:gd fmla="*/ 0 60000 65536" name="T13"/>
                <a:gd fmla="*/ 0 60000 65536" name="T14"/>
                <a:gd fmla="*/ 0 60000 65536" name="T15"/>
                <a:gd fmla="*/ 0 60000 65536" name="T16"/>
                <a:gd fmla="*/ 0 60000 65536" name="T17"/>
                <a:gd fmla="*/ 0 w 65" name="T18"/>
                <a:gd fmla="*/ 0 h 57" name="T19"/>
                <a:gd fmla="*/ 65 w 65" name="T20"/>
                <a:gd fmla="*/ 57 h 57" name="T21"/>
              </a:gdLst>
              <a:cxnLst>
                <a:cxn ang="T12">
                  <a:pos x="T0" y="T1"/>
                </a:cxn>
                <a:cxn ang="T13">
                  <a:pos x="T2" y="T3"/>
                </a:cxn>
                <a:cxn ang="T14">
                  <a:pos x="T4" y="T5"/>
                </a:cxn>
                <a:cxn ang="T15">
                  <a:pos x="T6" y="T7"/>
                </a:cxn>
                <a:cxn ang="T16">
                  <a:pos x="T8" y="T9"/>
                </a:cxn>
                <a:cxn ang="T17">
                  <a:pos x="T10" y="T11"/>
                </a:cxn>
              </a:cxnLst>
              <a:rect b="T21" l="T18" r="T20" t="T19"/>
              <a:pathLst>
                <a:path h="57" w="65">
                  <a:moveTo>
                    <a:pt x="24" y="0"/>
                  </a:moveTo>
                  <a:lnTo>
                    <a:pt x="0" y="40"/>
                  </a:lnTo>
                  <a:lnTo>
                    <a:pt x="24" y="56"/>
                  </a:lnTo>
                  <a:lnTo>
                    <a:pt x="64" y="40"/>
                  </a:lnTo>
                  <a:lnTo>
                    <a:pt x="64" y="24"/>
                  </a:lnTo>
                  <a:lnTo>
                    <a:pt x="24" y="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4" name="Freeform 14"/>
            <p:cNvSpPr/>
            <p:nvPr/>
          </p:nvSpPr>
          <p:spPr bwMode="gray">
            <a:xfrm>
              <a:off x="5450375" y="4028871"/>
              <a:ext cx="403543" cy="506772"/>
            </a:xfrm>
            <a:custGeom>
              <a:gdLst>
                <a:gd fmla="*/ 448 w 241" name="T0"/>
                <a:gd fmla="*/ 27 h 297" name="T1"/>
                <a:gd fmla="*/ 388 w 241" name="T2"/>
                <a:gd fmla="*/ 0 h 297" name="T3"/>
                <a:gd fmla="*/ 332 w 241" name="T4"/>
                <a:gd fmla="*/ 41 h 297" name="T5"/>
                <a:gd fmla="*/ 253 w 241" name="T6"/>
                <a:gd fmla="*/ 13 h 297" name="T7"/>
                <a:gd fmla="*/ 196 w 241" name="T8"/>
                <a:gd fmla="*/ 27 h 297" name="T9"/>
                <a:gd fmla="*/ 176 w 241" name="T10"/>
                <a:gd fmla="*/ 53 h 297" name="T11"/>
                <a:gd fmla="*/ 155 w 241" name="T12"/>
                <a:gd fmla="*/ 80 h 297" name="T13"/>
                <a:gd fmla="*/ 176 w 241" name="T14"/>
                <a:gd fmla="*/ 122 h 297" name="T15"/>
                <a:gd fmla="*/ 137 w 241" name="T16"/>
                <a:gd fmla="*/ 122 h 297" name="T17"/>
                <a:gd fmla="*/ 116 w 241" name="T18"/>
                <a:gd fmla="*/ 107 h 297" name="T19"/>
                <a:gd fmla="*/ 97 w 241" name="T20"/>
                <a:gd fmla="*/ 107 h 297" name="T21"/>
                <a:gd fmla="*/ 97 w 241" name="T22"/>
                <a:gd fmla="*/ 135 h 297" name="T23"/>
                <a:gd fmla="*/ 97 w 241" name="T24"/>
                <a:gd fmla="*/ 160 h 297" name="T25"/>
                <a:gd fmla="*/ 97 w 241" name="T26"/>
                <a:gd fmla="*/ 160 h 297" name="T27"/>
                <a:gd fmla="*/ 97 w 241" name="T28"/>
                <a:gd fmla="*/ 186 h 297" name="T29"/>
                <a:gd fmla="*/ 20 w 241" name="T30"/>
                <a:gd fmla="*/ 227 h 297" name="T31"/>
                <a:gd fmla="*/ 0 w 241" name="T32"/>
                <a:gd fmla="*/ 240 h 297" name="T33"/>
                <a:gd fmla="*/ 0 w 241" name="T34"/>
                <a:gd fmla="*/ 294 h 297" name="T35"/>
                <a:gd fmla="*/ 60 w 241" name="T36"/>
                <a:gd fmla="*/ 320 h 297" name="T37"/>
                <a:gd fmla="*/ 60 w 241" name="T38"/>
                <a:gd fmla="*/ 388 h 297" name="T39"/>
                <a:gd fmla="*/ 116 w 241" name="T40"/>
                <a:gd fmla="*/ 388 h 297" name="T41"/>
                <a:gd fmla="*/ 116 w 241" name="T42"/>
                <a:gd fmla="*/ 414 h 297" name="T43"/>
                <a:gd fmla="*/ 137 w 241" name="T44"/>
                <a:gd fmla="*/ 440 h 297" name="T45"/>
                <a:gd fmla="*/ 155 w 241" name="T46"/>
                <a:gd fmla="*/ 480 h 297" name="T47"/>
                <a:gd fmla="*/ 213 w 241" name="T48"/>
                <a:gd fmla="*/ 480 h 297" name="T49"/>
                <a:gd fmla="*/ 253 w 241" name="T50"/>
                <a:gd fmla="*/ 440 h 297" name="T51"/>
                <a:gd fmla="*/ 272 w 241" name="T52"/>
                <a:gd fmla="*/ 440 h 297" name="T53"/>
                <a:gd fmla="*/ 272 w 241" name="T54"/>
                <a:gd fmla="*/ 466 h 297" name="T55"/>
                <a:gd fmla="*/ 292 w 241" name="T56"/>
                <a:gd fmla="*/ 480 h 297" name="T57"/>
                <a:gd fmla="*/ 332 w 241" name="T58"/>
                <a:gd fmla="*/ 480 h 297" name="T59"/>
                <a:gd fmla="*/ 332 w 241" name="T60"/>
                <a:gd fmla="*/ 466 h 297" name="T61"/>
                <a:gd fmla="*/ 370 w 241" name="T62"/>
                <a:gd fmla="*/ 466 h 297" name="T63"/>
                <a:gd fmla="*/ 370 w 241" name="T64"/>
                <a:gd fmla="*/ 480 h 297" name="T65"/>
                <a:gd fmla="*/ 388 w 241" name="T66"/>
                <a:gd fmla="*/ 493 h 297" name="T67"/>
                <a:gd fmla="*/ 429 w 241" name="T68"/>
                <a:gd fmla="*/ 480 h 297" name="T69"/>
                <a:gd fmla="*/ 448 w 241" name="T70"/>
                <a:gd fmla="*/ 429 h 297" name="T71"/>
                <a:gd fmla="*/ 448 w 241" name="T72"/>
                <a:gd fmla="*/ 374 h 297" name="T73"/>
                <a:gd fmla="*/ 489 w 241" name="T74"/>
                <a:gd fmla="*/ 374 h 297" name="T75"/>
                <a:gd fmla="*/ 489 w 241" name="T76"/>
                <a:gd fmla="*/ 361 h 297" name="T77"/>
                <a:gd fmla="*/ 489 w 241" name="T78"/>
                <a:gd fmla="*/ 335 h 297" name="T79"/>
                <a:gd fmla="*/ 526 w 241" name="T80"/>
                <a:gd fmla="*/ 361 h 297" name="T81"/>
                <a:gd fmla="*/ 565 w 241" name="T82"/>
                <a:gd fmla="*/ 320 h 297" name="T83"/>
                <a:gd fmla="*/ 526 w 241" name="T84"/>
                <a:gd fmla="*/ 294 h 297" name="T85"/>
                <a:gd fmla="*/ 526 w 241" name="T86"/>
                <a:gd fmla="*/ 280 h 297" name="T87"/>
                <a:gd fmla="*/ 565 w 241" name="T88"/>
                <a:gd fmla="*/ 266 h 297" name="T89"/>
                <a:gd fmla="*/ 545 w 241" name="T90"/>
                <a:gd fmla="*/ 227 h 297" name="T91"/>
                <a:gd fmla="*/ 526 w 241" name="T92"/>
                <a:gd fmla="*/ 214 h 297" name="T93"/>
                <a:gd fmla="*/ 586 w 241" name="T94"/>
                <a:gd fmla="*/ 227 h 297" name="T95"/>
                <a:gd fmla="*/ 586 w 241" name="T96"/>
                <a:gd fmla="*/ 173 h 297" name="T97"/>
                <a:gd fmla="*/ 526 w 241" name="T98"/>
                <a:gd fmla="*/ 201 h 297" name="T99"/>
                <a:gd fmla="*/ 586 w 241" name="T100"/>
                <a:gd fmla="*/ 135 h 297" name="T101"/>
                <a:gd fmla="*/ 489 w 241" name="T102"/>
                <a:gd fmla="*/ 93 h 297" name="T103"/>
                <a:gd fmla="*/ 429 w 241" name="T104"/>
                <a:gd fmla="*/ 93 h 297" name="T105"/>
                <a:gd fmla="*/ 388 w 241" name="T106"/>
                <a:gd fmla="*/ 122 h 297" name="T107"/>
                <a:gd fmla="*/ 370 w 241" name="T108"/>
                <a:gd fmla="*/ 80 h 297" name="T109"/>
                <a:gd fmla="*/ 388 w 241" name="T110"/>
                <a:gd fmla="*/ 66 h 297" name="T111"/>
                <a:gd fmla="*/ 448 w 241" name="T112"/>
                <a:gd fmla="*/ 27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41" name="T171"/>
                <a:gd fmla="*/ 0 h 297" name="T172"/>
                <a:gd fmla="*/ 241 w 241" name="T173"/>
                <a:gd fmla="*/ 297 h 297"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5" name="Freeform 15"/>
            <p:cNvSpPr/>
            <p:nvPr/>
          </p:nvSpPr>
          <p:spPr bwMode="gray">
            <a:xfrm>
              <a:off x="5247202" y="4426279"/>
              <a:ext cx="459590" cy="629999"/>
            </a:xfrm>
            <a:custGeom>
              <a:gdLst>
                <a:gd fmla="*/ 681 w 273" name="T0"/>
                <a:gd fmla="*/ 93 h 369" name="T1"/>
                <a:gd fmla="*/ 681 w 273" name="T2"/>
                <a:gd fmla="*/ 80 h 369" name="T3"/>
                <a:gd fmla="*/ 643 w 273" name="T4"/>
                <a:gd fmla="*/ 80 h 369" name="T5"/>
                <a:gd fmla="*/ 643 w 273" name="T6"/>
                <a:gd fmla="*/ 93 h 369" name="T7"/>
                <a:gd fmla="*/ 601 w 273" name="T8"/>
                <a:gd fmla="*/ 93 h 369" name="T9"/>
                <a:gd fmla="*/ 580 w 273" name="T10"/>
                <a:gd fmla="*/ 93 h 369" name="T11"/>
                <a:gd fmla="*/ 580 w 273" name="T12"/>
                <a:gd fmla="*/ 53 h 369" name="T13"/>
                <a:gd fmla="*/ 560 w 273" name="T14"/>
                <a:gd fmla="*/ 53 h 369" name="T15"/>
                <a:gd fmla="*/ 520 w 273" name="T16"/>
                <a:gd fmla="*/ 93 h 369" name="T17"/>
                <a:gd fmla="*/ 461 w 273" name="T18"/>
                <a:gd fmla="*/ 93 h 369" name="T19"/>
                <a:gd fmla="*/ 440 w 273" name="T20"/>
                <a:gd fmla="*/ 53 h 369" name="T21"/>
                <a:gd fmla="*/ 422 w 273" name="T22"/>
                <a:gd fmla="*/ 27 h 369" name="T23"/>
                <a:gd fmla="*/ 401 w 273" name="T24"/>
                <a:gd fmla="*/ 0 h 369" name="T25"/>
                <a:gd fmla="*/ 360 w 273" name="T26"/>
                <a:gd fmla="*/ 0 h 369" name="T27"/>
                <a:gd fmla="*/ 360 w 273" name="T28"/>
                <a:gd fmla="*/ 13 h 369" name="T29"/>
                <a:gd fmla="*/ 281 w 273" name="T30"/>
                <a:gd fmla="*/ 27 h 369" name="T31"/>
                <a:gd fmla="*/ 281 w 273" name="T32"/>
                <a:gd fmla="*/ 53 h 369" name="T33"/>
                <a:gd fmla="*/ 199 w 273" name="T34"/>
                <a:gd fmla="*/ 53 h 369" name="T35"/>
                <a:gd fmla="*/ 162 w 273" name="T36"/>
                <a:gd fmla="*/ 80 h 369" name="T37"/>
                <a:gd fmla="*/ 162 w 273" name="T38"/>
                <a:gd fmla="*/ 122 h 369" name="T39"/>
                <a:gd fmla="*/ 181 w 273" name="T40"/>
                <a:gd fmla="*/ 149 h 369" name="T41"/>
                <a:gd fmla="*/ 121 w 273" name="T42"/>
                <a:gd fmla="*/ 186 h 369" name="T43"/>
                <a:gd fmla="*/ 101 w 273" name="T44"/>
                <a:gd fmla="*/ 186 h 369" name="T45"/>
                <a:gd fmla="*/ 79 w 273" name="T46"/>
                <a:gd fmla="*/ 241 h 369" name="T47"/>
                <a:gd fmla="*/ 79 w 273" name="T48"/>
                <a:gd fmla="*/ 267 h 369" name="T49"/>
                <a:gd fmla="*/ 79 w 273" name="T50"/>
                <a:gd fmla="*/ 294 h 369" name="T51"/>
                <a:gd fmla="*/ 41 w 273" name="T52"/>
                <a:gd fmla="*/ 336 h 369" name="T53"/>
                <a:gd fmla="*/ 20 w 273" name="T54"/>
                <a:gd fmla="*/ 361 h 369" name="T55"/>
                <a:gd fmla="*/ 0 w 273" name="T56"/>
                <a:gd fmla="*/ 429 h 369" name="T57"/>
                <a:gd fmla="*/ 20 w 273" name="T58"/>
                <a:gd fmla="*/ 454 h 369" name="T59"/>
                <a:gd fmla="*/ 138 w 273" name="T60"/>
                <a:gd fmla="*/ 454 h 369" name="T61"/>
                <a:gd fmla="*/ 199 w 273" name="T62"/>
                <a:gd fmla="*/ 549 h 369" name="T63"/>
                <a:gd fmla="*/ 221 w 273" name="T64"/>
                <a:gd fmla="*/ 615 h 369" name="T65"/>
                <a:gd fmla="*/ 281 w 273" name="T66"/>
                <a:gd fmla="*/ 549 h 369" name="T67"/>
                <a:gd fmla="*/ 300 w 273" name="T68"/>
                <a:gd fmla="*/ 562 h 369" name="T69"/>
                <a:gd fmla="*/ 381 w 273" name="T70"/>
                <a:gd fmla="*/ 510 h 369" name="T71"/>
                <a:gd fmla="*/ 381 w 273" name="T72"/>
                <a:gd fmla="*/ 468 h 369" name="T73"/>
                <a:gd fmla="*/ 461 w 273" name="T74"/>
                <a:gd fmla="*/ 454 h 369" name="T75"/>
                <a:gd fmla="*/ 500 w 273" name="T76"/>
                <a:gd fmla="*/ 388 h 369" name="T77"/>
                <a:gd fmla="*/ 542 w 273" name="T78"/>
                <a:gd fmla="*/ 375 h 369" name="T79"/>
                <a:gd fmla="*/ 542 w 273" name="T80"/>
                <a:gd fmla="*/ 336 h 369" name="T81"/>
                <a:gd fmla="*/ 601 w 273" name="T82"/>
                <a:gd fmla="*/ 336 h 369" name="T83"/>
                <a:gd fmla="*/ 621 w 273" name="T84"/>
                <a:gd fmla="*/ 267 h 369" name="T85"/>
                <a:gd fmla="*/ 601 w 273" name="T86"/>
                <a:gd fmla="*/ 214 h 369" name="T87"/>
                <a:gd fmla="*/ 621 w 273" name="T88"/>
                <a:gd fmla="*/ 201 h 369" name="T89"/>
                <a:gd fmla="*/ 580 w 273" name="T90"/>
                <a:gd fmla="*/ 173 h 369" name="T91"/>
                <a:gd fmla="*/ 621 w 273" name="T92"/>
                <a:gd fmla="*/ 160 h 369" name="T93"/>
                <a:gd fmla="*/ 643 w 273" name="T94"/>
                <a:gd fmla="*/ 173 h 369" name="T95"/>
                <a:gd fmla="*/ 681 w 273" name="T96"/>
                <a:gd fmla="*/ 135 h 369" name="T97"/>
                <a:gd fmla="*/ 681 w 273" name="T98"/>
                <a:gd fmla="*/ 93 h 36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73" name="T150"/>
                <a:gd fmla="*/ 0 h 369" name="T151"/>
                <a:gd fmla="*/ 273 w 273" name="T152"/>
                <a:gd fmla="*/ 369 h 36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6" name="Freeform 16"/>
            <p:cNvSpPr/>
            <p:nvPr/>
          </p:nvSpPr>
          <p:spPr bwMode="gray">
            <a:xfrm>
              <a:off x="4546608" y="4822146"/>
              <a:ext cx="850522" cy="656184"/>
            </a:xfrm>
            <a:custGeom>
              <a:gdLst>
                <a:gd fmla="*/ 1244 w 505" name="T0"/>
                <a:gd fmla="*/ 158 h 385" name="T1"/>
                <a:gd fmla="*/ 1065 w 505" name="T2"/>
                <a:gd fmla="*/ 66 h 385" name="T3"/>
                <a:gd fmla="*/ 1023 w 505" name="T4"/>
                <a:gd fmla="*/ 93 h 385" name="T5"/>
                <a:gd fmla="*/ 944 w 505" name="T6"/>
                <a:gd fmla="*/ 66 h 385" name="T7"/>
                <a:gd fmla="*/ 782 w 505" name="T8"/>
                <a:gd fmla="*/ 93 h 385" name="T9"/>
                <a:gd fmla="*/ 782 w 505" name="T10"/>
                <a:gd fmla="*/ 0 h 385" name="T11"/>
                <a:gd fmla="*/ 703 w 505" name="T12"/>
                <a:gd fmla="*/ 0 h 385" name="T13"/>
                <a:gd fmla="*/ 543 w 505" name="T14"/>
                <a:gd fmla="*/ 13 h 385" name="T15"/>
                <a:gd fmla="*/ 522 w 505" name="T16"/>
                <a:gd fmla="*/ 66 h 385" name="T17"/>
                <a:gd fmla="*/ 422 w 505" name="T18"/>
                <a:gd fmla="*/ 41 h 385" name="T19"/>
                <a:gd fmla="*/ 361 w 505" name="T20"/>
                <a:gd fmla="*/ 80 h 385" name="T21"/>
                <a:gd fmla="*/ 381 w 505" name="T22"/>
                <a:gd fmla="*/ 145 h 385" name="T23"/>
                <a:gd fmla="*/ 361 w 505" name="T24"/>
                <a:gd fmla="*/ 186 h 385" name="T25"/>
                <a:gd fmla="*/ 281 w 505" name="T26"/>
                <a:gd fmla="*/ 279 h 385" name="T27"/>
                <a:gd fmla="*/ 181 w 505" name="T28"/>
                <a:gd fmla="*/ 371 h 385" name="T29"/>
                <a:gd fmla="*/ 79 w 505" name="T30"/>
                <a:gd fmla="*/ 450 h 385" name="T31"/>
                <a:gd fmla="*/ 0 w 505" name="T32"/>
                <a:gd fmla="*/ 492 h 385" name="T33"/>
                <a:gd fmla="*/ 20 w 505" name="T34"/>
                <a:gd fmla="*/ 518 h 385" name="T35"/>
                <a:gd fmla="*/ 41 w 505" name="T36"/>
                <a:gd fmla="*/ 596 h 385" name="T37"/>
                <a:gd fmla="*/ 141 w 505" name="T38"/>
                <a:gd fmla="*/ 636 h 385" name="T39"/>
                <a:gd fmla="*/ 101 w 505" name="T40"/>
                <a:gd fmla="*/ 572 h 385" name="T41"/>
                <a:gd fmla="*/ 200 w 505" name="T42"/>
                <a:gd fmla="*/ 505 h 385" name="T43"/>
                <a:gd fmla="*/ 381 w 505" name="T44"/>
                <a:gd fmla="*/ 465 h 385" name="T45"/>
                <a:gd fmla="*/ 482 w 505" name="T46"/>
                <a:gd fmla="*/ 492 h 385" name="T47"/>
                <a:gd fmla="*/ 601 w 505" name="T48"/>
                <a:gd fmla="*/ 411 h 385" name="T49"/>
                <a:gd fmla="*/ 662 w 505" name="T50"/>
                <a:gd fmla="*/ 398 h 385" name="T51"/>
                <a:gd fmla="*/ 662 w 505" name="T52"/>
                <a:gd fmla="*/ 357 h 385" name="T53"/>
                <a:gd fmla="*/ 703 w 505" name="T54"/>
                <a:gd fmla="*/ 344 h 385" name="T55"/>
                <a:gd fmla="*/ 844 w 505" name="T56"/>
                <a:gd fmla="*/ 384 h 385" name="T57"/>
                <a:gd fmla="*/ 844 w 505" name="T58"/>
                <a:gd fmla="*/ 332 h 385" name="T59"/>
                <a:gd fmla="*/ 944 w 505" name="T60"/>
                <a:gd fmla="*/ 319 h 385" name="T61"/>
                <a:gd fmla="*/ 982 w 505" name="T62"/>
                <a:gd fmla="*/ 332 h 385" name="T63"/>
                <a:gd fmla="*/ 1004 w 505" name="T64"/>
                <a:gd fmla="*/ 306 h 385" name="T65"/>
                <a:gd fmla="*/ 1124 w 505" name="T66"/>
                <a:gd fmla="*/ 292 h 385" name="T67"/>
                <a:gd fmla="*/ 1204 w 505" name="T68"/>
                <a:gd fmla="*/ 226 h 3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05" name="T105"/>
                <a:gd fmla="*/ 0 h 385" name="T106"/>
                <a:gd fmla="*/ 505 w 505" name="T107"/>
                <a:gd fmla="*/ 385 h 38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7" name="Freeform 17"/>
            <p:cNvSpPr/>
            <p:nvPr/>
          </p:nvSpPr>
          <p:spPr bwMode="gray">
            <a:xfrm>
              <a:off x="3980527" y="4698919"/>
              <a:ext cx="837911" cy="656184"/>
            </a:xfrm>
            <a:custGeom>
              <a:gdLst>
                <a:gd fmla="*/ 868 w 497" name="T0"/>
                <a:gd fmla="*/ 572 h 385" name="T1"/>
                <a:gd fmla="*/ 1052 w 497" name="T2"/>
                <a:gd fmla="*/ 492 h 385" name="T3"/>
                <a:gd fmla="*/ 1131 w 497" name="T4"/>
                <a:gd fmla="*/ 398 h 385" name="T5"/>
                <a:gd fmla="*/ 1210 w 497" name="T6"/>
                <a:gd fmla="*/ 306 h 385" name="T7"/>
                <a:gd fmla="*/ 1251 w 497" name="T8"/>
                <a:gd fmla="*/ 266 h 385" name="T9"/>
                <a:gd fmla="*/ 1210 w 497" name="T10"/>
                <a:gd fmla="*/ 214 h 385" name="T11"/>
                <a:gd fmla="*/ 1151 w 497" name="T12"/>
                <a:gd fmla="*/ 158 h 385" name="T13"/>
                <a:gd fmla="*/ 1109 w 497" name="T14"/>
                <a:gd fmla="*/ 186 h 385" name="T15"/>
                <a:gd fmla="*/ 1070 w 497" name="T16"/>
                <a:gd fmla="*/ 173 h 385" name="T17"/>
                <a:gd fmla="*/ 1109 w 497" name="T18"/>
                <a:gd fmla="*/ 93 h 385" name="T19"/>
                <a:gd fmla="*/ 1109 w 497" name="T20"/>
                <a:gd fmla="*/ 27 h 385" name="T21"/>
                <a:gd fmla="*/ 1029 w 497" name="T22"/>
                <a:gd fmla="*/ 13 h 385" name="T23"/>
                <a:gd fmla="*/ 948 w 497" name="T24"/>
                <a:gd fmla="*/ 41 h 385" name="T25"/>
                <a:gd fmla="*/ 907 w 497" name="T26"/>
                <a:gd fmla="*/ 41 h 385" name="T27"/>
                <a:gd fmla="*/ 806 w 497" name="T28"/>
                <a:gd fmla="*/ 53 h 385" name="T29"/>
                <a:gd fmla="*/ 728 w 497" name="T30"/>
                <a:gd fmla="*/ 106 h 385" name="T31"/>
                <a:gd fmla="*/ 668 w 497" name="T32"/>
                <a:gd fmla="*/ 120 h 385" name="T33"/>
                <a:gd fmla="*/ 566 w 497" name="T34"/>
                <a:gd fmla="*/ 158 h 385" name="T35"/>
                <a:gd fmla="*/ 463 w 497" name="T36"/>
                <a:gd fmla="*/ 145 h 385" name="T37"/>
                <a:gd fmla="*/ 404 w 497" name="T38"/>
                <a:gd fmla="*/ 120 h 385" name="T39"/>
                <a:gd fmla="*/ 362 w 497" name="T40"/>
                <a:gd fmla="*/ 145 h 385" name="T41"/>
                <a:gd fmla="*/ 243 w 497" name="T42"/>
                <a:gd fmla="*/ 214 h 385" name="T43"/>
                <a:gd fmla="*/ 83 w 497" name="T44"/>
                <a:gd fmla="*/ 186 h 385" name="T45"/>
                <a:gd fmla="*/ 0 w 497" name="T46"/>
                <a:gd fmla="*/ 214 h 385" name="T47"/>
                <a:gd fmla="*/ 83 w 497" name="T48"/>
                <a:gd fmla="*/ 239 h 385" name="T49"/>
                <a:gd fmla="*/ 223 w 497" name="T50"/>
                <a:gd fmla="*/ 279 h 385" name="T51"/>
                <a:gd fmla="*/ 261 w 497" name="T52"/>
                <a:gd fmla="*/ 344 h 385" name="T53"/>
                <a:gd fmla="*/ 141 w 497" name="T54"/>
                <a:gd fmla="*/ 371 h 385" name="T55"/>
                <a:gd fmla="*/ 223 w 497" name="T56"/>
                <a:gd fmla="*/ 411 h 385" name="T57"/>
                <a:gd fmla="*/ 343 w 497" name="T58"/>
                <a:gd fmla="*/ 465 h 385" name="T59"/>
                <a:gd fmla="*/ 343 w 497" name="T60"/>
                <a:gd fmla="*/ 505 h 385" name="T61"/>
                <a:gd fmla="*/ 525 w 497" name="T62"/>
                <a:gd fmla="*/ 596 h 385" name="T63"/>
                <a:gd fmla="*/ 626 w 497" name="T64"/>
                <a:gd fmla="*/ 596 h 385" name="T65"/>
                <a:gd fmla="*/ 646 w 497" name="T66"/>
                <a:gd fmla="*/ 572 h 385" name="T67"/>
                <a:gd fmla="*/ 746 w 497" name="T68"/>
                <a:gd fmla="*/ 623 h 385" name="T69"/>
                <a:gd fmla="*/ 847 w 497" name="T70"/>
                <a:gd fmla="*/ 610 h 3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97" name="T108"/>
                <a:gd fmla="*/ 0 h 385" name="T109"/>
                <a:gd fmla="*/ 497 w 497" name="T110"/>
                <a:gd fmla="*/ 385 h 38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8" name="Freeform 18"/>
            <p:cNvSpPr/>
            <p:nvPr/>
          </p:nvSpPr>
          <p:spPr bwMode="invGray">
            <a:xfrm>
              <a:off x="3900659" y="4330778"/>
              <a:ext cx="622128" cy="603813"/>
            </a:xfrm>
            <a:custGeom>
              <a:gdLst>
                <a:gd fmla="*/ 122 w 369" name="T0"/>
                <a:gd fmla="*/ 540 h 353" name="T1"/>
                <a:gd fmla="*/ 83 w 369" name="T2"/>
                <a:gd fmla="*/ 445 h 353" name="T3"/>
                <a:gd fmla="*/ 141 w 369" name="T4"/>
                <a:gd fmla="*/ 324 h 353" name="T5"/>
                <a:gd fmla="*/ 20 w 369" name="T6"/>
                <a:gd fmla="*/ 271 h 353" name="T7"/>
                <a:gd fmla="*/ 41 w 369" name="T8"/>
                <a:gd fmla="*/ 231 h 353" name="T9"/>
                <a:gd fmla="*/ 122 w 369" name="T10"/>
                <a:gd fmla="*/ 231 h 353" name="T11"/>
                <a:gd fmla="*/ 261 w 369" name="T12"/>
                <a:gd fmla="*/ 202 h 353" name="T13"/>
                <a:gd fmla="*/ 422 w 369" name="T14"/>
                <a:gd fmla="*/ 189 h 353" name="T15"/>
                <a:gd fmla="*/ 343 w 369" name="T16"/>
                <a:gd fmla="*/ 135 h 353" name="T17"/>
                <a:gd fmla="*/ 362 w 369" name="T18"/>
                <a:gd fmla="*/ 67 h 353" name="T19"/>
                <a:gd fmla="*/ 463 w 369" name="T20"/>
                <a:gd fmla="*/ 67 h 353" name="T21"/>
                <a:gd fmla="*/ 525 w 369" name="T22"/>
                <a:gd fmla="*/ 81 h 353" name="T23"/>
                <a:gd fmla="*/ 585 w 369" name="T24"/>
                <a:gd fmla="*/ 67 h 353" name="T25"/>
                <a:gd fmla="*/ 626 w 369" name="T26"/>
                <a:gd fmla="*/ 0 h 353" name="T27"/>
                <a:gd fmla="*/ 728 w 369" name="T28"/>
                <a:gd fmla="*/ 27 h 353" name="T29"/>
                <a:gd fmla="*/ 806 w 369" name="T30"/>
                <a:gd fmla="*/ 122 h 353" name="T31"/>
                <a:gd fmla="*/ 868 w 369" name="T32"/>
                <a:gd fmla="*/ 149 h 353" name="T33"/>
                <a:gd fmla="*/ 907 w 369" name="T34"/>
                <a:gd fmla="*/ 109 h 353" name="T35"/>
                <a:gd fmla="*/ 907 w 369" name="T36"/>
                <a:gd fmla="*/ 163 h 353" name="T37"/>
                <a:gd fmla="*/ 907 w 369" name="T38"/>
                <a:gd fmla="*/ 215 h 353" name="T39"/>
                <a:gd fmla="*/ 847 w 369" name="T40"/>
                <a:gd fmla="*/ 285 h 353" name="T41"/>
                <a:gd fmla="*/ 928 w 369" name="T42"/>
                <a:gd fmla="*/ 311 h 353" name="T43"/>
                <a:gd fmla="*/ 907 w 369" name="T44"/>
                <a:gd fmla="*/ 351 h 353" name="T45"/>
                <a:gd fmla="*/ 928 w 369" name="T46"/>
                <a:gd fmla="*/ 393 h 353" name="T47"/>
                <a:gd fmla="*/ 868 w 369" name="T48"/>
                <a:gd fmla="*/ 432 h 353" name="T49"/>
                <a:gd fmla="*/ 868 w 369" name="T50"/>
                <a:gd fmla="*/ 472 h 353" name="T51"/>
                <a:gd fmla="*/ 786 w 369" name="T52"/>
                <a:gd fmla="*/ 486 h 353" name="T53"/>
                <a:gd fmla="*/ 685 w 369" name="T54"/>
                <a:gd fmla="*/ 525 h 353" name="T55"/>
                <a:gd fmla="*/ 585 w 369" name="T56"/>
                <a:gd fmla="*/ 513 h 353" name="T57"/>
                <a:gd fmla="*/ 525 w 369" name="T58"/>
                <a:gd fmla="*/ 486 h 353" name="T59"/>
                <a:gd fmla="*/ 485 w 369" name="T60"/>
                <a:gd fmla="*/ 513 h 353" name="T61"/>
                <a:gd fmla="*/ 362 w 369" name="T62"/>
                <a:gd fmla="*/ 594 h 353" name="T63"/>
                <a:gd fmla="*/ 202 w 369" name="T64"/>
                <a:gd fmla="*/ 554 h 3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369" name="T99"/>
                <a:gd fmla="*/ 0 h 353" name="T100"/>
                <a:gd fmla="*/ 369 w 369" name="T101"/>
                <a:gd fmla="*/ 353 h 3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19" name="Freeform 19"/>
            <p:cNvSpPr/>
            <p:nvPr/>
          </p:nvSpPr>
          <p:spPr bwMode="invGray">
            <a:xfrm>
              <a:off x="3198663" y="4289189"/>
              <a:ext cx="958414" cy="1052052"/>
            </a:xfrm>
            <a:custGeom>
              <a:gdLst>
                <a:gd fmla="*/ 1325 w 569" name="T0"/>
                <a:gd fmla="*/ 745 h 617" name="T1"/>
                <a:gd fmla="*/ 1406 w 569" name="T2"/>
                <a:gd fmla="*/ 690 h 617" name="T3"/>
                <a:gd fmla="*/ 1325 w 569" name="T4"/>
                <a:gd fmla="*/ 677 h 617" name="T5"/>
                <a:gd fmla="*/ 1244 w 569" name="T6"/>
                <a:gd fmla="*/ 638 h 617" name="T7"/>
                <a:gd fmla="*/ 1166 w 569" name="T8"/>
                <a:gd fmla="*/ 599 h 617" name="T9"/>
                <a:gd fmla="*/ 1206 w 569" name="T10"/>
                <a:gd fmla="*/ 531 h 617" name="T11"/>
                <a:gd fmla="*/ 1185 w 569" name="T12"/>
                <a:gd fmla="*/ 413 h 617" name="T13"/>
                <a:gd fmla="*/ 1065 w 569" name="T14"/>
                <a:gd fmla="*/ 373 h 617" name="T15"/>
                <a:gd fmla="*/ 1043 w 569" name="T16"/>
                <a:gd fmla="*/ 293 h 617" name="T17"/>
                <a:gd fmla="*/ 1125 w 569" name="T18"/>
                <a:gd fmla="*/ 279 h 617" name="T19"/>
                <a:gd fmla="*/ 1283 w 569" name="T20"/>
                <a:gd fmla="*/ 266 h 617" name="T21"/>
                <a:gd fmla="*/ 1283 w 569" name="T22"/>
                <a:gd fmla="*/ 186 h 617" name="T23"/>
                <a:gd fmla="*/ 1166 w 569" name="T24"/>
                <a:gd fmla="*/ 186 h 617" name="T25"/>
                <a:gd fmla="*/ 1084 w 569" name="T26"/>
                <a:gd fmla="*/ 106 h 617" name="T27"/>
                <a:gd fmla="*/ 1023 w 569" name="T28"/>
                <a:gd fmla="*/ 159 h 617" name="T29"/>
                <a:gd fmla="*/ 964 w 569" name="T30"/>
                <a:gd fmla="*/ 239 h 617" name="T31"/>
                <a:gd fmla="*/ 922 w 569" name="T32"/>
                <a:gd fmla="*/ 399 h 617" name="T33"/>
                <a:gd fmla="*/ 844 w 569" name="T34"/>
                <a:gd fmla="*/ 373 h 617" name="T35"/>
                <a:gd fmla="*/ 722 w 569" name="T36"/>
                <a:gd fmla="*/ 399 h 617" name="T37"/>
                <a:gd fmla="*/ 682 w 569" name="T38"/>
                <a:gd fmla="*/ 373 h 617" name="T39"/>
                <a:gd fmla="*/ 582 w 569" name="T40"/>
                <a:gd fmla="*/ 173 h 617" name="T41"/>
                <a:gd fmla="*/ 543 w 569" name="T42"/>
                <a:gd fmla="*/ 186 h 617" name="T43"/>
                <a:gd fmla="*/ 523 w 569" name="T44"/>
                <a:gd fmla="*/ 122 h 617" name="T45"/>
                <a:gd fmla="*/ 402 w 569" name="T46"/>
                <a:gd fmla="*/ 66 h 617" name="T47"/>
                <a:gd fmla="*/ 341 w 569" name="T48"/>
                <a:gd fmla="*/ 135 h 617" name="T49"/>
                <a:gd fmla="*/ 341 w 569" name="T50"/>
                <a:gd fmla="*/ 0 h 617" name="T51"/>
                <a:gd fmla="*/ 281 w 569" name="T52"/>
                <a:gd fmla="*/ 0 h 617" name="T53"/>
                <a:gd fmla="*/ 240 w 569" name="T54"/>
                <a:gd fmla="*/ 53 h 617" name="T55"/>
                <a:gd fmla="*/ 221 w 569" name="T56"/>
                <a:gd fmla="*/ 106 h 617" name="T57"/>
                <a:gd fmla="*/ 200 w 569" name="T58"/>
                <a:gd fmla="*/ 159 h 617" name="T59"/>
                <a:gd fmla="*/ 260 w 569" name="T60"/>
                <a:gd fmla="*/ 186 h 617" name="T61"/>
                <a:gd fmla="*/ 221 w 569" name="T62"/>
                <a:gd fmla="*/ 399 h 617" name="T63"/>
                <a:gd fmla="*/ 60 w 569" name="T64"/>
                <a:gd fmla="*/ 466 h 617" name="T65"/>
                <a:gd fmla="*/ 20 w 569" name="T66"/>
                <a:gd fmla="*/ 518 h 617" name="T67"/>
                <a:gd fmla="*/ 0 w 569" name="T68"/>
                <a:gd fmla="*/ 623 h 617" name="T69"/>
                <a:gd fmla="*/ 121 w 569" name="T70"/>
                <a:gd fmla="*/ 611 h 617" name="T71"/>
                <a:gd fmla="*/ 200 w 569" name="T72"/>
                <a:gd fmla="*/ 651 h 617" name="T73"/>
                <a:gd fmla="*/ 221 w 569" name="T74"/>
                <a:gd fmla="*/ 677 h 617" name="T75"/>
                <a:gd fmla="*/ 240 w 569" name="T76"/>
                <a:gd fmla="*/ 745 h 617" name="T77"/>
                <a:gd fmla="*/ 301 w 569" name="T78"/>
                <a:gd fmla="*/ 772 h 617" name="T79"/>
                <a:gd fmla="*/ 281 w 569" name="T80"/>
                <a:gd fmla="*/ 838 h 617" name="T81"/>
                <a:gd fmla="*/ 260 w 569" name="T82"/>
                <a:gd fmla="*/ 876 h 617" name="T83"/>
                <a:gd fmla="*/ 362 w 569" name="T84"/>
                <a:gd fmla="*/ 930 h 617" name="T85"/>
                <a:gd fmla="*/ 501 w 569" name="T86"/>
                <a:gd fmla="*/ 959 h 617" name="T87"/>
                <a:gd fmla="*/ 560 w 569" name="T88"/>
                <a:gd fmla="*/ 943 h 617" name="T89"/>
                <a:gd fmla="*/ 582 w 569" name="T90"/>
                <a:gd fmla="*/ 997 h 617" name="T91"/>
                <a:gd fmla="*/ 662 w 569" name="T92"/>
                <a:gd fmla="*/ 984 h 617" name="T93"/>
                <a:gd fmla="*/ 682 w 569" name="T94"/>
                <a:gd fmla="*/ 851 h 617" name="T95"/>
                <a:gd fmla="*/ 823 w 569" name="T96"/>
                <a:gd fmla="*/ 838 h 617" name="T97"/>
                <a:gd fmla="*/ 882 w 569" name="T98"/>
                <a:gd fmla="*/ 851 h 617" name="T99"/>
                <a:gd fmla="*/ 964 w 569" name="T100"/>
                <a:gd fmla="*/ 851 h 617" name="T101"/>
                <a:gd fmla="*/ 1043 w 569" name="T102"/>
                <a:gd fmla="*/ 866 h 617" name="T103"/>
                <a:gd fmla="*/ 1106 w 569" name="T104"/>
                <a:gd fmla="*/ 838 h 617" name="T105"/>
                <a:gd fmla="*/ 1227 w 569" name="T106"/>
                <a:gd fmla="*/ 784 h 617" name="T107"/>
                <a:gd fmla="*/ 1305 w 569" name="T108"/>
                <a:gd fmla="*/ 772 h 61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69" name="T165"/>
                <a:gd fmla="*/ 0 h 617" name="T166"/>
                <a:gd fmla="*/ 569 w 569" name="T167"/>
                <a:gd fmla="*/ 617 h 61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0" name="Freeform 20"/>
            <p:cNvSpPr/>
            <p:nvPr/>
          </p:nvSpPr>
          <p:spPr bwMode="invGray">
            <a:xfrm>
              <a:off x="1409344" y="3072321"/>
              <a:ext cx="2037330" cy="1340095"/>
            </a:xfrm>
            <a:custGeom>
              <a:gdLst>
                <a:gd fmla="*/ 2979 w 1209" name="T0"/>
                <a:gd fmla="*/ 1217 h 785" name="T1"/>
                <a:gd fmla="*/ 2919 w 1209" name="T2"/>
                <a:gd fmla="*/ 1217 h 785" name="T3"/>
                <a:gd fmla="*/ 2919 w 1209" name="T4"/>
                <a:gd fmla="*/ 1311 h 785" name="T5"/>
                <a:gd fmla="*/ 2797 w 1209" name="T6"/>
                <a:gd fmla="*/ 1270 h 785" name="T7"/>
                <a:gd fmla="*/ 2736 w 1209" name="T8"/>
                <a:gd fmla="*/ 1257 h 785" name="T9"/>
                <a:gd fmla="*/ 2577 w 1209" name="T10"/>
                <a:gd fmla="*/ 1204 h 785" name="T11"/>
                <a:gd fmla="*/ 2618 w 1209" name="T12"/>
                <a:gd fmla="*/ 1161 h 785" name="T13"/>
                <a:gd fmla="*/ 2595 w 1209" name="T14"/>
                <a:gd fmla="*/ 1138 h 785" name="T15"/>
                <a:gd fmla="*/ 2517 w 1209" name="T16"/>
                <a:gd fmla="*/ 1110 h 785" name="T17"/>
                <a:gd fmla="*/ 2456 w 1209" name="T18"/>
                <a:gd fmla="*/ 1138 h 785" name="T19"/>
                <a:gd fmla="*/ 2334 w 1209" name="T20"/>
                <a:gd fmla="*/ 1084 h 785" name="T21"/>
                <a:gd fmla="*/ 2094 w 1209" name="T22"/>
                <a:gd fmla="*/ 1161 h 785" name="T23"/>
                <a:gd fmla="*/ 2034 w 1209" name="T24"/>
                <a:gd fmla="*/ 1204 h 785" name="T25"/>
                <a:gd fmla="*/ 1834 w 1209" name="T26"/>
                <a:gd fmla="*/ 1230 h 785" name="T27"/>
                <a:gd fmla="*/ 1650 w 1209" name="T28"/>
                <a:gd fmla="*/ 1190 h 785" name="T29"/>
                <a:gd fmla="*/ 1590 w 1209" name="T30"/>
                <a:gd fmla="*/ 1138 h 785" name="T31"/>
                <a:gd fmla="*/ 1468 w 1209" name="T32"/>
                <a:gd fmla="*/ 1177 h 785" name="T33"/>
                <a:gd fmla="*/ 1349 w 1209" name="T34"/>
                <a:gd fmla="*/ 1217 h 785" name="T35"/>
                <a:gd fmla="*/ 1147 w 1209" name="T36"/>
                <a:gd fmla="*/ 1124 h 785" name="T37"/>
                <a:gd fmla="*/ 1027 w 1209" name="T38"/>
                <a:gd fmla="*/ 1069 h 785" name="T39"/>
                <a:gd fmla="*/ 907 w 1209" name="T40"/>
                <a:gd fmla="*/ 1044 h 785" name="T41"/>
                <a:gd fmla="*/ 806 w 1209" name="T42"/>
                <a:gd fmla="*/ 990 h 785" name="T43"/>
                <a:gd fmla="*/ 684 w 1209" name="T44"/>
                <a:gd fmla="*/ 869 h 785" name="T45"/>
                <a:gd fmla="*/ 623 w 1209" name="T46"/>
                <a:gd fmla="*/ 854 h 785" name="T47"/>
                <a:gd fmla="*/ 523 w 1209" name="T48"/>
                <a:gd fmla="*/ 762 h 785" name="T49"/>
                <a:gd fmla="*/ 402 w 1209" name="T50"/>
                <a:gd fmla="*/ 643 h 785" name="T51"/>
                <a:gd fmla="*/ 301 w 1209" name="T52"/>
                <a:gd fmla="*/ 682 h 785" name="T53"/>
                <a:gd fmla="*/ 162 w 1209" name="T54"/>
                <a:gd fmla="*/ 549 h 785" name="T55"/>
                <a:gd fmla="*/ 79 w 1209" name="T56"/>
                <a:gd fmla="*/ 454 h 785" name="T57"/>
                <a:gd fmla="*/ 0 w 1209" name="T58"/>
                <a:gd fmla="*/ 429 h 785" name="T59"/>
                <a:gd fmla="*/ 41 w 1209" name="T60"/>
                <a:gd fmla="*/ 294 h 785" name="T61"/>
                <a:gd fmla="*/ 121 w 1209" name="T62"/>
                <a:gd fmla="*/ 321 h 785" name="T63"/>
                <a:gd fmla="*/ 200 w 1209" name="T64"/>
                <a:gd fmla="*/ 307 h 785" name="T65"/>
                <a:gd fmla="*/ 200 w 1209" name="T66"/>
                <a:gd fmla="*/ 214 h 785" name="T67"/>
                <a:gd fmla="*/ 141 w 1209" name="T68"/>
                <a:gd fmla="*/ 160 h 785" name="T69"/>
                <a:gd fmla="*/ 200 w 1209" name="T70"/>
                <a:gd fmla="*/ 80 h 785" name="T71"/>
                <a:gd fmla="*/ 384 w 1209" name="T72"/>
                <a:gd fmla="*/ 66 h 785" name="T73"/>
                <a:gd fmla="*/ 523 w 1209" name="T74"/>
                <a:gd fmla="*/ 13 h 785" name="T75"/>
                <a:gd fmla="*/ 723 w 1209" name="T76"/>
                <a:gd fmla="*/ 27 h 785" name="T77"/>
                <a:gd fmla="*/ 866 w 1209" name="T78"/>
                <a:gd fmla="*/ 93 h 785" name="T79"/>
                <a:gd fmla="*/ 1087 w 1209" name="T80"/>
                <a:gd fmla="*/ 93 h 785" name="T81"/>
                <a:gd fmla="*/ 1329 w 1209" name="T82"/>
                <a:gd fmla="*/ 66 h 785" name="T83"/>
                <a:gd fmla="*/ 1672 w 1209" name="T84"/>
                <a:gd fmla="*/ 93 h 785" name="T85"/>
                <a:gd fmla="*/ 1791 w 1209" name="T86"/>
                <a:gd fmla="*/ 122 h 785" name="T87"/>
                <a:gd fmla="*/ 1771 w 1209" name="T88"/>
                <a:gd fmla="*/ 160 h 785" name="T89"/>
                <a:gd fmla="*/ 1834 w 1209" name="T90"/>
                <a:gd fmla="*/ 227 h 785" name="T91"/>
                <a:gd fmla="*/ 1791 w 1209" name="T92"/>
                <a:gd fmla="*/ 307 h 785" name="T93"/>
                <a:gd fmla="*/ 1751 w 1209" name="T94"/>
                <a:gd fmla="*/ 416 h 785" name="T95"/>
                <a:gd fmla="*/ 1851 w 1209" name="T96"/>
                <a:gd fmla="*/ 535 h 785" name="T97"/>
                <a:gd fmla="*/ 2094 w 1209" name="T98"/>
                <a:gd fmla="*/ 615 h 785" name="T99"/>
                <a:gd fmla="*/ 2355 w 1209" name="T100"/>
                <a:gd fmla="*/ 695 h 785" name="T101"/>
                <a:gd fmla="*/ 2497 w 1209" name="T102"/>
                <a:gd fmla="*/ 708 h 785" name="T103"/>
                <a:gd fmla="*/ 2535 w 1209" name="T104"/>
                <a:gd fmla="*/ 804 h 785" name="T105"/>
                <a:gd fmla="*/ 2618 w 1209" name="T106"/>
                <a:gd fmla="*/ 830 h 785" name="T107"/>
                <a:gd fmla="*/ 2655 w 1209" name="T108"/>
                <a:gd fmla="*/ 790 h 785" name="T109"/>
                <a:gd fmla="*/ 2718 w 1209" name="T110"/>
                <a:gd fmla="*/ 804 h 785" name="T111"/>
                <a:gd fmla="*/ 2756 w 1209" name="T112"/>
                <a:gd fmla="*/ 776 h 785" name="T113"/>
                <a:gd fmla="*/ 2857 w 1209" name="T114"/>
                <a:gd fmla="*/ 737 h 785" name="T115"/>
                <a:gd fmla="*/ 2960 w 1209" name="T116"/>
                <a:gd fmla="*/ 762 h 785" name="T117"/>
                <a:gd fmla="*/ 3039 w 1209" name="T118"/>
                <a:gd fmla="*/ 895 h 785" name="T119"/>
                <a:gd fmla="*/ 3039 w 1209" name="T120"/>
                <a:gd fmla="*/ 963 h 785" name="T121"/>
                <a:gd fmla="*/ 3019 w 1209" name="T122"/>
                <a:gd fmla="*/ 1190 h 78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209" name="T186"/>
                <a:gd fmla="*/ 0 h 785" name="T187"/>
                <a:gd fmla="*/ 1209 w 1209" name="T188"/>
                <a:gd fmla="*/ 785 h 78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1" name="Freeform 21"/>
            <p:cNvSpPr/>
            <p:nvPr/>
          </p:nvSpPr>
          <p:spPr bwMode="gray">
            <a:xfrm>
              <a:off x="3323369" y="3620681"/>
              <a:ext cx="1279286" cy="1079778"/>
            </a:xfrm>
            <a:custGeom>
              <a:gdLst>
                <a:gd fmla="*/ 1730 w 761" name="T0"/>
                <a:gd fmla="*/ 812 h 633" name="T1"/>
                <a:gd fmla="*/ 1670 w 761" name="T2"/>
                <a:gd fmla="*/ 838 h 633" name="T3"/>
                <a:gd fmla="*/ 1630 w 761" name="T4"/>
                <a:gd fmla="*/ 812 h 633" name="T5"/>
                <a:gd fmla="*/ 1512 w 761" name="T6"/>
                <a:gd fmla="*/ 719 h 633" name="T7"/>
                <a:gd fmla="*/ 1453 w 761" name="T8"/>
                <a:gd fmla="*/ 707 h 633" name="T9"/>
                <a:gd fmla="*/ 1371 w 761" name="T10"/>
                <a:gd fmla="*/ 732 h 633" name="T11"/>
                <a:gd fmla="*/ 1332 w 761" name="T12"/>
                <a:gd fmla="*/ 786 h 633" name="T13"/>
                <a:gd fmla="*/ 1273 w 761" name="T14"/>
                <a:gd fmla="*/ 773 h 633" name="T15"/>
                <a:gd fmla="*/ 1173 w 761" name="T16"/>
                <a:gd fmla="*/ 786 h 633" name="T17"/>
                <a:gd fmla="*/ 1254 w 761" name="T18"/>
                <a:gd fmla="*/ 825 h 633" name="T19"/>
                <a:gd fmla="*/ 1133 w 761" name="T20"/>
                <a:gd fmla="*/ 880 h 633" name="T21"/>
                <a:gd fmla="*/ 1035 w 761" name="T22"/>
                <a:gd fmla="*/ 867 h 633" name="T23"/>
                <a:gd fmla="*/ 974 w 761" name="T24"/>
                <a:gd fmla="*/ 759 h 633" name="T25"/>
                <a:gd fmla="*/ 894 w 761" name="T26"/>
                <a:gd fmla="*/ 812 h 633" name="T27"/>
                <a:gd fmla="*/ 834 w 761" name="T28"/>
                <a:gd fmla="*/ 838 h 633" name="T29"/>
                <a:gd fmla="*/ 735 w 761" name="T30"/>
                <a:gd fmla="*/ 894 h 633" name="T31"/>
                <a:gd fmla="*/ 675 w 761" name="T32"/>
                <a:gd fmla="*/ 1052 h 633" name="T33"/>
                <a:gd fmla="*/ 619 w 761" name="T34"/>
                <a:gd fmla="*/ 1052 h 633" name="T35"/>
                <a:gd fmla="*/ 537 w 761" name="T36"/>
                <a:gd fmla="*/ 1039 h 633" name="T37"/>
                <a:gd fmla="*/ 498 w 761" name="T38"/>
                <a:gd fmla="*/ 960 h 633" name="T39"/>
                <a:gd fmla="*/ 360 w 761" name="T40"/>
                <a:gd fmla="*/ 825 h 633" name="T41"/>
                <a:gd fmla="*/ 319 w 761" name="T42"/>
                <a:gd fmla="*/ 800 h 633" name="T43"/>
                <a:gd fmla="*/ 259 w 761" name="T44"/>
                <a:gd fmla="*/ 707 h 633" name="T45"/>
                <a:gd fmla="*/ 199 w 761" name="T46"/>
                <a:gd fmla="*/ 773 h 633" name="T47"/>
                <a:gd fmla="*/ 179 w 761" name="T48"/>
                <a:gd fmla="*/ 414 h 633" name="T49"/>
                <a:gd fmla="*/ 179 w 761" name="T50"/>
                <a:gd fmla="*/ 359 h 633" name="T51"/>
                <a:gd fmla="*/ 101 w 761" name="T52"/>
                <a:gd fmla="*/ 227 h 633" name="T53"/>
                <a:gd fmla="*/ 0 w 761" name="T54"/>
                <a:gd fmla="*/ 173 h 633" name="T55"/>
                <a:gd fmla="*/ 20 w 761" name="T56"/>
                <a:gd fmla="*/ 106 h 633" name="T57"/>
                <a:gd fmla="*/ 41 w 761" name="T58"/>
                <a:gd fmla="*/ 53 h 633" name="T59"/>
                <a:gd fmla="*/ 79 w 761" name="T60"/>
                <a:gd fmla="*/ 0 h 633" name="T61"/>
                <a:gd fmla="*/ 158 w 761" name="T62"/>
                <a:gd fmla="*/ 27 h 633" name="T63"/>
                <a:gd fmla="*/ 218 w 761" name="T64"/>
                <a:gd fmla="*/ 135 h 633" name="T65"/>
                <a:gd fmla="*/ 319 w 761" name="T66"/>
                <a:gd fmla="*/ 200 h 633" name="T67"/>
                <a:gd fmla="*/ 377 w 761" name="T68"/>
                <a:gd fmla="*/ 173 h 633" name="T69"/>
                <a:gd fmla="*/ 438 w 761" name="T70"/>
                <a:gd fmla="*/ 214 h 633" name="T71"/>
                <a:gd fmla="*/ 558 w 761" name="T72"/>
                <a:gd fmla="*/ 159 h 633" name="T73"/>
                <a:gd fmla="*/ 716 w 761" name="T74"/>
                <a:gd fmla="*/ 159 h 633" name="T75"/>
                <a:gd fmla="*/ 735 w 761" name="T76"/>
                <a:gd fmla="*/ 66 h 633" name="T77"/>
                <a:gd fmla="*/ 795 w 761" name="T78"/>
                <a:gd fmla="*/ 53 h 633" name="T79"/>
                <a:gd fmla="*/ 855 w 761" name="T80"/>
                <a:gd fmla="*/ 80 h 633" name="T81"/>
                <a:gd fmla="*/ 995 w 761" name="T82"/>
                <a:gd fmla="*/ 122 h 633" name="T83"/>
                <a:gd fmla="*/ 1035 w 761" name="T84"/>
                <a:gd fmla="*/ 227 h 633" name="T85"/>
                <a:gd fmla="*/ 1173 w 761" name="T86"/>
                <a:gd fmla="*/ 266 h 633" name="T87"/>
                <a:gd fmla="*/ 1273 w 761" name="T88"/>
                <a:gd fmla="*/ 227 h 633" name="T89"/>
                <a:gd fmla="*/ 1371 w 761" name="T90"/>
                <a:gd fmla="*/ 239 h 633" name="T91"/>
                <a:gd fmla="*/ 1554 w 761" name="T92"/>
                <a:gd fmla="*/ 307 h 633" name="T93"/>
                <a:gd fmla="*/ 1752 w 761" name="T94"/>
                <a:gd fmla="*/ 374 h 633" name="T95"/>
                <a:gd fmla="*/ 1890 w 761" name="T96"/>
                <a:gd fmla="*/ 427 h 633" name="T97"/>
                <a:gd fmla="*/ 1850 w 761" name="T98"/>
                <a:gd fmla="*/ 493 h 633" name="T99"/>
                <a:gd fmla="*/ 1651 w 761" name="T100"/>
                <a:gd fmla="*/ 520 h 633" name="T101"/>
                <a:gd fmla="*/ 1609 w 761" name="T102"/>
                <a:gd fmla="*/ 559 h 633" name="T103"/>
                <a:gd fmla="*/ 1630 w 761" name="T104"/>
                <a:gd fmla="*/ 600 h 633" name="T105"/>
                <a:gd fmla="*/ 1630 w 761" name="T106"/>
                <a:gd fmla="*/ 627 h 633" name="T107"/>
                <a:gd fmla="*/ 1752 w 761" name="T108"/>
                <a:gd fmla="*/ 759 h 6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61" name="T165"/>
                <a:gd fmla="*/ 0 h 633" name="T166"/>
                <a:gd fmla="*/ 761 w 761" name="T167"/>
                <a:gd fmla="*/ 633 h 6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2" name="Freeform 22"/>
            <p:cNvSpPr/>
            <p:nvPr/>
          </p:nvSpPr>
          <p:spPr bwMode="invGray">
            <a:xfrm>
              <a:off x="2582140" y="2868996"/>
              <a:ext cx="1321322" cy="1053592"/>
            </a:xfrm>
            <a:custGeom>
              <a:gdLst>
                <a:gd fmla="*/ 1679 w 785" name="T0"/>
                <a:gd fmla="*/ 898 h 617" name="T1"/>
                <a:gd fmla="*/ 1541 w 785" name="T2"/>
                <a:gd fmla="*/ 951 h 617" name="T3"/>
                <a:gd fmla="*/ 1481 w 785" name="T4"/>
                <a:gd fmla="*/ 910 h 617" name="T5"/>
                <a:gd fmla="*/ 1420 w 785" name="T6"/>
                <a:gd fmla="*/ 938 h 617" name="T7"/>
                <a:gd fmla="*/ 1320 w 785" name="T8"/>
                <a:gd fmla="*/ 870 h 617" name="T9"/>
                <a:gd fmla="*/ 1260 w 785" name="T10"/>
                <a:gd fmla="*/ 765 h 617" name="T11"/>
                <a:gd fmla="*/ 1181 w 785" name="T12"/>
                <a:gd fmla="*/ 737 h 617" name="T13"/>
                <a:gd fmla="*/ 1140 w 785" name="T14"/>
                <a:gd fmla="*/ 765 h 617" name="T15"/>
                <a:gd fmla="*/ 1160 w 785" name="T16"/>
                <a:gd fmla="*/ 804 h 617" name="T17"/>
                <a:gd fmla="*/ 1102 w 785" name="T18"/>
                <a:gd fmla="*/ 898 h 617" name="T19"/>
                <a:gd fmla="*/ 1140 w 785" name="T20"/>
                <a:gd fmla="*/ 925 h 617" name="T21"/>
                <a:gd fmla="*/ 1060 w 785" name="T22"/>
                <a:gd fmla="*/ 977 h 617" name="T23"/>
                <a:gd fmla="*/ 1002 w 785" name="T24"/>
                <a:gd fmla="*/ 1004 h 617" name="T25"/>
                <a:gd fmla="*/ 941 w 785" name="T26"/>
                <a:gd fmla="*/ 991 h 617" name="T27"/>
                <a:gd fmla="*/ 920 w 785" name="T28"/>
                <a:gd fmla="*/ 1018 h 617" name="T29"/>
                <a:gd fmla="*/ 841 w 785" name="T30"/>
                <a:gd fmla="*/ 1004 h 617" name="T31"/>
                <a:gd fmla="*/ 800 w 785" name="T32"/>
                <a:gd fmla="*/ 951 h 617" name="T33"/>
                <a:gd fmla="*/ 580 w 785" name="T34"/>
                <a:gd fmla="*/ 898 h 617" name="T35"/>
                <a:gd fmla="*/ 339 w 785" name="T36"/>
                <a:gd fmla="*/ 830 h 617" name="T37"/>
                <a:gd fmla="*/ 101 w 785" name="T38"/>
                <a:gd fmla="*/ 737 h 617" name="T39"/>
                <a:gd fmla="*/ 0 w 785" name="T40"/>
                <a:gd fmla="*/ 615 h 617" name="T41"/>
                <a:gd fmla="*/ 41 w 785" name="T42"/>
                <a:gd fmla="*/ 510 h 617" name="T43"/>
                <a:gd fmla="*/ 79 w 785" name="T44"/>
                <a:gd fmla="*/ 416 h 617" name="T45"/>
                <a:gd fmla="*/ 20 w 785" name="T46"/>
                <a:gd fmla="*/ 361 h 617" name="T47"/>
                <a:gd fmla="*/ 121 w 785" name="T48"/>
                <a:gd fmla="*/ 349 h 617" name="T49"/>
                <a:gd fmla="*/ 259 w 785" name="T50"/>
                <a:gd fmla="*/ 375 h 617" name="T51"/>
                <a:gd fmla="*/ 239 w 785" name="T52"/>
                <a:gd fmla="*/ 308 h 617" name="T53"/>
                <a:gd fmla="*/ 321 w 785" name="T54"/>
                <a:gd fmla="*/ 227 h 617" name="T55"/>
                <a:gd fmla="*/ 221 w 785" name="T56"/>
                <a:gd fmla="*/ 122 h 617" name="T57"/>
                <a:gd fmla="*/ 381 w 785" name="T58"/>
                <a:gd fmla="*/ 27 h 617" name="T59"/>
                <a:gd fmla="*/ 722 w 785" name="T60"/>
                <a:gd fmla="*/ 0 h 617" name="T61"/>
                <a:gd fmla="*/ 961 w 785" name="T62"/>
                <a:gd fmla="*/ 67 h 617" name="T63"/>
                <a:gd fmla="*/ 1140 w 785" name="T64"/>
                <a:gd fmla="*/ 173 h 617" name="T65"/>
                <a:gd fmla="*/ 1181 w 785" name="T66"/>
                <a:gd fmla="*/ 80 h 617" name="T67"/>
                <a:gd fmla="*/ 1320 w 785" name="T68"/>
                <a:gd fmla="*/ 122 h 617" name="T69"/>
                <a:gd fmla="*/ 1481 w 785" name="T70"/>
                <a:gd fmla="*/ 161 h 617" name="T71"/>
                <a:gd fmla="*/ 1642 w 785" name="T72"/>
                <a:gd fmla="*/ 201 h 617" name="T73"/>
                <a:gd fmla="*/ 1822 w 785" name="T74"/>
                <a:gd fmla="*/ 294 h 617" name="T75"/>
                <a:gd fmla="*/ 1922 w 785" name="T76"/>
                <a:gd fmla="*/ 388 h 617" name="T77"/>
                <a:gd fmla="*/ 1963 w 785" name="T78"/>
                <a:gd fmla="*/ 562 h 617" name="T79"/>
                <a:gd fmla="*/ 1880 w 785" name="T80"/>
                <a:gd fmla="*/ 602 h 617" name="T81"/>
                <a:gd fmla="*/ 1780 w 785" name="T82"/>
                <a:gd fmla="*/ 682 h 617" name="T83"/>
                <a:gd fmla="*/ 1842 w 785" name="T84"/>
                <a:gd fmla="*/ 724 h 617" name="T85"/>
                <a:gd fmla="*/ 1761 w 785" name="T86"/>
                <a:gd fmla="*/ 765 h 617" name="T87"/>
                <a:gd fmla="*/ 1642 w 785" name="T88"/>
                <a:gd fmla="*/ 751 h 617" name="T89"/>
                <a:gd fmla="*/ 1663 w 785" name="T90"/>
                <a:gd fmla="*/ 817 h 617" name="T91"/>
                <a:gd fmla="*/ 1780 w 785" name="T92"/>
                <a:gd fmla="*/ 845 h 61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85" name="T141"/>
                <a:gd fmla="*/ 0 h 617" name="T142"/>
                <a:gd fmla="*/ 785 w 785" name="T143"/>
                <a:gd fmla="*/ 617 h 61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3" name="Freeform 23"/>
            <p:cNvSpPr/>
            <p:nvPr/>
          </p:nvSpPr>
          <p:spPr bwMode="gray">
            <a:xfrm>
              <a:off x="4978174" y="4206010"/>
              <a:ext cx="514237" cy="728580"/>
            </a:xfrm>
            <a:custGeom>
              <a:gdLst>
                <a:gd fmla="*/ 685 w 305" name="T0"/>
                <a:gd fmla="*/ 69 h 425" name="T1"/>
                <a:gd fmla="*/ 708 w 305" name="T2"/>
                <a:gd fmla="*/ 122 h 425" name="T3"/>
                <a:gd fmla="*/ 766 w 305" name="T4"/>
                <a:gd fmla="*/ 150 h 425" name="T5"/>
                <a:gd fmla="*/ 766 w 305" name="T6"/>
                <a:gd fmla="*/ 231 h 425" name="T7"/>
                <a:gd fmla="*/ 685 w 305" name="T8"/>
                <a:gd fmla="*/ 259 h 425" name="T9"/>
                <a:gd fmla="*/ 685 w 305" name="T10"/>
                <a:gd fmla="*/ 273 h 425" name="T11"/>
                <a:gd fmla="*/ 606 w 305" name="T12"/>
                <a:gd fmla="*/ 273 h 425" name="T13"/>
                <a:gd fmla="*/ 566 w 305" name="T14"/>
                <a:gd fmla="*/ 300 h 425" name="T15"/>
                <a:gd fmla="*/ 566 w 305" name="T16"/>
                <a:gd fmla="*/ 342 h 425" name="T17"/>
                <a:gd fmla="*/ 585 w 305" name="T18"/>
                <a:gd fmla="*/ 354 h 425" name="T19"/>
                <a:gd fmla="*/ 525 w 305" name="T20"/>
                <a:gd fmla="*/ 410 h 425" name="T21"/>
                <a:gd fmla="*/ 485 w 305" name="T22"/>
                <a:gd fmla="*/ 410 h 425" name="T23"/>
                <a:gd fmla="*/ 485 w 305" name="T24"/>
                <a:gd fmla="*/ 464 h 425" name="T25"/>
                <a:gd fmla="*/ 485 w 305" name="T26"/>
                <a:gd fmla="*/ 479 h 425" name="T27"/>
                <a:gd fmla="*/ 485 w 305" name="T28"/>
                <a:gd fmla="*/ 518 h 425" name="T29"/>
                <a:gd fmla="*/ 444 w 305" name="T30"/>
                <a:gd fmla="*/ 546 h 425" name="T31"/>
                <a:gd fmla="*/ 422 w 305" name="T32"/>
                <a:gd fmla="*/ 614 h 425" name="T33"/>
                <a:gd fmla="*/ 404 w 305" name="T34"/>
                <a:gd fmla="*/ 656 h 425" name="T35"/>
                <a:gd fmla="*/ 404 w 305" name="T36"/>
                <a:gd fmla="*/ 669 h 425" name="T37"/>
                <a:gd fmla="*/ 384 w 305" name="T38"/>
                <a:gd fmla="*/ 710 h 425" name="T39"/>
                <a:gd fmla="*/ 343 w 305" name="T40"/>
                <a:gd fmla="*/ 710 h 425" name="T41"/>
                <a:gd fmla="*/ 322 w 305" name="T42"/>
                <a:gd fmla="*/ 696 h 425" name="T43"/>
                <a:gd fmla="*/ 162 w 305" name="T44"/>
                <a:gd fmla="*/ 723 h 425" name="T45"/>
                <a:gd fmla="*/ 141 w 305" name="T46"/>
                <a:gd fmla="*/ 710 h 425" name="T47"/>
                <a:gd fmla="*/ 202 w 305" name="T48"/>
                <a:gd fmla="*/ 629 h 425" name="T49"/>
                <a:gd fmla="*/ 141 w 305" name="T50"/>
                <a:gd fmla="*/ 614 h 425" name="T51"/>
                <a:gd fmla="*/ 101 w 305" name="T52"/>
                <a:gd fmla="*/ 629 h 425" name="T53"/>
                <a:gd fmla="*/ 61 w 305" name="T54"/>
                <a:gd fmla="*/ 614 h 425" name="T55"/>
                <a:gd fmla="*/ 61 w 305" name="T56"/>
                <a:gd fmla="*/ 546 h 425" name="T57"/>
                <a:gd fmla="*/ 101 w 305" name="T58"/>
                <a:gd fmla="*/ 533 h 425" name="T59"/>
                <a:gd fmla="*/ 122 w 305" name="T60"/>
                <a:gd fmla="*/ 533 h 425" name="T61"/>
                <a:gd fmla="*/ 122 w 305" name="T62"/>
                <a:gd fmla="*/ 492 h 425" name="T63"/>
                <a:gd fmla="*/ 83 w 305" name="T64"/>
                <a:gd fmla="*/ 492 h 425" name="T65"/>
                <a:gd fmla="*/ 83 w 305" name="T66"/>
                <a:gd fmla="*/ 464 h 425" name="T67"/>
                <a:gd fmla="*/ 41 w 305" name="T68"/>
                <a:gd fmla="*/ 451 h 425" name="T69"/>
                <a:gd fmla="*/ 41 w 305" name="T70"/>
                <a:gd fmla="*/ 368 h 425" name="T71"/>
                <a:gd fmla="*/ 0 w 305" name="T72"/>
                <a:gd fmla="*/ 342 h 425" name="T73"/>
                <a:gd fmla="*/ 20 w 305" name="T74"/>
                <a:gd fmla="*/ 300 h 425" name="T75"/>
                <a:gd fmla="*/ 83 w 305" name="T76"/>
                <a:gd fmla="*/ 259 h 425" name="T77"/>
                <a:gd fmla="*/ 83 w 305" name="T78"/>
                <a:gd fmla="*/ 218 h 425" name="T79"/>
                <a:gd fmla="*/ 61 w 305" name="T80"/>
                <a:gd fmla="*/ 206 h 425" name="T81"/>
                <a:gd fmla="*/ 83 w 305" name="T82"/>
                <a:gd fmla="*/ 178 h 425" name="T83"/>
                <a:gd fmla="*/ 41 w 305" name="T84"/>
                <a:gd fmla="*/ 136 h 425" name="T85"/>
                <a:gd fmla="*/ 83 w 305" name="T86"/>
                <a:gd fmla="*/ 109 h 425" name="T87"/>
                <a:gd fmla="*/ 141 w 305" name="T88"/>
                <a:gd fmla="*/ 96 h 425" name="T89"/>
                <a:gd fmla="*/ 283 w 305" name="T90"/>
                <a:gd fmla="*/ 41 h 425" name="T91"/>
                <a:gd fmla="*/ 362 w 305" name="T92"/>
                <a:gd fmla="*/ 13 h 425" name="T93"/>
                <a:gd fmla="*/ 422 w 305" name="T94"/>
                <a:gd fmla="*/ 13 h 425" name="T95"/>
                <a:gd fmla="*/ 463 w 305" name="T96"/>
                <a:gd fmla="*/ 0 h 425" name="T97"/>
                <a:gd fmla="*/ 485 w 305" name="T98"/>
                <a:gd fmla="*/ 13 h 425" name="T99"/>
                <a:gd fmla="*/ 463 w 305" name="T100"/>
                <a:gd fmla="*/ 27 h 425" name="T101"/>
                <a:gd fmla="*/ 463 w 305" name="T102"/>
                <a:gd fmla="*/ 56 h 425" name="T103"/>
                <a:gd fmla="*/ 525 w 305" name="T104"/>
                <a:gd fmla="*/ 56 h 425" name="T105"/>
                <a:gd fmla="*/ 525 w 305" name="T106"/>
                <a:gd fmla="*/ 27 h 425" name="T107"/>
                <a:gd fmla="*/ 546 w 305" name="T108"/>
                <a:gd fmla="*/ 0 h 425" name="T109"/>
                <a:gd fmla="*/ 585 w 305" name="T110"/>
                <a:gd fmla="*/ 27 h 425" name="T111"/>
                <a:gd fmla="*/ 606 w 305" name="T112"/>
                <a:gd fmla="*/ 56 h 425" name="T113"/>
                <a:gd fmla="*/ 685 w 305" name="T114"/>
                <a:gd fmla="*/ 56 h 425" name="T115"/>
                <a:gd fmla="*/ 685 w 305" name="T116"/>
                <a:gd fmla="*/ 69 h 42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05" name="T177"/>
                <a:gd fmla="*/ 0 h 425" name="T178"/>
                <a:gd fmla="*/ 305 w 305" name="T179"/>
                <a:gd fmla="*/ 425 h 425"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4" name="Freeform 24"/>
            <p:cNvSpPr/>
            <p:nvPr/>
          </p:nvSpPr>
          <p:spPr bwMode="gray">
            <a:xfrm>
              <a:off x="4465339" y="4206010"/>
              <a:ext cx="594104" cy="714717"/>
            </a:xfrm>
            <a:custGeom>
              <a:gdLst>
                <a:gd fmla="*/ 841 w 353" name="T0"/>
                <a:gd fmla="*/ 178 h 417" name="T1"/>
                <a:gd fmla="*/ 860 w 353" name="T2"/>
                <a:gd fmla="*/ 218 h 417" name="T3"/>
                <a:gd fmla="*/ 781 w 353" name="T4"/>
                <a:gd fmla="*/ 300 h 417" name="T5"/>
                <a:gd fmla="*/ 799 w 353" name="T6"/>
                <a:gd fmla="*/ 367 h 417" name="T7"/>
                <a:gd fmla="*/ 799 w 353" name="T8"/>
                <a:gd fmla="*/ 451 h 417" name="T9"/>
                <a:gd fmla="*/ 819 w 353" name="T10"/>
                <a:gd fmla="*/ 491 h 417" name="T11"/>
                <a:gd fmla="*/ 880 w 353" name="T12"/>
                <a:gd fmla="*/ 532 h 417" name="T13"/>
                <a:gd fmla="*/ 819 w 353" name="T14"/>
                <a:gd fmla="*/ 546 h 417" name="T15"/>
                <a:gd fmla="*/ 799 w 353" name="T16"/>
                <a:gd fmla="*/ 626 h 417" name="T17"/>
                <a:gd fmla="*/ 681 w 353" name="T18"/>
                <a:gd fmla="*/ 682 h 417" name="T19"/>
                <a:gd fmla="*/ 560 w 353" name="T20"/>
                <a:gd fmla="*/ 640 h 417" name="T21"/>
                <a:gd fmla="*/ 539 w 353" name="T22"/>
                <a:gd fmla="*/ 695 h 417" name="T23"/>
                <a:gd fmla="*/ 480 w 353" name="T24"/>
                <a:gd fmla="*/ 710 h 417" name="T25"/>
                <a:gd fmla="*/ 422 w 353" name="T26"/>
                <a:gd fmla="*/ 655 h 417" name="T27"/>
                <a:gd fmla="*/ 381 w 353" name="T28"/>
                <a:gd fmla="*/ 682 h 417" name="T29"/>
                <a:gd fmla="*/ 360 w 353" name="T30"/>
                <a:gd fmla="*/ 601 h 417" name="T31"/>
                <a:gd fmla="*/ 381 w 353" name="T32"/>
                <a:gd fmla="*/ 532 h 417" name="T33"/>
                <a:gd fmla="*/ 360 w 353" name="T34"/>
                <a:gd fmla="*/ 491 h 417" name="T35"/>
                <a:gd fmla="*/ 239 w 353" name="T36"/>
                <a:gd fmla="*/ 532 h 417" name="T37"/>
                <a:gd fmla="*/ 160 w 353" name="T38"/>
                <a:gd fmla="*/ 517 h 417" name="T39"/>
                <a:gd fmla="*/ 79 w 353" name="T40"/>
                <a:gd fmla="*/ 532 h 417" name="T41"/>
                <a:gd fmla="*/ 60 w 353" name="T42"/>
                <a:gd fmla="*/ 517 h 417" name="T43"/>
                <a:gd fmla="*/ 41 w 353" name="T44"/>
                <a:gd fmla="*/ 451 h 417" name="T45"/>
                <a:gd fmla="*/ 60 w 353" name="T46"/>
                <a:gd fmla="*/ 408 h 417" name="T47"/>
                <a:gd fmla="*/ 0 w 353" name="T48"/>
                <a:gd fmla="*/ 382 h 417" name="T49"/>
                <a:gd fmla="*/ 60 w 353" name="T50"/>
                <a:gd fmla="*/ 286 h 417" name="T51"/>
                <a:gd fmla="*/ 60 w 353" name="T52"/>
                <a:gd fmla="*/ 231 h 417" name="T53"/>
                <a:gd fmla="*/ 60 w 353" name="T54"/>
                <a:gd fmla="*/ 206 h 417" name="T55"/>
                <a:gd fmla="*/ 121 w 353" name="T56"/>
                <a:gd fmla="*/ 56 h 417" name="T57"/>
                <a:gd fmla="*/ 259 w 353" name="T58"/>
                <a:gd fmla="*/ 69 h 417" name="T59"/>
                <a:gd fmla="*/ 281 w 353" name="T60"/>
                <a:gd fmla="*/ 0 h 417" name="T61"/>
                <a:gd fmla="*/ 459 w 353" name="T62"/>
                <a:gd fmla="*/ 27 h 417" name="T63"/>
                <a:gd fmla="*/ 620 w 353" name="T64"/>
                <a:gd fmla="*/ 69 h 417" name="T65"/>
                <a:gd fmla="*/ 722 w 353" name="T66"/>
                <a:gd fmla="*/ 56 h 417" name="T67"/>
                <a:gd fmla="*/ 759 w 353" name="T68"/>
                <a:gd fmla="*/ 136 h 41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53" name="T105"/>
                <a:gd fmla="*/ 0 h 417" name="T106"/>
                <a:gd fmla="*/ 353 w 353" name="T107"/>
                <a:gd fmla="*/ 417 h 41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5" name="Freeform 25"/>
            <p:cNvSpPr/>
            <p:nvPr/>
          </p:nvSpPr>
          <p:spPr bwMode="gray">
            <a:xfrm>
              <a:off x="4413495" y="3799361"/>
              <a:ext cx="822498" cy="545280"/>
            </a:xfrm>
            <a:custGeom>
              <a:gdLst>
                <a:gd fmla="*/ 1216 w 489" name="T0"/>
                <a:gd fmla="*/ 404 h 321" name="T1"/>
                <a:gd fmla="*/ 1116 w 489" name="T2"/>
                <a:gd fmla="*/ 430 h 321" name="T3"/>
                <a:gd fmla="*/ 977 w 489" name="T4"/>
                <a:gd fmla="*/ 483 h 321" name="T5"/>
                <a:gd fmla="*/ 918 w 489" name="T6"/>
                <a:gd fmla="*/ 495 h 321" name="T7"/>
                <a:gd fmla="*/ 879 w 489" name="T8"/>
                <a:gd fmla="*/ 522 h 321" name="T9"/>
                <a:gd fmla="*/ 819 w 489" name="T10"/>
                <a:gd fmla="*/ 522 h 321" name="T11"/>
                <a:gd fmla="*/ 837 w 489" name="T12"/>
                <a:gd fmla="*/ 444 h 321" name="T13"/>
                <a:gd fmla="*/ 797 w 489" name="T14"/>
                <a:gd fmla="*/ 444 h 321" name="T15"/>
                <a:gd fmla="*/ 718 w 489" name="T16"/>
                <a:gd fmla="*/ 471 h 321" name="T17"/>
                <a:gd fmla="*/ 697 w 489" name="T18"/>
                <a:gd fmla="*/ 458 h 321" name="T19"/>
                <a:gd fmla="*/ 598 w 489" name="T20"/>
                <a:gd fmla="*/ 458 h 321" name="T21"/>
                <a:gd fmla="*/ 559 w 489" name="T22"/>
                <a:gd fmla="*/ 417 h 321" name="T23"/>
                <a:gd fmla="*/ 459 w 489" name="T24"/>
                <a:gd fmla="*/ 417 h 321" name="T25"/>
                <a:gd fmla="*/ 360 w 489" name="T26"/>
                <a:gd fmla="*/ 391 h 321" name="T27"/>
                <a:gd fmla="*/ 319 w 489" name="T28"/>
                <a:gd fmla="*/ 404 h 321" name="T29"/>
                <a:gd fmla="*/ 339 w 489" name="T30"/>
                <a:gd fmla="*/ 458 h 321" name="T31"/>
                <a:gd fmla="*/ 278 w 489" name="T32"/>
                <a:gd fmla="*/ 444 h 321" name="T33"/>
                <a:gd fmla="*/ 199 w 489" name="T34"/>
                <a:gd fmla="*/ 444 h 321" name="T35"/>
                <a:gd fmla="*/ 121 w 489" name="T36"/>
                <a:gd fmla="*/ 522 h 321" name="T37"/>
                <a:gd fmla="*/ 20 w 489" name="T38"/>
                <a:gd fmla="*/ 444 h 321" name="T39"/>
                <a:gd fmla="*/ 0 w 489" name="T40"/>
                <a:gd fmla="*/ 444 h 321" name="T41"/>
                <a:gd fmla="*/ 20 w 489" name="T42"/>
                <a:gd fmla="*/ 417 h 321" name="T43"/>
                <a:gd fmla="*/ 41 w 489" name="T44"/>
                <a:gd fmla="*/ 404 h 321" name="T45"/>
                <a:gd fmla="*/ 0 w 489" name="T46"/>
                <a:gd fmla="*/ 378 h 321" name="T47"/>
                <a:gd fmla="*/ 0 w 489" name="T48"/>
                <a:gd fmla="*/ 365 h 321" name="T49"/>
                <a:gd fmla="*/ 41 w 489" name="T50"/>
                <a:gd fmla="*/ 340 h 321" name="T51"/>
                <a:gd fmla="*/ 179 w 489" name="T52"/>
                <a:gd fmla="*/ 340 h 321" name="T53"/>
                <a:gd fmla="*/ 239 w 489" name="T54"/>
                <a:gd fmla="*/ 314 h 321" name="T55"/>
                <a:gd fmla="*/ 278 w 489" name="T56"/>
                <a:gd fmla="*/ 300 h 321" name="T57"/>
                <a:gd fmla="*/ 278 w 489" name="T58"/>
                <a:gd fmla="*/ 260 h 321" name="T59"/>
                <a:gd fmla="*/ 199 w 489" name="T60"/>
                <a:gd fmla="*/ 196 h 321" name="T61"/>
                <a:gd fmla="*/ 179 w 489" name="T62"/>
                <a:gd fmla="*/ 130 h 321" name="T63"/>
                <a:gd fmla="*/ 218 w 489" name="T64"/>
                <a:gd fmla="*/ 92 h 321" name="T65"/>
                <a:gd fmla="*/ 218 w 489" name="T66"/>
                <a:gd fmla="*/ 66 h 321" name="T67"/>
                <a:gd fmla="*/ 179 w 489" name="T68"/>
                <a:gd fmla="*/ 13 h 321" name="T69"/>
                <a:gd fmla="*/ 319 w 489" name="T70"/>
                <a:gd fmla="*/ 13 h 321" name="T71"/>
                <a:gd fmla="*/ 360 w 489" name="T72"/>
                <a:gd fmla="*/ 26 h 321" name="T73"/>
                <a:gd fmla="*/ 418 w 489" name="T74"/>
                <a:gd fmla="*/ 0 h 321" name="T75"/>
                <a:gd fmla="*/ 519 w 489" name="T76"/>
                <a:gd fmla="*/ 117 h 321" name="T77"/>
                <a:gd fmla="*/ 697 w 489" name="T78"/>
                <a:gd fmla="*/ 117 h 321" name="T79"/>
                <a:gd fmla="*/ 736 w 489" name="T80"/>
                <a:gd fmla="*/ 130 h 321" name="T81"/>
                <a:gd fmla="*/ 778 w 489" name="T82"/>
                <a:gd fmla="*/ 117 h 321" name="T83"/>
                <a:gd fmla="*/ 837 w 489" name="T84"/>
                <a:gd fmla="*/ 143 h 321" name="T85"/>
                <a:gd fmla="*/ 837 w 489" name="T86"/>
                <a:gd fmla="*/ 184 h 321" name="T87"/>
                <a:gd fmla="*/ 879 w 489" name="T88"/>
                <a:gd fmla="*/ 208 h 321" name="T89"/>
                <a:gd fmla="*/ 898 w 489" name="T90"/>
                <a:gd fmla="*/ 184 h 321" name="T91"/>
                <a:gd fmla="*/ 935 w 489" name="T92"/>
                <a:gd fmla="*/ 208 h 321" name="T93"/>
                <a:gd fmla="*/ 1017 w 489" name="T94"/>
                <a:gd fmla="*/ 208 h 321" name="T95"/>
                <a:gd fmla="*/ 1036 w 489" name="T96"/>
                <a:gd fmla="*/ 196 h 321" name="T97"/>
                <a:gd fmla="*/ 1157 w 489" name="T98"/>
                <a:gd fmla="*/ 248 h 321" name="T99"/>
                <a:gd fmla="*/ 1178 w 489" name="T100"/>
                <a:gd fmla="*/ 314 h 321" name="T101"/>
                <a:gd fmla="*/ 1178 w 489" name="T102"/>
                <a:gd fmla="*/ 352 h 321" name="T103"/>
                <a:gd fmla="*/ 1216 w 489" name="T104"/>
                <a:gd fmla="*/ 404 h 32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489" name="T159"/>
                <a:gd fmla="*/ 0 h 321" name="T160"/>
                <a:gd fmla="*/ 489 w 489" name="T161"/>
                <a:gd fmla="*/ 321 h 32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6" name="Freeform 26"/>
            <p:cNvSpPr/>
            <p:nvPr/>
          </p:nvSpPr>
          <p:spPr bwMode="gray">
            <a:xfrm>
              <a:off x="5072054" y="3606818"/>
              <a:ext cx="512835" cy="657725"/>
            </a:xfrm>
            <a:custGeom>
              <a:gdLst>
                <a:gd fmla="*/ 218 w 305" name="T0"/>
                <a:gd fmla="*/ 0 h 385" name="T1"/>
                <a:gd fmla="*/ 319 w 305" name="T2"/>
                <a:gd fmla="*/ 53 h 385" name="T3"/>
                <a:gd fmla="*/ 438 w 305" name="T4"/>
                <a:gd fmla="*/ 109 h 385" name="T5"/>
                <a:gd fmla="*/ 498 w 305" name="T6"/>
                <a:gd fmla="*/ 161 h 385" name="T7"/>
                <a:gd fmla="*/ 598 w 305" name="T8"/>
                <a:gd fmla="*/ 227 h 385" name="T9"/>
                <a:gd fmla="*/ 676 w 305" name="T10"/>
                <a:gd fmla="*/ 241 h 385" name="T11"/>
                <a:gd fmla="*/ 619 w 305" name="T12"/>
                <a:gd fmla="*/ 241 h 385" name="T13"/>
                <a:gd fmla="*/ 577 w 305" name="T14"/>
                <a:gd fmla="*/ 295 h 385" name="T15"/>
                <a:gd fmla="*/ 619 w 305" name="T16"/>
                <a:gd fmla="*/ 375 h 385" name="T17"/>
                <a:gd fmla="*/ 718 w 305" name="T18"/>
                <a:gd fmla="*/ 416 h 385" name="T19"/>
                <a:gd fmla="*/ 718 w 305" name="T20"/>
                <a:gd fmla="*/ 497 h 385" name="T21"/>
                <a:gd fmla="*/ 697 w 305" name="T22"/>
                <a:gd fmla="*/ 538 h 385" name="T23"/>
                <a:gd fmla="*/ 656 w 305" name="T24"/>
                <a:gd fmla="*/ 523 h 385" name="T25"/>
                <a:gd fmla="*/ 676 w 305" name="T26"/>
                <a:gd fmla="*/ 578 h 385" name="T27"/>
                <a:gd fmla="*/ 656 w 305" name="T28"/>
                <a:gd fmla="*/ 604 h 385" name="T29"/>
                <a:gd fmla="*/ 559 w 305" name="T30"/>
                <a:gd fmla="*/ 643 h 385" name="T31"/>
                <a:gd fmla="*/ 458 w 305" name="T32"/>
                <a:gd fmla="*/ 643 h 385" name="T33"/>
                <a:gd fmla="*/ 377 w 305" name="T34"/>
                <a:gd fmla="*/ 618 h 385" name="T35"/>
                <a:gd fmla="*/ 319 w 305" name="T36"/>
                <a:gd fmla="*/ 643 h 385" name="T37"/>
                <a:gd fmla="*/ 338 w 305" name="T38"/>
                <a:gd fmla="*/ 604 h 385" name="T39"/>
                <a:gd fmla="*/ 300 w 305" name="T40"/>
                <a:gd fmla="*/ 618 h 385" name="T41"/>
                <a:gd fmla="*/ 199 w 305" name="T42"/>
                <a:gd fmla="*/ 523 h 385" name="T43"/>
                <a:gd fmla="*/ 179 w 305" name="T44"/>
                <a:gd fmla="*/ 443 h 385" name="T45"/>
                <a:gd fmla="*/ 179 w 305" name="T46"/>
                <a:gd fmla="*/ 363 h 385" name="T47"/>
                <a:gd fmla="*/ 179 w 305" name="T48"/>
                <a:gd fmla="*/ 267 h 385" name="T49"/>
                <a:gd fmla="*/ 60 w 305" name="T50"/>
                <a:gd fmla="*/ 255 h 385" name="T51"/>
                <a:gd fmla="*/ 0 w 305" name="T52"/>
                <a:gd fmla="*/ 227 h 385" name="T53"/>
                <a:gd fmla="*/ 79 w 305" name="T54"/>
                <a:gd fmla="*/ 202 h 385" name="T55"/>
                <a:gd fmla="*/ 101 w 305" name="T56"/>
                <a:gd fmla="*/ 67 h 385" name="T57"/>
                <a:gd fmla="*/ 179 w 305" name="T58"/>
                <a:gd fmla="*/ 94 h 385" name="T59"/>
                <a:gd fmla="*/ 259 w 305" name="T60"/>
                <a:gd fmla="*/ 80 h 385" name="T61"/>
                <a:gd fmla="*/ 199 w 305" name="T62"/>
                <a:gd fmla="*/ 27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305" name="T96"/>
                <a:gd fmla="*/ 0 h 385" name="T97"/>
                <a:gd fmla="*/ 305 w 305" name="T98"/>
                <a:gd fmla="*/ 385 h 38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7" name="Freeform 27"/>
            <p:cNvSpPr/>
            <p:nvPr/>
          </p:nvSpPr>
          <p:spPr bwMode="gray">
            <a:xfrm>
              <a:off x="4615266" y="3401953"/>
              <a:ext cx="634739" cy="614595"/>
            </a:xfrm>
            <a:custGeom>
              <a:gdLst>
                <a:gd fmla="*/ 500 w 377" name="T0"/>
                <a:gd fmla="*/ 13 h 361" name="T1"/>
                <a:gd fmla="*/ 621 w 377" name="T2"/>
                <a:gd fmla="*/ 0 h 361" name="T3"/>
                <a:gd fmla="*/ 661 w 377" name="T4"/>
                <a:gd fmla="*/ 27 h 361" name="T5"/>
                <a:gd fmla="*/ 761 w 377" name="T6"/>
                <a:gd fmla="*/ 40 h 361" name="T7"/>
                <a:gd fmla="*/ 803 w 377" name="T8"/>
                <a:gd fmla="*/ 27 h 361" name="T9"/>
                <a:gd fmla="*/ 842 w 377" name="T10"/>
                <a:gd fmla="*/ 27 h 361" name="T11"/>
                <a:gd fmla="*/ 701 w 377" name="T12"/>
                <a:gd fmla="*/ 105 h 361" name="T13"/>
                <a:gd fmla="*/ 681 w 377" name="T14"/>
                <a:gd fmla="*/ 144 h 361" name="T15"/>
                <a:gd fmla="*/ 701 w 377" name="T16"/>
                <a:gd fmla="*/ 158 h 361" name="T17"/>
                <a:gd fmla="*/ 722 w 377" name="T18"/>
                <a:gd fmla="*/ 158 h 361" name="T19"/>
                <a:gd fmla="*/ 803 w 377" name="T20"/>
                <a:gd fmla="*/ 210 h 361" name="T21"/>
                <a:gd fmla="*/ 881 w 377" name="T22"/>
                <a:gd fmla="*/ 210 h 361" name="T23"/>
                <a:gd fmla="*/ 881 w 377" name="T24"/>
                <a:gd fmla="*/ 239 h 361" name="T25"/>
                <a:gd fmla="*/ 941 w 377" name="T26"/>
                <a:gd fmla="*/ 252 h 361" name="T27"/>
                <a:gd fmla="*/ 941 w 377" name="T28"/>
                <a:gd fmla="*/ 279 h 361" name="T29"/>
                <a:gd fmla="*/ 881 w 377" name="T30"/>
                <a:gd fmla="*/ 316 h 361" name="T31"/>
                <a:gd fmla="*/ 881 w 377" name="T32"/>
                <a:gd fmla="*/ 292 h 361" name="T33"/>
                <a:gd fmla="*/ 821 w 377" name="T34"/>
                <a:gd fmla="*/ 265 h 361" name="T35"/>
                <a:gd fmla="*/ 782 w 377" name="T36"/>
                <a:gd fmla="*/ 265 h 361" name="T37"/>
                <a:gd fmla="*/ 782 w 377" name="T38"/>
                <a:gd fmla="*/ 344 h 361" name="T39"/>
                <a:gd fmla="*/ 761 w 377" name="T40"/>
                <a:gd fmla="*/ 396 h 361" name="T41"/>
                <a:gd fmla="*/ 701 w 377" name="T42"/>
                <a:gd fmla="*/ 396 h 361" name="T43"/>
                <a:gd fmla="*/ 681 w 377" name="T44"/>
                <a:gd fmla="*/ 409 h 361" name="T45"/>
                <a:gd fmla="*/ 722 w 377" name="T46"/>
                <a:gd fmla="*/ 422 h 361" name="T47"/>
                <a:gd fmla="*/ 743 w 377" name="T48"/>
                <a:gd fmla="*/ 450 h 361" name="T49"/>
                <a:gd fmla="*/ 803 w 377" name="T50"/>
                <a:gd fmla="*/ 474 h 361" name="T51"/>
                <a:gd fmla="*/ 860 w 377" name="T52"/>
                <a:gd fmla="*/ 462 h 361" name="T53"/>
                <a:gd fmla="*/ 881 w 377" name="T54"/>
                <a:gd fmla="*/ 554 h 361" name="T55"/>
                <a:gd fmla="*/ 761 w 377" name="T56"/>
                <a:gd fmla="*/ 594 h 361" name="T57"/>
                <a:gd fmla="*/ 743 w 377" name="T58"/>
                <a:gd fmla="*/ 580 h 361" name="T59"/>
                <a:gd fmla="*/ 722 w 377" name="T60"/>
                <a:gd fmla="*/ 594 h 361" name="T61"/>
                <a:gd fmla="*/ 643 w 377" name="T62"/>
                <a:gd fmla="*/ 594 h 361" name="T63"/>
                <a:gd fmla="*/ 601 w 377" name="T64"/>
                <a:gd fmla="*/ 567 h 361" name="T65"/>
                <a:gd fmla="*/ 582 w 377" name="T66"/>
                <a:gd fmla="*/ 594 h 361" name="T67"/>
                <a:gd fmla="*/ 542 w 377" name="T68"/>
                <a:gd fmla="*/ 567 h 361" name="T69"/>
                <a:gd fmla="*/ 542 w 377" name="T70"/>
                <a:gd fmla="*/ 527 h 361" name="T71"/>
                <a:gd fmla="*/ 482 w 377" name="T72"/>
                <a:gd fmla="*/ 501 h 361" name="T73"/>
                <a:gd fmla="*/ 440 w 377" name="T74"/>
                <a:gd fmla="*/ 514 h 361" name="T75"/>
                <a:gd fmla="*/ 401 w 377" name="T76"/>
                <a:gd fmla="*/ 501 h 361" name="T77"/>
                <a:gd fmla="*/ 221 w 377" name="T78"/>
                <a:gd fmla="*/ 487 h 361" name="T79"/>
                <a:gd fmla="*/ 121 w 377" name="T80"/>
                <a:gd fmla="*/ 382 h 361" name="T81"/>
                <a:gd fmla="*/ 41 w 377" name="T82"/>
                <a:gd fmla="*/ 303 h 361" name="T83"/>
                <a:gd fmla="*/ 0 w 377" name="T84"/>
                <a:gd fmla="*/ 210 h 361" name="T85"/>
                <a:gd fmla="*/ 79 w 377" name="T86"/>
                <a:gd fmla="*/ 210 h 361" name="T87"/>
                <a:gd fmla="*/ 281 w 377" name="T88"/>
                <a:gd fmla="*/ 130 h 361" name="T89"/>
                <a:gd fmla="*/ 341 w 377" name="T90"/>
                <a:gd fmla="*/ 130 h 361" name="T91"/>
                <a:gd fmla="*/ 422 w 377" name="T92"/>
                <a:gd fmla="*/ 130 h 361" name="T93"/>
                <a:gd fmla="*/ 482 w 377" name="T94"/>
                <a:gd fmla="*/ 80 h 361" name="T95"/>
                <a:gd fmla="*/ 500 w 377" name="T96"/>
                <a:gd fmla="*/ 13 h 36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377" name="T147"/>
                <a:gd fmla="*/ 0 h 361" name="T148"/>
                <a:gd fmla="*/ 377 w 377" name="T149"/>
                <a:gd fmla="*/ 361 h 361"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8" name="Freeform 28"/>
            <p:cNvSpPr/>
            <p:nvPr/>
          </p:nvSpPr>
          <p:spPr bwMode="invGray">
            <a:xfrm>
              <a:off x="4602655" y="2842810"/>
              <a:ext cx="418956" cy="780952"/>
            </a:xfrm>
            <a:custGeom>
              <a:gdLst>
                <a:gd fmla="*/ 519 w 249" name="T0"/>
                <a:gd fmla="*/ 565 h 457" name="T1"/>
                <a:gd fmla="*/ 498 w 249" name="T2"/>
                <a:gd fmla="*/ 632 h 457" name="T3"/>
                <a:gd fmla="*/ 438 w 249" name="T4"/>
                <a:gd fmla="*/ 687 h 457" name="T5"/>
                <a:gd fmla="*/ 339 w 249" name="T6"/>
                <a:gd fmla="*/ 673 h 457" name="T7"/>
                <a:gd fmla="*/ 199 w 249" name="T8"/>
                <a:gd fmla="*/ 724 h 457" name="T9"/>
                <a:gd fmla="*/ 101 w 249" name="T10"/>
                <a:gd fmla="*/ 765 h 457" name="T11"/>
                <a:gd fmla="*/ 20 w 249" name="T12"/>
                <a:gd fmla="*/ 765 h 457" name="T13"/>
                <a:gd fmla="*/ 0 w 249" name="T14"/>
                <a:gd fmla="*/ 752 h 457" name="T15"/>
                <a:gd fmla="*/ 41 w 249" name="T16"/>
                <a:gd fmla="*/ 646 h 457" name="T17"/>
                <a:gd fmla="*/ 60 w 249" name="T18"/>
                <a:gd fmla="*/ 619 h 457" name="T19"/>
                <a:gd fmla="*/ 20 w 249" name="T20"/>
                <a:gd fmla="*/ 551 h 457" name="T21"/>
                <a:gd fmla="*/ 41 w 249" name="T22"/>
                <a:gd fmla="*/ 444 h 457" name="T23"/>
                <a:gd fmla="*/ 60 w 249" name="T24"/>
                <a:gd fmla="*/ 376 h 457" name="T25"/>
                <a:gd fmla="*/ 79 w 249" name="T26"/>
                <a:gd fmla="*/ 349 h 457" name="T27"/>
                <a:gd fmla="*/ 41 w 249" name="T28"/>
                <a:gd fmla="*/ 323 h 457" name="T29"/>
                <a:gd fmla="*/ 79 w 249" name="T30"/>
                <a:gd fmla="*/ 270 h 457" name="T31"/>
                <a:gd fmla="*/ 138 w 249" name="T32"/>
                <a:gd fmla="*/ 189 h 457" name="T33"/>
                <a:gd fmla="*/ 138 w 249" name="T34"/>
                <a:gd fmla="*/ 135 h 457" name="T35"/>
                <a:gd fmla="*/ 179 w 249" name="T36"/>
                <a:gd fmla="*/ 135 h 457" name="T37"/>
                <a:gd fmla="*/ 300 w 249" name="T38"/>
                <a:gd fmla="*/ 41 h 457" name="T39"/>
                <a:gd fmla="*/ 360 w 249" name="T40"/>
                <a:gd fmla="*/ 27 h 457" name="T41"/>
                <a:gd fmla="*/ 421 w 249" name="T42"/>
                <a:gd fmla="*/ 0 h 457" name="T43"/>
                <a:gd fmla="*/ 438 w 249" name="T44"/>
                <a:gd fmla="*/ 13 h 457" name="T45"/>
                <a:gd fmla="*/ 538 w 249" name="T46"/>
                <a:gd fmla="*/ 0 h 457" name="T47"/>
                <a:gd fmla="*/ 598 w 249" name="T48"/>
                <a:gd fmla="*/ 41 h 457" name="T49"/>
                <a:gd fmla="*/ 538 w 249" name="T50"/>
                <a:gd fmla="*/ 54 h 457" name="T51"/>
                <a:gd fmla="*/ 519 w 249" name="T52"/>
                <a:gd fmla="*/ 80 h 457" name="T53"/>
                <a:gd fmla="*/ 598 w 249" name="T54"/>
                <a:gd fmla="*/ 80 h 457" name="T55"/>
                <a:gd fmla="*/ 620 w 249" name="T56"/>
                <a:gd fmla="*/ 149 h 457" name="T57"/>
                <a:gd fmla="*/ 580 w 249" name="T58"/>
                <a:gd fmla="*/ 202 h 457" name="T59"/>
                <a:gd fmla="*/ 538 w 249" name="T60"/>
                <a:gd fmla="*/ 175 h 457" name="T61"/>
                <a:gd fmla="*/ 480 w 249" name="T62"/>
                <a:gd fmla="*/ 202 h 457" name="T63"/>
                <a:gd fmla="*/ 498 w 249" name="T64"/>
                <a:gd fmla="*/ 229 h 457" name="T65"/>
                <a:gd fmla="*/ 459 w 249" name="T66"/>
                <a:gd fmla="*/ 270 h 457" name="T67"/>
                <a:gd fmla="*/ 560 w 249" name="T68"/>
                <a:gd fmla="*/ 363 h 457" name="T69"/>
                <a:gd fmla="*/ 480 w 249" name="T70"/>
                <a:gd fmla="*/ 510 h 457" name="T71"/>
                <a:gd fmla="*/ 519 w 249" name="T72"/>
                <a:gd fmla="*/ 565 h 45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49" name="T111"/>
                <a:gd fmla="*/ 0 h 457" name="T112"/>
                <a:gd fmla="*/ 249 w 249" name="T113"/>
                <a:gd fmla="*/ 457 h 457"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29" name="Freeform 29"/>
            <p:cNvSpPr/>
            <p:nvPr/>
          </p:nvSpPr>
          <p:spPr bwMode="gray">
            <a:xfrm>
              <a:off x="4157077" y="2978360"/>
              <a:ext cx="540859" cy="1038189"/>
            </a:xfrm>
            <a:custGeom>
              <a:gdLst>
                <a:gd fmla="*/ 806 w 321" name="T0"/>
                <a:gd fmla="*/ 797 h 609" name="T1"/>
                <a:gd fmla="*/ 744 w 321" name="T2"/>
                <a:gd fmla="*/ 825 h 609" name="T3"/>
                <a:gd fmla="*/ 705 w 321" name="T4"/>
                <a:gd fmla="*/ 811 h 609" name="T5"/>
                <a:gd fmla="*/ 562 w 321" name="T6"/>
                <a:gd fmla="*/ 811 h 609" name="T7"/>
                <a:gd fmla="*/ 605 w 321" name="T8"/>
                <a:gd fmla="*/ 863 h 609" name="T9"/>
                <a:gd fmla="*/ 562 w 321" name="T10"/>
                <a:gd fmla="*/ 930 h 609" name="T11"/>
                <a:gd fmla="*/ 583 w 321" name="T12"/>
                <a:gd fmla="*/ 1010 h 609" name="T13"/>
                <a:gd fmla="*/ 503 w 321" name="T14"/>
                <a:gd fmla="*/ 996 h 609" name="T15"/>
                <a:gd fmla="*/ 384 w 321" name="T16"/>
                <a:gd fmla="*/ 943 h 609" name="T17"/>
                <a:gd fmla="*/ 240 w 321" name="T18"/>
                <a:gd fmla="*/ 916 h 609" name="T19"/>
                <a:gd fmla="*/ 141 w 321" name="T20"/>
                <a:gd fmla="*/ 863 h 609" name="T21"/>
                <a:gd fmla="*/ 41 w 321" name="T22"/>
                <a:gd fmla="*/ 863 h 609" name="T23"/>
                <a:gd fmla="*/ 41 w 321" name="T24"/>
                <a:gd fmla="*/ 851 h 609" name="T25"/>
                <a:gd fmla="*/ 0 w 321" name="T26"/>
                <a:gd fmla="*/ 838 h 609" name="T27"/>
                <a:gd fmla="*/ 20 w 321" name="T28"/>
                <a:gd fmla="*/ 825 h 609" name="T29"/>
                <a:gd fmla="*/ 20 w 321" name="T30"/>
                <a:gd fmla="*/ 784 h 609" name="T31"/>
                <a:gd fmla="*/ 0 w 321" name="T32"/>
                <a:gd fmla="*/ 771 h 609" name="T33"/>
                <a:gd fmla="*/ 41 w 321" name="T34"/>
                <a:gd fmla="*/ 758 h 609" name="T35"/>
                <a:gd fmla="*/ 121 w 321" name="T36"/>
                <a:gd fmla="*/ 758 h 609" name="T37"/>
                <a:gd fmla="*/ 121 w 321" name="T38"/>
                <a:gd fmla="*/ 572 h 609" name="T39"/>
                <a:gd fmla="*/ 221 w 321" name="T40"/>
                <a:gd fmla="*/ 572 h 609" name="T41"/>
                <a:gd fmla="*/ 221 w 321" name="T42"/>
                <a:gd fmla="*/ 597 h 609" name="T43"/>
                <a:gd fmla="*/ 281 w 321" name="T44"/>
                <a:gd fmla="*/ 597 h 609" name="T45"/>
                <a:gd fmla="*/ 281 w 321" name="T46"/>
                <a:gd fmla="*/ 545 h 609" name="T47"/>
                <a:gd fmla="*/ 402 w 321" name="T48"/>
                <a:gd fmla="*/ 545 h 609" name="T49"/>
                <a:gd fmla="*/ 422 w 321" name="T50"/>
                <a:gd fmla="*/ 466 h 609" name="T51"/>
                <a:gd fmla="*/ 422 w 321" name="T52"/>
                <a:gd fmla="*/ 411 h 609" name="T53"/>
                <a:gd fmla="*/ 362 w 321" name="T54"/>
                <a:gd fmla="*/ 385 h 609" name="T55"/>
                <a:gd fmla="*/ 281 w 321" name="T56"/>
                <a:gd fmla="*/ 345 h 609" name="T57"/>
                <a:gd fmla="*/ 240 w 321" name="T58"/>
                <a:gd fmla="*/ 307 h 609" name="T59"/>
                <a:gd fmla="*/ 260 w 321" name="T60"/>
                <a:gd fmla="*/ 239 h 609" name="T61"/>
                <a:gd fmla="*/ 301 w 321" name="T62"/>
                <a:gd fmla="*/ 214 h 609" name="T63"/>
                <a:gd fmla="*/ 362 w 321" name="T64"/>
                <a:gd fmla="*/ 239 h 609" name="T65"/>
                <a:gd fmla="*/ 444 w 321" name="T66"/>
                <a:gd fmla="*/ 239 h 609" name="T67"/>
                <a:gd fmla="*/ 463 w 321" name="T68"/>
                <a:gd fmla="*/ 199 h 609" name="T69"/>
                <a:gd fmla="*/ 503 w 321" name="T70"/>
                <a:gd fmla="*/ 199 h 609" name="T71"/>
                <a:gd fmla="*/ 483 w 321" name="T72"/>
                <a:gd fmla="*/ 145 h 609" name="T73"/>
                <a:gd fmla="*/ 622 w 321" name="T74"/>
                <a:gd fmla="*/ 53 h 609" name="T75"/>
                <a:gd fmla="*/ 622 w 321" name="T76"/>
                <a:gd fmla="*/ 27 h 609" name="T77"/>
                <a:gd fmla="*/ 705 w 321" name="T78"/>
                <a:gd fmla="*/ 27 h 609" name="T79"/>
                <a:gd fmla="*/ 723 w 321" name="T80"/>
                <a:gd fmla="*/ 41 h 609" name="T81"/>
                <a:gd fmla="*/ 744 w 321" name="T82"/>
                <a:gd fmla="*/ 13 h 609" name="T83"/>
                <a:gd fmla="*/ 765 w 321" name="T84"/>
                <a:gd fmla="*/ 0 h 609" name="T85"/>
                <a:gd fmla="*/ 806 w 321" name="T86"/>
                <a:gd fmla="*/ 41 h 609" name="T87"/>
                <a:gd fmla="*/ 806 w 321" name="T88"/>
                <a:gd fmla="*/ 53 h 609" name="T89"/>
                <a:gd fmla="*/ 705 w 321" name="T90"/>
                <a:gd fmla="*/ 186 h 609" name="T91"/>
                <a:gd fmla="*/ 744 w 321" name="T92"/>
                <a:gd fmla="*/ 214 h 609" name="T93"/>
                <a:gd fmla="*/ 705 w 321" name="T94"/>
                <a:gd fmla="*/ 307 h 609" name="T95"/>
                <a:gd fmla="*/ 684 w 321" name="T96"/>
                <a:gd fmla="*/ 411 h 609" name="T97"/>
                <a:gd fmla="*/ 723 w 321" name="T98"/>
                <a:gd fmla="*/ 479 h 609" name="T99"/>
                <a:gd fmla="*/ 663 w 321" name="T100"/>
                <a:gd fmla="*/ 597 h 609" name="T101"/>
                <a:gd fmla="*/ 684 w 321" name="T102"/>
                <a:gd fmla="*/ 623 h 609" name="T103"/>
                <a:gd fmla="*/ 723 w 321" name="T104"/>
                <a:gd fmla="*/ 716 h 609" name="T105"/>
                <a:gd fmla="*/ 806 w 321" name="T106"/>
                <a:gd fmla="*/ 797 h 60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321" name="T162"/>
                <a:gd fmla="*/ 0 h 609" name="T163"/>
                <a:gd fmla="*/ 321 w 321" name="T164"/>
                <a:gd fmla="*/ 609 h 609"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30" name="Freeform 30"/>
            <p:cNvSpPr/>
            <p:nvPr/>
          </p:nvSpPr>
          <p:spPr bwMode="invGray">
            <a:xfrm>
              <a:off x="4056191" y="2992223"/>
              <a:ext cx="295651" cy="534498"/>
            </a:xfrm>
            <a:custGeom>
              <a:gdLst>
                <a:gd fmla="*/ 423 w 177" name="T0"/>
                <a:gd fmla="*/ 201 h 313" name="T1"/>
                <a:gd fmla="*/ 386 w 177" name="T2"/>
                <a:gd fmla="*/ 173 h 313" name="T3"/>
                <a:gd fmla="*/ 288 w 177" name="T4"/>
                <a:gd fmla="*/ 149 h 313" name="T5"/>
                <a:gd fmla="*/ 327 w 177" name="T6"/>
                <a:gd fmla="*/ 53 h 313" name="T7"/>
                <a:gd fmla="*/ 309 w 177" name="T8"/>
                <a:gd fmla="*/ 0 h 313" name="T9"/>
                <a:gd fmla="*/ 175 w 177" name="T10"/>
                <a:gd fmla="*/ 93 h 313" name="T11"/>
                <a:gd fmla="*/ 154 w 177" name="T12"/>
                <a:gd fmla="*/ 187 h 313" name="T13"/>
                <a:gd fmla="*/ 97 w 177" name="T14"/>
                <a:gd fmla="*/ 201 h 313" name="T15"/>
                <a:gd fmla="*/ 20 w 177" name="T16"/>
                <a:gd fmla="*/ 241 h 313" name="T17"/>
                <a:gd fmla="*/ 0 w 177" name="T18"/>
                <a:gd fmla="*/ 280 h 313" name="T19"/>
                <a:gd fmla="*/ 97 w 177" name="T20"/>
                <a:gd fmla="*/ 322 h 313" name="T21"/>
                <a:gd fmla="*/ 97 w 177" name="T22"/>
                <a:gd fmla="*/ 375 h 313" name="T23"/>
                <a:gd fmla="*/ 116 w 177" name="T24"/>
                <a:gd fmla="*/ 402 h 313" name="T25"/>
                <a:gd fmla="*/ 97 w 177" name="T26"/>
                <a:gd fmla="*/ 442 h 313" name="T27"/>
                <a:gd fmla="*/ 116 w 177" name="T28"/>
                <a:gd fmla="*/ 468 h 313" name="T29"/>
                <a:gd fmla="*/ 230 w 177" name="T30"/>
                <a:gd fmla="*/ 523 h 313" name="T31"/>
                <a:gd fmla="*/ 272 w 177" name="T32"/>
                <a:gd fmla="*/ 523 h 313" name="T33"/>
                <a:gd fmla="*/ 272 w 177" name="T34"/>
                <a:gd fmla="*/ 497 h 313" name="T35"/>
                <a:gd fmla="*/ 309 w 177" name="T36"/>
                <a:gd fmla="*/ 456 h 313" name="T37"/>
                <a:gd fmla="*/ 288 w 177" name="T38"/>
                <a:gd fmla="*/ 402 h 313" name="T39"/>
                <a:gd fmla="*/ 272 w 177" name="T40"/>
                <a:gd fmla="*/ 402 h 313" name="T41"/>
                <a:gd fmla="*/ 250 w 177" name="T42"/>
                <a:gd fmla="*/ 349 h 313" name="T43"/>
                <a:gd fmla="*/ 288 w 177" name="T44"/>
                <a:gd fmla="*/ 349 h 313" name="T45"/>
                <a:gd fmla="*/ 288 w 177" name="T46"/>
                <a:gd fmla="*/ 294 h 313" name="T47"/>
                <a:gd fmla="*/ 327 w 177" name="T48"/>
                <a:gd fmla="*/ 294 h 313" name="T49"/>
                <a:gd fmla="*/ 365 w 177" name="T50"/>
                <a:gd fmla="*/ 308 h 313" name="T51"/>
                <a:gd fmla="*/ 386 w 177" name="T52"/>
                <a:gd fmla="*/ 227 h 313" name="T53"/>
                <a:gd fmla="*/ 423 w 177" name="T54"/>
                <a:gd fmla="*/ 201 h 31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77" name="T84"/>
                <a:gd fmla="*/ 0 h 313" name="T85"/>
                <a:gd fmla="*/ 177 w 177" name="T86"/>
                <a:gd fmla="*/ 313 h 313"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31" name="Freeform 31"/>
            <p:cNvSpPr/>
            <p:nvPr/>
          </p:nvSpPr>
          <p:spPr bwMode="invGray">
            <a:xfrm>
              <a:off x="2998293" y="2460806"/>
              <a:ext cx="1443225" cy="1434056"/>
            </a:xfrm>
            <a:custGeom>
              <a:gdLst>
                <a:gd fmla="*/ 1584 w 857" name="T0"/>
                <a:gd fmla="*/ 798 h 841" name="T1"/>
                <a:gd fmla="*/ 1686 w 857" name="T2"/>
                <a:gd fmla="*/ 890 h 841" name="T3"/>
                <a:gd fmla="*/ 1686 w 857" name="T4"/>
                <a:gd fmla="*/ 943 h 841" name="T5"/>
                <a:gd fmla="*/ 1847 w 857" name="T6"/>
                <a:gd fmla="*/ 1038 h 841" name="T7"/>
                <a:gd fmla="*/ 1865 w 857" name="T8"/>
                <a:gd fmla="*/ 997 h 841" name="T9"/>
                <a:gd fmla="*/ 1885 w 857" name="T10"/>
                <a:gd fmla="*/ 917 h 841" name="T11"/>
                <a:gd fmla="*/ 1847 w 857" name="T12"/>
                <a:gd fmla="*/ 866 h 841" name="T13"/>
                <a:gd fmla="*/ 1885 w 857" name="T14"/>
                <a:gd fmla="*/ 811 h 841" name="T15"/>
                <a:gd fmla="*/ 2005 w 857" name="T16"/>
                <a:gd fmla="*/ 851 h 841" name="T17"/>
                <a:gd fmla="*/ 2148 w 857" name="T18"/>
                <a:gd fmla="*/ 917 h 841" name="T19"/>
                <a:gd fmla="*/ 2005 w 857" name="T20"/>
                <a:gd fmla="*/ 1052 h 841" name="T21"/>
                <a:gd fmla="*/ 1946 w 857" name="T22"/>
                <a:gd fmla="*/ 1104 h 841" name="T23"/>
                <a:gd fmla="*/ 1847 w 857" name="T24"/>
                <a:gd fmla="*/ 1077 h 841" name="T25"/>
                <a:gd fmla="*/ 1766 w 857" name="T26"/>
                <a:gd fmla="*/ 1250 h 841" name="T27"/>
                <a:gd fmla="*/ 1745 w 857" name="T28"/>
                <a:gd fmla="*/ 1291 h 841" name="T29"/>
                <a:gd fmla="*/ 1726 w 857" name="T30"/>
                <a:gd fmla="*/ 1343 h 841" name="T31"/>
                <a:gd fmla="*/ 1584 w 857" name="T32"/>
                <a:gd fmla="*/ 1397 h 841" name="T33"/>
                <a:gd fmla="*/ 1487 w 857" name="T34"/>
                <a:gd fmla="*/ 1263 h 841" name="T35"/>
                <a:gd fmla="*/ 1445 w 857" name="T36"/>
                <a:gd fmla="*/ 1250 h 841" name="T37"/>
                <a:gd fmla="*/ 1324 w 857" name="T38"/>
                <a:gd fmla="*/ 1156 h 841" name="T39"/>
                <a:gd fmla="*/ 1244 w 857" name="T40"/>
                <a:gd fmla="*/ 1182 h 841" name="T41"/>
                <a:gd fmla="*/ 1224 w 857" name="T42"/>
                <a:gd fmla="*/ 1210 h 841" name="T43"/>
                <a:gd fmla="*/ 1203 w 857" name="T44"/>
                <a:gd fmla="*/ 1291 h 841" name="T45"/>
                <a:gd fmla="*/ 1165 w 857" name="T46"/>
                <a:gd fmla="*/ 1238 h 841" name="T47"/>
                <a:gd fmla="*/ 1043 w 857" name="T48"/>
                <a:gd fmla="*/ 1210 h 841" name="T49"/>
                <a:gd fmla="*/ 1023 w 857" name="T50"/>
                <a:gd fmla="*/ 1145 h 841" name="T51"/>
                <a:gd fmla="*/ 1144 w 857" name="T52"/>
                <a:gd fmla="*/ 1156 h 841" name="T53"/>
                <a:gd fmla="*/ 1224 w 857" name="T54"/>
                <a:gd fmla="*/ 1118 h 841" name="T55"/>
                <a:gd fmla="*/ 1165 w 857" name="T56"/>
                <a:gd fmla="*/ 1064 h 841" name="T57"/>
                <a:gd fmla="*/ 1264 w 857" name="T58"/>
                <a:gd fmla="*/ 997 h 841" name="T59"/>
                <a:gd fmla="*/ 1344 w 857" name="T60"/>
                <a:gd fmla="*/ 943 h 841" name="T61"/>
                <a:gd fmla="*/ 1203 w 857" name="T62"/>
                <a:gd fmla="*/ 679 h 841" name="T63"/>
                <a:gd fmla="*/ 1023 w 857" name="T64"/>
                <a:gd fmla="*/ 599 h 841" name="T65"/>
                <a:gd fmla="*/ 861 w 857" name="T66"/>
                <a:gd fmla="*/ 559 h 841" name="T67"/>
                <a:gd fmla="*/ 703 w 857" name="T68"/>
                <a:gd fmla="*/ 518 h 841" name="T69"/>
                <a:gd fmla="*/ 522 w 857" name="T70"/>
                <a:gd fmla="*/ 559 h 841" name="T71"/>
                <a:gd fmla="*/ 121 w 857" name="T72"/>
                <a:gd fmla="*/ 399 h 841" name="T73"/>
                <a:gd fmla="*/ 20 w 857" name="T74"/>
                <a:gd fmla="*/ 266 h 841" name="T75"/>
                <a:gd fmla="*/ 121 w 857" name="T76"/>
                <a:gd fmla="*/ 252 h 841" name="T77"/>
                <a:gd fmla="*/ 281 w 857" name="T78"/>
                <a:gd fmla="*/ 159 h 841" name="T79"/>
                <a:gd fmla="*/ 341 w 857" name="T80"/>
                <a:gd fmla="*/ 106 h 841" name="T81"/>
                <a:gd fmla="*/ 542 w 857" name="T82"/>
                <a:gd fmla="*/ 53 h 841" name="T83"/>
                <a:gd fmla="*/ 582 w 857" name="T84"/>
                <a:gd fmla="*/ 0 h 841" name="T85"/>
                <a:gd fmla="*/ 722 w 857" name="T86"/>
                <a:gd fmla="*/ 122 h 841" name="T87"/>
                <a:gd fmla="*/ 743 w 857" name="T88"/>
                <a:gd fmla="*/ 214 h 841" name="T89"/>
                <a:gd fmla="*/ 782 w 857" name="T90"/>
                <a:gd fmla="*/ 293 h 841" name="T91"/>
                <a:gd fmla="*/ 844 w 857" name="T92"/>
                <a:gd fmla="*/ 320 h 841" name="T93"/>
                <a:gd fmla="*/ 1023 w 857" name="T94"/>
                <a:gd fmla="*/ 293 h 841" name="T95"/>
                <a:gd fmla="*/ 1023 w 857" name="T96"/>
                <a:gd fmla="*/ 359 h 841" name="T97"/>
                <a:gd fmla="*/ 964 w 857" name="T98"/>
                <a:gd fmla="*/ 424 h 841" name="T99"/>
                <a:gd fmla="*/ 1083 w 857" name="T100"/>
                <a:gd fmla="*/ 546 h 841" name="T101"/>
                <a:gd fmla="*/ 1244 w 857" name="T102"/>
                <a:gd fmla="*/ 572 h 841" name="T103"/>
                <a:gd fmla="*/ 1324 w 857" name="T104"/>
                <a:gd fmla="*/ 531 h 841" name="T105"/>
                <a:gd fmla="*/ 1465 w 857" name="T106"/>
                <a:gd fmla="*/ 531 h 841" name="T107"/>
                <a:gd fmla="*/ 1565 w 857" name="T108"/>
                <a:gd fmla="*/ 559 h 841" name="T109"/>
                <a:gd fmla="*/ 1445 w 857" name="T110"/>
                <a:gd fmla="*/ 651 h 841" name="T111"/>
                <a:gd fmla="*/ 1505 w 857" name="T112"/>
                <a:gd fmla="*/ 758 h 84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857" name="T171"/>
                <a:gd fmla="*/ 0 h 841" name="T172"/>
                <a:gd fmla="*/ 857 w 857" name="T173"/>
                <a:gd fmla="*/ 841 h 841"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32" name="Freeform 32"/>
            <p:cNvSpPr/>
            <p:nvPr/>
          </p:nvSpPr>
          <p:spPr bwMode="invGray">
            <a:xfrm>
              <a:off x="3456482" y="1136115"/>
              <a:ext cx="2397436" cy="2117966"/>
            </a:xfrm>
            <a:custGeom>
              <a:gdLst>
                <a:gd fmla="*/ 41 w 1425" name="T0"/>
                <a:gd fmla="*/ 1497 h 1241" name="T1"/>
                <a:gd fmla="*/ 158 w 1425" name="T2"/>
                <a:gd fmla="*/ 1617 h 1241" name="T3"/>
                <a:gd fmla="*/ 339 w 1425" name="T4"/>
                <a:gd fmla="*/ 1629 h 1241" name="T5"/>
                <a:gd fmla="*/ 279 w 1425" name="T6"/>
                <a:gd fmla="*/ 1722 h 1241" name="T7"/>
                <a:gd fmla="*/ 538 w 1425" name="T8"/>
                <a:gd fmla="*/ 1885 h 1241" name="T9"/>
                <a:gd fmla="*/ 639 w 1425" name="T10"/>
                <a:gd fmla="*/ 1829 h 1241" name="T11"/>
                <a:gd fmla="*/ 879 w 1425" name="T12"/>
                <a:gd fmla="*/ 1843 h 1241" name="T13"/>
                <a:gd fmla="*/ 819 w 1425" name="T14"/>
                <a:gd fmla="*/ 2070 h 1241" name="T15"/>
                <a:gd fmla="*/ 1058 w 1425" name="T16"/>
                <a:gd fmla="*/ 2004 h 1241" name="T17"/>
                <a:gd fmla="*/ 1240 w 1425" name="T18"/>
                <a:gd fmla="*/ 1856 h 1241" name="T19"/>
                <a:gd fmla="*/ 1396 w 1425" name="T20"/>
                <a:gd fmla="*/ 2043 h 1241" name="T21"/>
                <a:gd fmla="*/ 1498 w 1425" name="T22"/>
                <a:gd fmla="*/ 2004 h 1241" name="T23"/>
                <a:gd fmla="*/ 1657 w 1425" name="T24"/>
                <a:gd fmla="*/ 1856 h 1241" name="T25"/>
                <a:gd fmla="*/ 1758 w 1425" name="T26"/>
                <a:gd fmla="*/ 1829 h 1241" name="T27"/>
                <a:gd fmla="*/ 1837 w 1425" name="T28"/>
                <a:gd fmla="*/ 1829 h 1241" name="T29"/>
                <a:gd fmla="*/ 1998 w 1425" name="T30"/>
                <a:gd fmla="*/ 1712 h 1241" name="T31"/>
                <a:gd fmla="*/ 2155 w 1425" name="T32"/>
                <a:gd fmla="*/ 1684 h 1241" name="T33"/>
                <a:gd fmla="*/ 2236 w 1425" name="T34"/>
                <a:gd fmla="*/ 1536 h 1241" name="T35"/>
                <a:gd fmla="*/ 2355 w 1425" name="T36"/>
                <a:gd fmla="*/ 1522 h 1241" name="T37"/>
                <a:gd fmla="*/ 2515 w 1425" name="T38"/>
                <a:gd fmla="*/ 1456 h 1241" name="T39"/>
                <a:gd fmla="*/ 2715 w 1425" name="T40"/>
                <a:gd fmla="*/ 1376 h 1241" name="T41"/>
                <a:gd fmla="*/ 2814 w 1425" name="T42"/>
                <a:gd fmla="*/ 1536 h 1241" name="T43"/>
                <a:gd fmla="*/ 2933 w 1425" name="T44"/>
                <a:gd fmla="*/ 1482 h 1241" name="T45"/>
                <a:gd fmla="*/ 2933 w 1425" name="T46"/>
                <a:gd fmla="*/ 1403 h 1241" name="T47"/>
                <a:gd fmla="*/ 3374 w 1425" name="T48"/>
                <a:gd fmla="*/ 1310 h 1241" name="T49"/>
                <a:gd fmla="*/ 3434 w 1425" name="T50"/>
                <a:gd fmla="*/ 1217 h 1241" name="T51"/>
                <a:gd fmla="*/ 3274 w 1425" name="T52"/>
                <a:gd fmla="*/ 1122 h 1241" name="T53"/>
                <a:gd fmla="*/ 3155 w 1425" name="T54"/>
                <a:gd fmla="*/ 934 h 1241" name="T55"/>
                <a:gd fmla="*/ 3334 w 1425" name="T56"/>
                <a:gd fmla="*/ 934 h 1241" name="T57"/>
                <a:gd fmla="*/ 3374 w 1425" name="T58"/>
                <a:gd fmla="*/ 788 h 1241" name="T59"/>
                <a:gd fmla="*/ 3233 w 1425" name="T60"/>
                <a:gd fmla="*/ 721 h 1241" name="T61"/>
                <a:gd fmla="*/ 3472 w 1425" name="T62"/>
                <a:gd fmla="*/ 493 h 1241" name="T63"/>
                <a:gd fmla="*/ 3554 w 1425" name="T64"/>
                <a:gd fmla="*/ 214 h 1241" name="T65"/>
                <a:gd fmla="*/ 3355 w 1425" name="T66"/>
                <a:gd fmla="*/ 214 h 1241" name="T67"/>
                <a:gd fmla="*/ 3155 w 1425" name="T68"/>
                <a:gd fmla="*/ 122 h 1241" name="T69"/>
                <a:gd fmla="*/ 2974 w 1425" name="T70"/>
                <a:gd fmla="*/ 109 h 1241" name="T71"/>
                <a:gd fmla="*/ 2914 w 1425" name="T72"/>
                <a:gd fmla="*/ 0 h 1241" name="T73"/>
                <a:gd fmla="*/ 2896 w 1425" name="T74"/>
                <a:gd fmla="*/ 109 h 1241" name="T75"/>
                <a:gd fmla="*/ 2814 w 1425" name="T76"/>
                <a:gd fmla="*/ 280 h 1241" name="T77"/>
                <a:gd fmla="*/ 2795 w 1425" name="T78"/>
                <a:gd fmla="*/ 401 h 1241" name="T79"/>
                <a:gd fmla="*/ 2476 w 1425" name="T80"/>
                <a:gd fmla="*/ 466 h 1241" name="T81"/>
                <a:gd fmla="*/ 2476 w 1425" name="T82"/>
                <a:gd fmla="*/ 721 h 1241" name="T83"/>
                <a:gd fmla="*/ 2634 w 1425" name="T84"/>
                <a:gd fmla="*/ 695 h 1241" name="T85"/>
                <a:gd fmla="*/ 2836 w 1425" name="T86"/>
                <a:gd fmla="*/ 748 h 1241" name="T87"/>
                <a:gd fmla="*/ 2836 w 1425" name="T88"/>
                <a:gd fmla="*/ 841 h 1241" name="T89"/>
                <a:gd fmla="*/ 2596 w 1425" name="T90"/>
                <a:gd fmla="*/ 895 h 1241" name="T91"/>
                <a:gd fmla="*/ 2476 w 1425" name="T92"/>
                <a:gd fmla="*/ 988 h 1241" name="T93"/>
                <a:gd fmla="*/ 2155 w 1425" name="T94"/>
                <a:gd fmla="*/ 1109 h 1241" name="T95"/>
                <a:gd fmla="*/ 1897 w 1425" name="T96"/>
                <a:gd fmla="*/ 1082 h 1241" name="T97"/>
                <a:gd fmla="*/ 1916 w 1425" name="T98"/>
                <a:gd fmla="*/ 1255 h 1241" name="T99"/>
                <a:gd fmla="*/ 1596 w 1425" name="T100"/>
                <a:gd fmla="*/ 1415 h 1241" name="T101"/>
                <a:gd fmla="*/ 1139 w 1425" name="T102"/>
                <a:gd fmla="*/ 1469 h 1241" name="T103"/>
                <a:gd fmla="*/ 879 w 1425" name="T104"/>
                <a:gd fmla="*/ 1482 h 1241" name="T105"/>
                <a:gd fmla="*/ 620 w 1425" name="T106"/>
                <a:gd fmla="*/ 1441 h 1241" name="T107"/>
                <a:gd fmla="*/ 239 w 1425" name="T108"/>
                <a:gd fmla="*/ 1363 h 1241"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425" name="T165"/>
                <a:gd fmla="*/ 0 h 1241" name="T166"/>
                <a:gd fmla="*/ 1425 w 1425" name="T167"/>
                <a:gd fmla="*/ 1241 h 1241"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33" name="Freeform 33"/>
            <p:cNvSpPr/>
            <p:nvPr/>
          </p:nvSpPr>
          <p:spPr bwMode="invGray">
            <a:xfrm>
              <a:off x="1248207" y="1491933"/>
              <a:ext cx="2142419" cy="1762148"/>
            </a:xfrm>
            <a:custGeom>
              <a:gdLst>
                <a:gd fmla="*/ 3140 w 1273" name="T0"/>
                <a:gd fmla="*/ 960 h 1033" name="T1"/>
                <a:gd fmla="*/ 3099 w 1273" name="T2"/>
                <a:gd fmla="*/ 1052 h 1033" name="T3"/>
                <a:gd fmla="*/ 2939 w 1273" name="T4"/>
                <a:gd fmla="*/ 1052 h 1033" name="T5"/>
                <a:gd fmla="*/ 2879 w 1273" name="T6"/>
                <a:gd fmla="*/ 1105 h 1033" name="T7"/>
                <a:gd fmla="*/ 2699 w 1273" name="T8"/>
                <a:gd fmla="*/ 1199 h 1033" name="T9"/>
                <a:gd fmla="*/ 2620 w 1273" name="T10"/>
                <a:gd fmla="*/ 1213 h 1033" name="T11"/>
                <a:gd fmla="*/ 2339 w 1273" name="T12"/>
                <a:gd fmla="*/ 1373 h 1033" name="T13"/>
                <a:gd fmla="*/ 2200 w 1273" name="T14"/>
                <a:gd fmla="*/ 1467 h 1033" name="T15"/>
                <a:gd fmla="*/ 2300 w 1273" name="T16"/>
                <a:gd fmla="*/ 1571 h 1033" name="T17"/>
                <a:gd fmla="*/ 2222 w 1273" name="T18"/>
                <a:gd fmla="*/ 1653 h 1033" name="T19"/>
                <a:gd fmla="*/ 2239 w 1273" name="T20"/>
                <a:gd fmla="*/ 1720 h 1033" name="T21"/>
                <a:gd fmla="*/ 2101 w 1273" name="T22"/>
                <a:gd fmla="*/ 1692 h 1033" name="T23"/>
                <a:gd fmla="*/ 2018 w 1273" name="T24"/>
                <a:gd fmla="*/ 1666 h 1033" name="T25"/>
                <a:gd fmla="*/ 1841 w 1273" name="T26"/>
                <a:gd fmla="*/ 1598 h 1033" name="T27"/>
                <a:gd fmla="*/ 1500 w 1273" name="T28"/>
                <a:gd fmla="*/ 1640 h 1033" name="T29"/>
                <a:gd fmla="*/ 1282 w 1273" name="T30"/>
                <a:gd fmla="*/ 1653 h 1033" name="T31"/>
                <a:gd fmla="*/ 1079 w 1273" name="T32"/>
                <a:gd fmla="*/ 1585 h 1033" name="T33"/>
                <a:gd fmla="*/ 920 w 1273" name="T34"/>
                <a:gd fmla="*/ 1598 h 1033" name="T35"/>
                <a:gd fmla="*/ 681 w 1273" name="T36"/>
                <a:gd fmla="*/ 1545 h 1033" name="T37"/>
                <a:gd fmla="*/ 539 w 1273" name="T38"/>
                <a:gd fmla="*/ 1640 h 1033" name="T39"/>
                <a:gd fmla="*/ 381 w 1273" name="T40"/>
                <a:gd fmla="*/ 1571 h 1033" name="T41"/>
                <a:gd fmla="*/ 259 w 1273" name="T42"/>
                <a:gd fmla="*/ 1440 h 1033" name="T43"/>
                <a:gd fmla="*/ 138 w 1273" name="T44"/>
                <a:gd fmla="*/ 1332 h 1033" name="T45"/>
                <a:gd fmla="*/ 160 w 1273" name="T46"/>
                <a:gd fmla="*/ 1291 h 1033" name="T47"/>
                <a:gd fmla="*/ 101 w 1273" name="T48"/>
                <a:gd fmla="*/ 1187 h 1033" name="T49"/>
                <a:gd fmla="*/ 0 w 1273" name="T50"/>
                <a:gd fmla="*/ 1146 h 1033" name="T51"/>
                <a:gd fmla="*/ 79 w 1273" name="T52"/>
                <a:gd fmla="*/ 1146 h 1033" name="T53"/>
                <a:gd fmla="*/ 79 w 1273" name="T54"/>
                <a:gd fmla="*/ 1026 h 1033" name="T55"/>
                <a:gd fmla="*/ 60 w 1273" name="T56"/>
                <a:gd fmla="*/ 947 h 1033" name="T57"/>
                <a:gd fmla="*/ 0 w 1273" name="T58"/>
                <a:gd fmla="*/ 867 h 1033" name="T59"/>
                <a:gd fmla="*/ 221 w 1273" name="T60"/>
                <a:gd fmla="*/ 773 h 1033" name="T61"/>
                <a:gd fmla="*/ 339 w 1273" name="T62"/>
                <a:gd fmla="*/ 760 h 1033" name="T63"/>
                <a:gd fmla="*/ 381 w 1273" name="T64"/>
                <a:gd fmla="*/ 800 h 1033" name="T65"/>
                <a:gd fmla="*/ 500 w 1273" name="T66"/>
                <a:gd fmla="*/ 800 h 1033" name="T67"/>
                <a:gd fmla="*/ 759 w 1273" name="T68"/>
                <a:gd fmla="*/ 760 h 1033" name="T69"/>
                <a:gd fmla="*/ 1041 w 1273" name="T70"/>
                <a:gd fmla="*/ 708 h 1033" name="T71"/>
                <a:gd fmla="*/ 1059 w 1273" name="T72"/>
                <a:gd fmla="*/ 627 h 1033" name="T73"/>
                <a:gd fmla="*/ 1179 w 1273" name="T74"/>
                <a:gd fmla="*/ 388 h 1033" name="T75"/>
                <a:gd fmla="*/ 1140 w 1273" name="T76"/>
                <a:gd fmla="*/ 332 h 1033" name="T77"/>
                <a:gd fmla="*/ 1480 w 1273" name="T78"/>
                <a:gd fmla="*/ 374 h 1033" name="T79"/>
                <a:gd fmla="*/ 1660 w 1273" name="T80"/>
                <a:gd fmla="*/ 159 h 1033" name="T81"/>
                <a:gd fmla="*/ 1959 w 1273" name="T82"/>
                <a:gd fmla="*/ 214 h 1033" name="T83"/>
                <a:gd fmla="*/ 1959 w 1273" name="T84"/>
                <a:gd fmla="*/ 135 h 1033" name="T85"/>
                <a:gd fmla="*/ 2101 w 1273" name="T86"/>
                <a:gd fmla="*/ 66 h 1033" name="T87"/>
                <a:gd fmla="*/ 2200 w 1273" name="T88"/>
                <a:gd fmla="*/ 0 h 1033" name="T89"/>
                <a:gd fmla="*/ 2319 w 1273" name="T90"/>
                <a:gd fmla="*/ 27 h 1033" name="T91"/>
                <a:gd fmla="*/ 2319 w 1273" name="T92"/>
                <a:gd fmla="*/ 80 h 1033" name="T93"/>
                <a:gd fmla="*/ 2401 w 1273" name="T94"/>
                <a:gd fmla="*/ 186 h 1033" name="T95"/>
                <a:gd fmla="*/ 2560 w 1273" name="T96"/>
                <a:gd fmla="*/ 239 h 1033" name="T97"/>
                <a:gd fmla="*/ 2599 w 1273" name="T98"/>
                <a:gd fmla="*/ 414 h 1033" name="T99"/>
                <a:gd fmla="*/ 2539 w 1273" name="T100"/>
                <a:gd fmla="*/ 559 h 1033" name="T101"/>
                <a:gd fmla="*/ 2782 w 1273" name="T102"/>
                <a:gd fmla="*/ 615 h 1033" name="T103"/>
                <a:gd fmla="*/ 3021 w 1273" name="T104"/>
                <a:gd fmla="*/ 732 h 1033" name="T105"/>
                <a:gd fmla="*/ 3082 w 1273" name="T106"/>
                <a:gd fmla="*/ 800 h 1033" name="T107"/>
                <a:gd fmla="*/ 3179 w 1273" name="T108"/>
                <a:gd fmla="*/ 947 h 10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273" name="T165"/>
                <a:gd fmla="*/ 0 h 1033" name="T166"/>
                <a:gd fmla="*/ 1273 w 1273" name="T167"/>
                <a:gd fmla="*/ 1033 h 10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34" name="Freeform 34"/>
            <p:cNvSpPr/>
            <p:nvPr/>
          </p:nvSpPr>
          <p:spPr bwMode="invGray">
            <a:xfrm>
              <a:off x="5706793" y="4726645"/>
              <a:ext cx="214382" cy="440537"/>
            </a:xfrm>
            <a:custGeom>
              <a:gdLst>
                <a:gd fmla="*/ 55 w 129" name="T0"/>
                <a:gd fmla="*/ 395 h 257" name="T1"/>
                <a:gd fmla="*/ 75 w 129" name="T2"/>
                <a:gd fmla="*/ 424 h 257" name="T3"/>
                <a:gd fmla="*/ 130 w 129" name="T4"/>
                <a:gd fmla="*/ 437 h 257" name="T5"/>
                <a:gd fmla="*/ 151 w 129" name="T6"/>
                <a:gd fmla="*/ 382 h 257" name="T7"/>
                <a:gd fmla="*/ 243 w 129" name="T8"/>
                <a:gd fmla="*/ 315 h 257" name="T9"/>
                <a:gd fmla="*/ 243 w 129" name="T10"/>
                <a:gd fmla="*/ 218 h 257" name="T11"/>
                <a:gd fmla="*/ 280 w 129" name="T12"/>
                <a:gd fmla="*/ 164 h 257" name="T13"/>
                <a:gd fmla="*/ 300 w 129" name="T14"/>
                <a:gd fmla="*/ 122 h 257" name="T15"/>
                <a:gd fmla="*/ 263 w 129" name="T16"/>
                <a:gd fmla="*/ 96 h 257" name="T17"/>
                <a:gd fmla="*/ 243 w 129" name="T18"/>
                <a:gd fmla="*/ 0 h 257" name="T19"/>
                <a:gd fmla="*/ 151 w 129" name="T20"/>
                <a:gd fmla="*/ 41 h 257" name="T21"/>
                <a:gd fmla="*/ 114 w 129" name="T22"/>
                <a:gd fmla="*/ 41 h 257" name="T23"/>
                <a:gd fmla="*/ 130 w 129" name="T24"/>
                <a:gd fmla="*/ 69 h 257" name="T25"/>
                <a:gd fmla="*/ 55 w 129" name="T26"/>
                <a:gd fmla="*/ 122 h 257" name="T27"/>
                <a:gd fmla="*/ 55 w 129" name="T28"/>
                <a:gd fmla="*/ 191 h 257" name="T29"/>
                <a:gd fmla="*/ 0 w 129" name="T30"/>
                <a:gd fmla="*/ 231 h 257" name="T31"/>
                <a:gd fmla="*/ 18 w 129" name="T32"/>
                <a:gd fmla="*/ 286 h 257" name="T33"/>
                <a:gd fmla="*/ 38 w 129" name="T34"/>
                <a:gd fmla="*/ 382 h 257" name="T35"/>
                <a:gd fmla="*/ 55 w 129" name="T36"/>
                <a:gd fmla="*/ 395 h 25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9" name="T57"/>
                <a:gd fmla="*/ 0 h 257" name="T58"/>
                <a:gd fmla="*/ 129 w 129" name="T59"/>
                <a:gd fmla="*/ 257 h 25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grpSp>
      <p:sp>
        <p:nvSpPr>
          <p:cNvPr id="36" name="文本框 35"/>
          <p:cNvSpPr txBox="1"/>
          <p:nvPr/>
        </p:nvSpPr>
        <p:spPr>
          <a:xfrm>
            <a:off x="921197" y="551381"/>
            <a:ext cx="2011680" cy="640080"/>
          </a:xfrm>
          <a:prstGeom prst="rect">
            <a:avLst/>
          </a:prstGeom>
          <a:noFill/>
        </p:spPr>
        <p:txBody>
          <a:bodyPr rtlCol="0" wrap="none">
            <a:spAutoFit/>
          </a:bodyPr>
          <a:lstStyle/>
          <a:p>
            <a:r>
              <a:rPr altLang="en-US" b="1" lang="zh-CN" sz="3600">
                <a:solidFill>
                  <a:schemeClr val="tx1">
                    <a:lumMod val="75000"/>
                    <a:lumOff val="25000"/>
                  </a:schemeClr>
                </a:solidFill>
                <a:latin charset="-122" panose="02010600010101010101" pitchFamily="2" typeface="方正喵呜体"/>
                <a:ea charset="-122" panose="02010600010101010101" pitchFamily="2" typeface="方正喵呜体"/>
              </a:rPr>
              <a:t>业务分布</a:t>
            </a:r>
          </a:p>
        </p:txBody>
      </p:sp>
      <p:sp>
        <p:nvSpPr>
          <p:cNvPr id="37" name="矩形 47"/>
          <p:cNvSpPr>
            <a:spLocks noChangeArrowheads="1"/>
          </p:cNvSpPr>
          <p:nvPr/>
        </p:nvSpPr>
        <p:spPr bwMode="auto">
          <a:xfrm>
            <a:off x="983431" y="1304764"/>
            <a:ext cx="7853939"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在此录入上述图表的综合描述说明，在此录入上述图表的综合描述说明，在此录入上述图表的描述说明。在此录入上述图表的综合描述说明。</a:t>
            </a:r>
          </a:p>
        </p:txBody>
      </p:sp>
      <p:sp>
        <p:nvSpPr>
          <p:cNvPr id="43" name="Freeform 6"/>
          <p:cNvSpPr/>
          <p:nvPr/>
        </p:nvSpPr>
        <p:spPr bwMode="gray">
          <a:xfrm>
            <a:off x="9663828" y="2804122"/>
            <a:ext cx="705815" cy="663688"/>
          </a:xfrm>
          <a:custGeom>
            <a:gdLst>
              <a:gd fmla="*/ 941 w 377" name="T0"/>
              <a:gd fmla="*/ 299 h 393" name="T1"/>
              <a:gd fmla="*/ 842 w 377" name="T2"/>
              <a:gd fmla="*/ 203 h 393" name="T3"/>
              <a:gd fmla="*/ 860 w 377" name="T4"/>
              <a:gd fmla="*/ 163 h 393" name="T5"/>
              <a:gd fmla="*/ 782 w 377" name="T6"/>
              <a:gd fmla="*/ 67 h 393" name="T7"/>
              <a:gd fmla="*/ 722 w 377" name="T8"/>
              <a:gd fmla="*/ 13 h 393" name="T9"/>
              <a:gd fmla="*/ 701 w 377" name="T10"/>
              <a:gd fmla="*/ 67 h 393" name="T11"/>
              <a:gd fmla="*/ 661 w 377" name="T12"/>
              <a:gd fmla="*/ 0 h 393" name="T13"/>
              <a:gd fmla="*/ 582 w 377" name="T14"/>
              <a:gd fmla="*/ 0 h 393" name="T15"/>
              <a:gd fmla="*/ 601 w 377" name="T16"/>
              <a:gd fmla="*/ 41 h 393" name="T17"/>
              <a:gd fmla="*/ 500 w 377" name="T18"/>
              <a:gd fmla="*/ 96 h 393" name="T19"/>
              <a:gd fmla="*/ 440 w 377" name="T20"/>
              <a:gd fmla="*/ 96 h 393" name="T21"/>
              <a:gd fmla="*/ 121 w 377" name="T22"/>
              <a:gd fmla="*/ 245 h 393" name="T23"/>
              <a:gd fmla="*/ 60 w 377" name="T24"/>
              <a:gd fmla="*/ 191 h 393" name="T25"/>
              <a:gd fmla="*/ 20 w 377" name="T26"/>
              <a:gd fmla="*/ 191 h 393" name="T27"/>
              <a:gd fmla="*/ 41 w 377" name="T28"/>
              <a:gd fmla="*/ 231 h 393" name="T29"/>
              <a:gd fmla="*/ 41 w 377" name="T30"/>
              <a:gd fmla="*/ 272 h 393" name="T31"/>
              <a:gd fmla="*/ 60 w 377" name="T32"/>
              <a:gd fmla="*/ 314 h 393" name="T33"/>
              <a:gd fmla="*/ 20 w 377" name="T34"/>
              <a:gd fmla="*/ 314 h 393" name="T35"/>
              <a:gd fmla="*/ 20 w 377" name="T36"/>
              <a:gd fmla="*/ 367 h 393" name="T37"/>
              <a:gd fmla="*/ 0 w 377" name="T38"/>
              <a:gd fmla="*/ 395 h 393" name="T39"/>
              <a:gd fmla="*/ 79 w 377" name="T40"/>
              <a:gd fmla="*/ 408 h 393" name="T41"/>
              <a:gd fmla="*/ 162 w 377" name="T42"/>
              <a:gd fmla="*/ 504 h 393" name="T43"/>
              <a:gd fmla="*/ 260 w 377" name="T44"/>
              <a:gd fmla="*/ 408 h 393" name="T45"/>
              <a:gd fmla="*/ 300 w 377" name="T46"/>
              <a:gd fmla="*/ 354 h 393" name="T47"/>
              <a:gd fmla="*/ 401 w 377" name="T48"/>
              <a:gd fmla="*/ 340 h 393" name="T49"/>
              <a:gd fmla="*/ 463 w 377" name="T50"/>
              <a:gd fmla="*/ 367 h 393" name="T51"/>
              <a:gd fmla="*/ 463 w 377" name="T52"/>
              <a:gd fmla="*/ 380 h 393" name="T53"/>
              <a:gd fmla="*/ 482 w 377" name="T54"/>
              <a:gd fmla="*/ 380 h 393" name="T55"/>
              <a:gd fmla="*/ 422 w 377" name="T56"/>
              <a:gd fmla="*/ 476 h 393" name="T57"/>
              <a:gd fmla="*/ 381 w 377" name="T58"/>
              <a:gd fmla="*/ 476 h 393" name="T59"/>
              <a:gd fmla="*/ 401 w 377" name="T60"/>
              <a:gd fmla="*/ 530 h 393" name="T61"/>
              <a:gd fmla="*/ 381 w 377" name="T62"/>
              <a:gd fmla="*/ 544 h 393" name="T63"/>
              <a:gd fmla="*/ 422 w 377" name="T64"/>
              <a:gd fmla="*/ 544 h 393" name="T65"/>
              <a:gd fmla="*/ 341 w 377" name="T66"/>
              <a:gd fmla="*/ 639 h 393" name="T67"/>
              <a:gd fmla="*/ 360 w 377" name="T68"/>
              <a:gd fmla="*/ 666 h 393" name="T69"/>
              <a:gd fmla="*/ 401 w 377" name="T70"/>
              <a:gd fmla="*/ 639 h 393" name="T71"/>
              <a:gd fmla="*/ 422 w 377" name="T72"/>
              <a:gd fmla="*/ 598 h 393" name="T73"/>
              <a:gd fmla="*/ 463 w 377" name="T74"/>
              <a:gd fmla="*/ 598 h 393" name="T75"/>
              <a:gd fmla="*/ 500 w 377" name="T76"/>
              <a:gd fmla="*/ 573 h 393" name="T77"/>
              <a:gd fmla="*/ 500 w 377" name="T78"/>
              <a:gd fmla="*/ 530 h 393" name="T79"/>
              <a:gd fmla="*/ 643 w 377" name="T80"/>
              <a:gd fmla="*/ 476 h 393" name="T81"/>
              <a:gd fmla="*/ 761 w 377" name="T82"/>
              <a:gd fmla="*/ 450 h 393" name="T83"/>
              <a:gd fmla="*/ 782 w 377" name="T84"/>
              <a:gd fmla="*/ 380 h 393" name="T85"/>
              <a:gd fmla="*/ 860 w 377" name="T86"/>
              <a:gd fmla="*/ 340 h 393" name="T87"/>
              <a:gd fmla="*/ 922 w 377" name="T88"/>
              <a:gd fmla="*/ 327 h 393" name="T89"/>
              <a:gd fmla="*/ 941 w 377" name="T90"/>
              <a:gd fmla="*/ 299 h 39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377" name="T138"/>
              <a:gd fmla="*/ 0 h 393" name="T139"/>
              <a:gd fmla="*/ 377 w 377" name="T140"/>
              <a:gd fmla="*/ 393 h 39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pattFill prst="wdUpDiag">
            <a:fgClr>
              <a:schemeClr val="bg1"/>
            </a:fgClr>
            <a:bgClr>
              <a:schemeClr val="accent1"/>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grpSp>
        <p:nvGrpSpPr>
          <p:cNvPr id="38" name="组合 37"/>
          <p:cNvGrpSpPr/>
          <p:nvPr/>
        </p:nvGrpSpPr>
        <p:grpSpPr>
          <a:xfrm>
            <a:off x="9317932" y="3183806"/>
            <a:ext cx="302270" cy="309822"/>
            <a:chOff x="9256423" y="3183806"/>
            <a:chExt cx="302270" cy="309822"/>
          </a:xfrm>
        </p:grpSpPr>
        <p:sp>
          <p:nvSpPr>
            <p:cNvPr id="45" name="Freeform 8"/>
            <p:cNvSpPr/>
            <p:nvPr/>
          </p:nvSpPr>
          <p:spPr bwMode="gray">
            <a:xfrm>
              <a:off x="9256423" y="3183806"/>
              <a:ext cx="211900" cy="215661"/>
            </a:xfrm>
            <a:custGeom>
              <a:gdLst>
                <a:gd fmla="*/ 283 w 113" name="T0"/>
                <a:gd fmla="*/ 103 h 129" name="T1"/>
                <a:gd fmla="*/ 243 w 113" name="T2"/>
                <a:gd fmla="*/ 64 h 129" name="T3"/>
                <a:gd fmla="*/ 283 w 113" name="T4"/>
                <a:gd fmla="*/ 26 h 129" name="T5"/>
                <a:gd fmla="*/ 202 w 113" name="T6"/>
                <a:gd fmla="*/ 26 h 129" name="T7"/>
                <a:gd fmla="*/ 183 w 113" name="T8"/>
                <a:gd fmla="*/ 0 h 129" name="T9"/>
                <a:gd fmla="*/ 141 w 113" name="T10"/>
                <a:gd fmla="*/ 0 h 129" name="T11"/>
                <a:gd fmla="*/ 122 w 113" name="T12"/>
                <a:gd fmla="*/ 52 h 129" name="T13"/>
                <a:gd fmla="*/ 83 w 113" name="T14"/>
                <a:gd fmla="*/ 52 h 129" name="T15"/>
                <a:gd fmla="*/ 0 w 113" name="T16"/>
                <a:gd fmla="*/ 143 h 129" name="T17"/>
                <a:gd fmla="*/ 0 w 113" name="T18"/>
                <a:gd fmla="*/ 194 h 129" name="T19"/>
                <a:gd fmla="*/ 83 w 113" name="T20"/>
                <a:gd fmla="*/ 194 h 129" name="T21"/>
                <a:gd fmla="*/ 122 w 113" name="T22"/>
                <a:gd fmla="*/ 207 h 129" name="T23"/>
                <a:gd fmla="*/ 202 w 113" name="T24"/>
                <a:gd fmla="*/ 181 h 129" name="T25"/>
                <a:gd fmla="*/ 202 w 113" name="T26"/>
                <a:gd fmla="*/ 156 h 129" name="T27"/>
                <a:gd fmla="*/ 183 w 113" name="T28"/>
                <a:gd fmla="*/ 130 h 129" name="T29"/>
                <a:gd fmla="*/ 243 w 113" name="T30"/>
                <a:gd fmla="*/ 130 h 129" name="T31"/>
                <a:gd fmla="*/ 283 w 113" name="T32"/>
                <a:gd fmla="*/ 103 h 12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3" name="T51"/>
                <a:gd fmla="*/ 0 h 129" name="T52"/>
                <a:gd fmla="*/ 113 w 113" name="T53"/>
                <a:gd fmla="*/ 129 h 12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46" name="Freeform 9"/>
            <p:cNvSpPr/>
            <p:nvPr/>
          </p:nvSpPr>
          <p:spPr bwMode="gray">
            <a:xfrm>
              <a:off x="9391978" y="3290118"/>
              <a:ext cx="166715" cy="203510"/>
            </a:xfrm>
            <a:custGeom>
              <a:gdLst>
                <a:gd fmla="*/ 221 w 89" name="T0"/>
                <a:gd fmla="*/ 135 h 121" name="T1"/>
                <a:gd fmla="*/ 200 w 89" name="T2"/>
                <a:gd fmla="*/ 93 h 121" name="T3"/>
                <a:gd fmla="*/ 141 w 89" name="T4"/>
                <a:gd fmla="*/ 66 h 121" name="T5"/>
                <a:gd fmla="*/ 121 w 89" name="T6"/>
                <a:gd fmla="*/ 13 h 121" name="T7"/>
                <a:gd fmla="*/ 79 w 89" name="T8"/>
                <a:gd fmla="*/ 0 h 121" name="T9"/>
                <a:gd fmla="*/ 60 w 89" name="T10"/>
                <a:gd fmla="*/ 13 h 121" name="T11"/>
                <a:gd fmla="*/ 79 w 89" name="T12"/>
                <a:gd fmla="*/ 80 h 121" name="T13"/>
                <a:gd fmla="*/ 20 w 89" name="T14"/>
                <a:gd fmla="*/ 80 h 121" name="T15"/>
                <a:gd fmla="*/ 0 w 89" name="T16"/>
                <a:gd fmla="*/ 186 h 121" name="T17"/>
                <a:gd fmla="*/ 41 w 89" name="T18"/>
                <a:gd fmla="*/ 200 h 121" name="T19"/>
                <a:gd fmla="*/ 141 w 89" name="T20"/>
                <a:gd fmla="*/ 186 h 121" name="T21"/>
                <a:gd fmla="*/ 141 w 89" name="T22"/>
                <a:gd fmla="*/ 135 h 121" name="T23"/>
                <a:gd fmla="*/ 221 w 89" name="T24"/>
                <a:gd fmla="*/ 135 h 12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9" name="T39"/>
                <a:gd fmla="*/ 0 h 121" name="T40"/>
                <a:gd fmla="*/ 89 w 89" name="T41"/>
                <a:gd fmla="*/ 121 h 12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47" name="Freeform 10"/>
            <p:cNvSpPr/>
            <p:nvPr/>
          </p:nvSpPr>
          <p:spPr bwMode="gray">
            <a:xfrm>
              <a:off x="9391978" y="3303786"/>
              <a:ext cx="63882" cy="68343"/>
            </a:xfrm>
            <a:custGeom>
              <a:gdLst>
                <a:gd fmla="*/ 96 w 33" name="T0"/>
                <a:gd fmla="*/ 64 h 41" name="T1"/>
                <a:gd fmla="*/ 24 w 33" name="T2"/>
                <a:gd fmla="*/ 64 h 41" name="T3"/>
                <a:gd fmla="*/ 24 w 33" name="T4"/>
                <a:gd fmla="*/ 38 h 41" name="T5"/>
                <a:gd fmla="*/ 0 w 33" name="T6"/>
                <a:gd fmla="*/ 0 h 41" name="T7"/>
                <a:gd fmla="*/ 71 w 33" name="T8"/>
                <a:gd fmla="*/ 13 h 41" name="T9"/>
                <a:gd fmla="*/ 96 w 33" name="T10"/>
                <a:gd fmla="*/ 64 h 41" name="T11"/>
                <a:gd fmla="*/ 0 60000 65536" name="T12"/>
                <a:gd fmla="*/ 0 60000 65536" name="T13"/>
                <a:gd fmla="*/ 0 60000 65536" name="T14"/>
                <a:gd fmla="*/ 0 60000 65536" name="T15"/>
                <a:gd fmla="*/ 0 60000 65536" name="T16"/>
                <a:gd fmla="*/ 0 60000 65536" name="T17"/>
                <a:gd fmla="*/ 0 w 33" name="T18"/>
                <a:gd fmla="*/ 0 h 41" name="T19"/>
                <a:gd fmla="*/ 33 w 33" name="T20"/>
                <a:gd fmla="*/ 41 h 41" name="T21"/>
              </a:gdLst>
              <a:cxnLst>
                <a:cxn ang="T12">
                  <a:pos x="T0" y="T1"/>
                </a:cxn>
                <a:cxn ang="T13">
                  <a:pos x="T2" y="T3"/>
                </a:cxn>
                <a:cxn ang="T14">
                  <a:pos x="T4" y="T5"/>
                </a:cxn>
                <a:cxn ang="T15">
                  <a:pos x="T6" y="T7"/>
                </a:cxn>
                <a:cxn ang="T16">
                  <a:pos x="T8" y="T9"/>
                </a:cxn>
                <a:cxn ang="T17">
                  <a:pos x="T10" y="T11"/>
                </a:cxn>
              </a:cxnLst>
              <a:rect b="T21" l="T18" r="T20" t="T19"/>
              <a:pathLst>
                <a:path h="41" w="33">
                  <a:moveTo>
                    <a:pt x="32" y="40"/>
                  </a:moveTo>
                  <a:lnTo>
                    <a:pt x="8" y="40"/>
                  </a:lnTo>
                  <a:lnTo>
                    <a:pt x="8" y="24"/>
                  </a:lnTo>
                  <a:lnTo>
                    <a:pt x="0" y="0"/>
                  </a:lnTo>
                  <a:lnTo>
                    <a:pt x="24" y="8"/>
                  </a:lnTo>
                  <a:lnTo>
                    <a:pt x="32" y="4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grpSp>
      <p:grpSp>
        <p:nvGrpSpPr>
          <p:cNvPr id="40" name="组合 39"/>
          <p:cNvGrpSpPr/>
          <p:nvPr/>
        </p:nvGrpSpPr>
        <p:grpSpPr>
          <a:xfrm>
            <a:off x="9470626" y="3937100"/>
            <a:ext cx="702698" cy="996292"/>
            <a:chOff x="9409117" y="3937100"/>
            <a:chExt cx="702698" cy="996292"/>
          </a:xfrm>
        </p:grpSpPr>
        <p:sp>
          <p:nvSpPr>
            <p:cNvPr id="49" name="Freeform 12"/>
            <p:cNvSpPr/>
            <p:nvPr/>
          </p:nvSpPr>
          <p:spPr bwMode="gray">
            <a:xfrm>
              <a:off x="9409117" y="3937100"/>
              <a:ext cx="673095" cy="539152"/>
            </a:xfrm>
            <a:custGeom>
              <a:gdLst>
                <a:gd fmla="*/ 413 w 361" name="T0"/>
                <a:gd fmla="*/ 0 h 321" name="T1"/>
                <a:gd fmla="*/ 373 w 361" name="T2"/>
                <a:gd fmla="*/ 0 h 321" name="T3"/>
                <a:gd fmla="*/ 296 w 361" name="T4"/>
                <a:gd fmla="*/ 80 h 321" name="T5"/>
                <a:gd fmla="*/ 236 w 361" name="T6"/>
                <a:gd fmla="*/ 93 h 321" name="T7"/>
                <a:gd fmla="*/ 236 w 361" name="T8"/>
                <a:gd fmla="*/ 66 h 321" name="T9"/>
                <a:gd fmla="*/ 197 w 361" name="T10"/>
                <a:gd fmla="*/ 66 h 321" name="T11"/>
                <a:gd fmla="*/ 158 w 361" name="T12"/>
                <a:gd fmla="*/ 93 h 321" name="T13"/>
                <a:gd fmla="*/ 78 w 361" name="T14"/>
                <a:gd fmla="*/ 66 h 321" name="T15"/>
                <a:gd fmla="*/ 60 w 361" name="T16"/>
                <a:gd fmla="*/ 53 h 321" name="T17"/>
                <a:gd fmla="*/ 20 w 361" name="T18"/>
                <a:gd fmla="*/ 40 h 321" name="T19"/>
                <a:gd fmla="*/ 20 w 361" name="T20"/>
                <a:gd fmla="*/ 66 h 321" name="T21"/>
                <a:gd fmla="*/ 0 w 361" name="T22"/>
                <a:gd fmla="*/ 80 h 321" name="T23"/>
                <a:gd fmla="*/ 78 w 361" name="T24"/>
                <a:gd fmla="*/ 93 h 321" name="T25"/>
                <a:gd fmla="*/ 97 w 361" name="T26"/>
                <a:gd fmla="*/ 130 h 321" name="T27"/>
                <a:gd fmla="*/ 138 w 361" name="T28"/>
                <a:gd fmla="*/ 130 h 321" name="T29"/>
                <a:gd fmla="*/ 197 w 361" name="T30"/>
                <a:gd fmla="*/ 186 h 321" name="T31"/>
                <a:gd fmla="*/ 254 w 361" name="T32"/>
                <a:gd fmla="*/ 171 h 321" name="T33"/>
                <a:gd fmla="*/ 254 w 361" name="T34"/>
                <a:gd fmla="*/ 239 h 321" name="T35"/>
                <a:gd fmla="*/ 334 w 361" name="T36"/>
                <a:gd fmla="*/ 304 h 321" name="T37"/>
                <a:gd fmla="*/ 373 w 361" name="T38"/>
                <a:gd fmla="*/ 304 h 321" name="T39"/>
                <a:gd fmla="*/ 393 w 361" name="T40"/>
                <a:gd fmla="*/ 279 h 321" name="T41"/>
                <a:gd fmla="*/ 451 w 361" name="T42"/>
                <a:gd fmla="*/ 316 h 321" name="T43"/>
                <a:gd fmla="*/ 413 w 361" name="T44"/>
                <a:gd fmla="*/ 344 h 321" name="T45"/>
                <a:gd fmla="*/ 393 w 361" name="T46"/>
                <a:gd fmla="*/ 331 h 321" name="T47"/>
                <a:gd fmla="*/ 354 w 361" name="T48"/>
                <a:gd fmla="*/ 316 h 321" name="T49"/>
                <a:gd fmla="*/ 354 w 361" name="T50"/>
                <a:gd fmla="*/ 370 h 321" name="T51"/>
                <a:gd fmla="*/ 334 w 361" name="T52"/>
                <a:gd fmla="*/ 396 h 321" name="T53"/>
                <a:gd fmla="*/ 393 w 361" name="T54"/>
                <a:gd fmla="*/ 450 h 321" name="T55"/>
                <a:gd fmla="*/ 393 w 361" name="T56"/>
                <a:gd fmla="*/ 489 h 321" name="T57"/>
                <a:gd fmla="*/ 489 w 361" name="T58"/>
                <a:gd fmla="*/ 489 h 321" name="T59"/>
                <a:gd fmla="*/ 530 w 361" name="T60"/>
                <a:gd fmla="*/ 516 h 321" name="T61"/>
                <a:gd fmla="*/ 588 w 361" name="T62"/>
                <a:gd fmla="*/ 503 h 321" name="T63"/>
                <a:gd fmla="*/ 668 w 361" name="T64"/>
                <a:gd fmla="*/ 529 h 321" name="T65"/>
                <a:gd fmla="*/ 726 w 361" name="T66"/>
                <a:gd fmla="*/ 489 h 321" name="T67"/>
                <a:gd fmla="*/ 785 w 361" name="T68"/>
                <a:gd fmla="*/ 424 h 321" name="T69"/>
                <a:gd fmla="*/ 707 w 361" name="T70"/>
                <a:gd fmla="*/ 396 h 321" name="T71"/>
                <a:gd fmla="*/ 785 w 361" name="T72"/>
                <a:gd fmla="*/ 384 h 321" name="T73"/>
                <a:gd fmla="*/ 805 w 361" name="T74"/>
                <a:gd fmla="*/ 396 h 321" name="T75"/>
                <a:gd fmla="*/ 883 w 361" name="T76"/>
                <a:gd fmla="*/ 384 h 321" name="T77"/>
                <a:gd fmla="*/ 883 w 361" name="T78"/>
                <a:gd fmla="*/ 370 h 321" name="T79"/>
                <a:gd fmla="*/ 785 w 361" name="T80"/>
                <a:gd fmla="*/ 331 h 321" name="T81"/>
                <a:gd fmla="*/ 785 w 361" name="T82"/>
                <a:gd fmla="*/ 304 h 321" name="T83"/>
                <a:gd fmla="*/ 748 w 361" name="T84"/>
                <a:gd fmla="*/ 292 h 321" name="T85"/>
                <a:gd fmla="*/ 707 w 361" name="T86"/>
                <a:gd fmla="*/ 279 h 321" name="T87"/>
                <a:gd fmla="*/ 668 w 361" name="T88"/>
                <a:gd fmla="*/ 212 h 321" name="T89"/>
                <a:gd fmla="*/ 570 w 361" name="T90"/>
                <a:gd fmla="*/ 106 h 321" name="T91"/>
                <a:gd fmla="*/ 570 w 361" name="T92"/>
                <a:gd fmla="*/ 66 h 321" name="T93"/>
                <a:gd fmla="*/ 471 w 361" name="T94"/>
                <a:gd fmla="*/ 53 h 321" name="T95"/>
                <a:gd fmla="*/ 432 w 361" name="T96"/>
                <a:gd fmla="*/ 40 h 321" name="T97"/>
                <a:gd fmla="*/ 413 w 361" name="T98"/>
                <a:gd fmla="*/ 0 h 32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1" name="T150"/>
                <a:gd fmla="*/ 0 h 321" name="T151"/>
                <a:gd fmla="*/ 361 w 361" name="T152"/>
                <a:gd fmla="*/ 321 h 321"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50" name="Freeform 13"/>
            <p:cNvSpPr/>
            <p:nvPr/>
          </p:nvSpPr>
          <p:spPr bwMode="invGray">
            <a:xfrm>
              <a:off x="9962238" y="4368422"/>
              <a:ext cx="119973" cy="92643"/>
            </a:xfrm>
            <a:custGeom>
              <a:gdLst>
                <a:gd fmla="*/ 54 w 65" name="T0"/>
                <a:gd fmla="*/ 0 h 57" name="T1"/>
                <a:gd fmla="*/ 0 w 65" name="T2"/>
                <a:gd fmla="*/ 56 h 57" name="T3"/>
                <a:gd fmla="*/ 54 w 65" name="T4"/>
                <a:gd fmla="*/ 78 h 57" name="T5"/>
                <a:gd fmla="*/ 150 w 65" name="T6"/>
                <a:gd fmla="*/ 56 h 57" name="T7"/>
                <a:gd fmla="*/ 150 w 65" name="T8"/>
                <a:gd fmla="*/ 34 h 57" name="T9"/>
                <a:gd fmla="*/ 54 w 65" name="T10"/>
                <a:gd fmla="*/ 0 h 57" name="T11"/>
                <a:gd fmla="*/ 0 60000 65536" name="T12"/>
                <a:gd fmla="*/ 0 60000 65536" name="T13"/>
                <a:gd fmla="*/ 0 60000 65536" name="T14"/>
                <a:gd fmla="*/ 0 60000 65536" name="T15"/>
                <a:gd fmla="*/ 0 60000 65536" name="T16"/>
                <a:gd fmla="*/ 0 60000 65536" name="T17"/>
                <a:gd fmla="*/ 0 w 65" name="T18"/>
                <a:gd fmla="*/ 0 h 57" name="T19"/>
                <a:gd fmla="*/ 65 w 65" name="T20"/>
                <a:gd fmla="*/ 57 h 57" name="T21"/>
              </a:gdLst>
              <a:cxnLst>
                <a:cxn ang="T12">
                  <a:pos x="T0" y="T1"/>
                </a:cxn>
                <a:cxn ang="T13">
                  <a:pos x="T2" y="T3"/>
                </a:cxn>
                <a:cxn ang="T14">
                  <a:pos x="T4" y="T5"/>
                </a:cxn>
                <a:cxn ang="T15">
                  <a:pos x="T6" y="T7"/>
                </a:cxn>
                <a:cxn ang="T16">
                  <a:pos x="T8" y="T9"/>
                </a:cxn>
                <a:cxn ang="T17">
                  <a:pos x="T10" y="T11"/>
                </a:cxn>
              </a:cxnLst>
              <a:rect b="T21" l="T18" r="T20" t="T19"/>
              <a:pathLst>
                <a:path h="57" w="65">
                  <a:moveTo>
                    <a:pt x="24" y="0"/>
                  </a:moveTo>
                  <a:lnTo>
                    <a:pt x="0" y="40"/>
                  </a:lnTo>
                  <a:lnTo>
                    <a:pt x="24" y="56"/>
                  </a:lnTo>
                  <a:lnTo>
                    <a:pt x="64" y="40"/>
                  </a:lnTo>
                  <a:lnTo>
                    <a:pt x="64" y="24"/>
                  </a:lnTo>
                  <a:lnTo>
                    <a:pt x="24" y="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51" name="Freeform 14"/>
            <p:cNvSpPr/>
            <p:nvPr/>
          </p:nvSpPr>
          <p:spPr bwMode="gray">
            <a:xfrm>
              <a:off x="9663085" y="4433727"/>
              <a:ext cx="448730" cy="499665"/>
            </a:xfrm>
            <a:custGeom>
              <a:gdLst>
                <a:gd fmla="*/ 448 w 241" name="T0"/>
                <a:gd fmla="*/ 27 h 297" name="T1"/>
                <a:gd fmla="*/ 388 w 241" name="T2"/>
                <a:gd fmla="*/ 0 h 297" name="T3"/>
                <a:gd fmla="*/ 332 w 241" name="T4"/>
                <a:gd fmla="*/ 41 h 297" name="T5"/>
                <a:gd fmla="*/ 253 w 241" name="T6"/>
                <a:gd fmla="*/ 13 h 297" name="T7"/>
                <a:gd fmla="*/ 196 w 241" name="T8"/>
                <a:gd fmla="*/ 27 h 297" name="T9"/>
                <a:gd fmla="*/ 176 w 241" name="T10"/>
                <a:gd fmla="*/ 53 h 297" name="T11"/>
                <a:gd fmla="*/ 155 w 241" name="T12"/>
                <a:gd fmla="*/ 80 h 297" name="T13"/>
                <a:gd fmla="*/ 176 w 241" name="T14"/>
                <a:gd fmla="*/ 122 h 297" name="T15"/>
                <a:gd fmla="*/ 137 w 241" name="T16"/>
                <a:gd fmla="*/ 122 h 297" name="T17"/>
                <a:gd fmla="*/ 116 w 241" name="T18"/>
                <a:gd fmla="*/ 107 h 297" name="T19"/>
                <a:gd fmla="*/ 97 w 241" name="T20"/>
                <a:gd fmla="*/ 107 h 297" name="T21"/>
                <a:gd fmla="*/ 97 w 241" name="T22"/>
                <a:gd fmla="*/ 135 h 297" name="T23"/>
                <a:gd fmla="*/ 97 w 241" name="T24"/>
                <a:gd fmla="*/ 160 h 297" name="T25"/>
                <a:gd fmla="*/ 97 w 241" name="T26"/>
                <a:gd fmla="*/ 160 h 297" name="T27"/>
                <a:gd fmla="*/ 97 w 241" name="T28"/>
                <a:gd fmla="*/ 186 h 297" name="T29"/>
                <a:gd fmla="*/ 20 w 241" name="T30"/>
                <a:gd fmla="*/ 227 h 297" name="T31"/>
                <a:gd fmla="*/ 0 w 241" name="T32"/>
                <a:gd fmla="*/ 240 h 297" name="T33"/>
                <a:gd fmla="*/ 0 w 241" name="T34"/>
                <a:gd fmla="*/ 294 h 297" name="T35"/>
                <a:gd fmla="*/ 60 w 241" name="T36"/>
                <a:gd fmla="*/ 320 h 297" name="T37"/>
                <a:gd fmla="*/ 60 w 241" name="T38"/>
                <a:gd fmla="*/ 388 h 297" name="T39"/>
                <a:gd fmla="*/ 116 w 241" name="T40"/>
                <a:gd fmla="*/ 388 h 297" name="T41"/>
                <a:gd fmla="*/ 116 w 241" name="T42"/>
                <a:gd fmla="*/ 414 h 297" name="T43"/>
                <a:gd fmla="*/ 137 w 241" name="T44"/>
                <a:gd fmla="*/ 440 h 297" name="T45"/>
                <a:gd fmla="*/ 155 w 241" name="T46"/>
                <a:gd fmla="*/ 480 h 297" name="T47"/>
                <a:gd fmla="*/ 213 w 241" name="T48"/>
                <a:gd fmla="*/ 480 h 297" name="T49"/>
                <a:gd fmla="*/ 253 w 241" name="T50"/>
                <a:gd fmla="*/ 440 h 297" name="T51"/>
                <a:gd fmla="*/ 272 w 241" name="T52"/>
                <a:gd fmla="*/ 440 h 297" name="T53"/>
                <a:gd fmla="*/ 272 w 241" name="T54"/>
                <a:gd fmla="*/ 466 h 297" name="T55"/>
                <a:gd fmla="*/ 292 w 241" name="T56"/>
                <a:gd fmla="*/ 480 h 297" name="T57"/>
                <a:gd fmla="*/ 332 w 241" name="T58"/>
                <a:gd fmla="*/ 480 h 297" name="T59"/>
                <a:gd fmla="*/ 332 w 241" name="T60"/>
                <a:gd fmla="*/ 466 h 297" name="T61"/>
                <a:gd fmla="*/ 370 w 241" name="T62"/>
                <a:gd fmla="*/ 466 h 297" name="T63"/>
                <a:gd fmla="*/ 370 w 241" name="T64"/>
                <a:gd fmla="*/ 480 h 297" name="T65"/>
                <a:gd fmla="*/ 388 w 241" name="T66"/>
                <a:gd fmla="*/ 493 h 297" name="T67"/>
                <a:gd fmla="*/ 429 w 241" name="T68"/>
                <a:gd fmla="*/ 480 h 297" name="T69"/>
                <a:gd fmla="*/ 448 w 241" name="T70"/>
                <a:gd fmla="*/ 429 h 297" name="T71"/>
                <a:gd fmla="*/ 448 w 241" name="T72"/>
                <a:gd fmla="*/ 374 h 297" name="T73"/>
                <a:gd fmla="*/ 489 w 241" name="T74"/>
                <a:gd fmla="*/ 374 h 297" name="T75"/>
                <a:gd fmla="*/ 489 w 241" name="T76"/>
                <a:gd fmla="*/ 361 h 297" name="T77"/>
                <a:gd fmla="*/ 489 w 241" name="T78"/>
                <a:gd fmla="*/ 335 h 297" name="T79"/>
                <a:gd fmla="*/ 526 w 241" name="T80"/>
                <a:gd fmla="*/ 361 h 297" name="T81"/>
                <a:gd fmla="*/ 565 w 241" name="T82"/>
                <a:gd fmla="*/ 320 h 297" name="T83"/>
                <a:gd fmla="*/ 526 w 241" name="T84"/>
                <a:gd fmla="*/ 294 h 297" name="T85"/>
                <a:gd fmla="*/ 526 w 241" name="T86"/>
                <a:gd fmla="*/ 280 h 297" name="T87"/>
                <a:gd fmla="*/ 565 w 241" name="T88"/>
                <a:gd fmla="*/ 266 h 297" name="T89"/>
                <a:gd fmla="*/ 545 w 241" name="T90"/>
                <a:gd fmla="*/ 227 h 297" name="T91"/>
                <a:gd fmla="*/ 526 w 241" name="T92"/>
                <a:gd fmla="*/ 214 h 297" name="T93"/>
                <a:gd fmla="*/ 586 w 241" name="T94"/>
                <a:gd fmla="*/ 227 h 297" name="T95"/>
                <a:gd fmla="*/ 586 w 241" name="T96"/>
                <a:gd fmla="*/ 173 h 297" name="T97"/>
                <a:gd fmla="*/ 526 w 241" name="T98"/>
                <a:gd fmla="*/ 201 h 297" name="T99"/>
                <a:gd fmla="*/ 586 w 241" name="T100"/>
                <a:gd fmla="*/ 135 h 297" name="T101"/>
                <a:gd fmla="*/ 489 w 241" name="T102"/>
                <a:gd fmla="*/ 93 h 297" name="T103"/>
                <a:gd fmla="*/ 429 w 241" name="T104"/>
                <a:gd fmla="*/ 93 h 297" name="T105"/>
                <a:gd fmla="*/ 388 w 241" name="T106"/>
                <a:gd fmla="*/ 122 h 297" name="T107"/>
                <a:gd fmla="*/ 370 w 241" name="T108"/>
                <a:gd fmla="*/ 80 h 297" name="T109"/>
                <a:gd fmla="*/ 388 w 241" name="T110"/>
                <a:gd fmla="*/ 66 h 297" name="T111"/>
                <a:gd fmla="*/ 448 w 241" name="T112"/>
                <a:gd fmla="*/ 27 h 2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41" name="T171"/>
                <a:gd fmla="*/ 0 h 297" name="T172"/>
                <a:gd fmla="*/ 241 w 241" name="T173"/>
                <a:gd fmla="*/ 297 h 297"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pattFill prst="wdUpDiag">
              <a:fgClr>
                <a:schemeClr val="bg1"/>
              </a:fgClr>
              <a:bgClr>
                <a:schemeClr val="accent4"/>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grpSp>
      <p:sp>
        <p:nvSpPr>
          <p:cNvPr id="58" name="Freeform 21"/>
          <p:cNvSpPr/>
          <p:nvPr/>
        </p:nvSpPr>
        <p:spPr bwMode="gray">
          <a:xfrm>
            <a:off x="7359414" y="4031261"/>
            <a:ext cx="1422536" cy="1064636"/>
          </a:xfrm>
          <a:custGeom>
            <a:gdLst>
              <a:gd fmla="*/ 1730 w 761" name="T0"/>
              <a:gd fmla="*/ 812 h 633" name="T1"/>
              <a:gd fmla="*/ 1670 w 761" name="T2"/>
              <a:gd fmla="*/ 838 h 633" name="T3"/>
              <a:gd fmla="*/ 1630 w 761" name="T4"/>
              <a:gd fmla="*/ 812 h 633" name="T5"/>
              <a:gd fmla="*/ 1512 w 761" name="T6"/>
              <a:gd fmla="*/ 719 h 633" name="T7"/>
              <a:gd fmla="*/ 1453 w 761" name="T8"/>
              <a:gd fmla="*/ 707 h 633" name="T9"/>
              <a:gd fmla="*/ 1371 w 761" name="T10"/>
              <a:gd fmla="*/ 732 h 633" name="T11"/>
              <a:gd fmla="*/ 1332 w 761" name="T12"/>
              <a:gd fmla="*/ 786 h 633" name="T13"/>
              <a:gd fmla="*/ 1273 w 761" name="T14"/>
              <a:gd fmla="*/ 773 h 633" name="T15"/>
              <a:gd fmla="*/ 1173 w 761" name="T16"/>
              <a:gd fmla="*/ 786 h 633" name="T17"/>
              <a:gd fmla="*/ 1254 w 761" name="T18"/>
              <a:gd fmla="*/ 825 h 633" name="T19"/>
              <a:gd fmla="*/ 1133 w 761" name="T20"/>
              <a:gd fmla="*/ 880 h 633" name="T21"/>
              <a:gd fmla="*/ 1035 w 761" name="T22"/>
              <a:gd fmla="*/ 867 h 633" name="T23"/>
              <a:gd fmla="*/ 974 w 761" name="T24"/>
              <a:gd fmla="*/ 759 h 633" name="T25"/>
              <a:gd fmla="*/ 894 w 761" name="T26"/>
              <a:gd fmla="*/ 812 h 633" name="T27"/>
              <a:gd fmla="*/ 834 w 761" name="T28"/>
              <a:gd fmla="*/ 838 h 633" name="T29"/>
              <a:gd fmla="*/ 735 w 761" name="T30"/>
              <a:gd fmla="*/ 894 h 633" name="T31"/>
              <a:gd fmla="*/ 675 w 761" name="T32"/>
              <a:gd fmla="*/ 1052 h 633" name="T33"/>
              <a:gd fmla="*/ 619 w 761" name="T34"/>
              <a:gd fmla="*/ 1052 h 633" name="T35"/>
              <a:gd fmla="*/ 537 w 761" name="T36"/>
              <a:gd fmla="*/ 1039 h 633" name="T37"/>
              <a:gd fmla="*/ 498 w 761" name="T38"/>
              <a:gd fmla="*/ 960 h 633" name="T39"/>
              <a:gd fmla="*/ 360 w 761" name="T40"/>
              <a:gd fmla="*/ 825 h 633" name="T41"/>
              <a:gd fmla="*/ 319 w 761" name="T42"/>
              <a:gd fmla="*/ 800 h 633" name="T43"/>
              <a:gd fmla="*/ 259 w 761" name="T44"/>
              <a:gd fmla="*/ 707 h 633" name="T45"/>
              <a:gd fmla="*/ 199 w 761" name="T46"/>
              <a:gd fmla="*/ 773 h 633" name="T47"/>
              <a:gd fmla="*/ 179 w 761" name="T48"/>
              <a:gd fmla="*/ 414 h 633" name="T49"/>
              <a:gd fmla="*/ 179 w 761" name="T50"/>
              <a:gd fmla="*/ 359 h 633" name="T51"/>
              <a:gd fmla="*/ 101 w 761" name="T52"/>
              <a:gd fmla="*/ 227 h 633" name="T53"/>
              <a:gd fmla="*/ 0 w 761" name="T54"/>
              <a:gd fmla="*/ 173 h 633" name="T55"/>
              <a:gd fmla="*/ 20 w 761" name="T56"/>
              <a:gd fmla="*/ 106 h 633" name="T57"/>
              <a:gd fmla="*/ 41 w 761" name="T58"/>
              <a:gd fmla="*/ 53 h 633" name="T59"/>
              <a:gd fmla="*/ 79 w 761" name="T60"/>
              <a:gd fmla="*/ 0 h 633" name="T61"/>
              <a:gd fmla="*/ 158 w 761" name="T62"/>
              <a:gd fmla="*/ 27 h 633" name="T63"/>
              <a:gd fmla="*/ 218 w 761" name="T64"/>
              <a:gd fmla="*/ 135 h 633" name="T65"/>
              <a:gd fmla="*/ 319 w 761" name="T66"/>
              <a:gd fmla="*/ 200 h 633" name="T67"/>
              <a:gd fmla="*/ 377 w 761" name="T68"/>
              <a:gd fmla="*/ 173 h 633" name="T69"/>
              <a:gd fmla="*/ 438 w 761" name="T70"/>
              <a:gd fmla="*/ 214 h 633" name="T71"/>
              <a:gd fmla="*/ 558 w 761" name="T72"/>
              <a:gd fmla="*/ 159 h 633" name="T73"/>
              <a:gd fmla="*/ 716 w 761" name="T74"/>
              <a:gd fmla="*/ 159 h 633" name="T75"/>
              <a:gd fmla="*/ 735 w 761" name="T76"/>
              <a:gd fmla="*/ 66 h 633" name="T77"/>
              <a:gd fmla="*/ 795 w 761" name="T78"/>
              <a:gd fmla="*/ 53 h 633" name="T79"/>
              <a:gd fmla="*/ 855 w 761" name="T80"/>
              <a:gd fmla="*/ 80 h 633" name="T81"/>
              <a:gd fmla="*/ 995 w 761" name="T82"/>
              <a:gd fmla="*/ 122 h 633" name="T83"/>
              <a:gd fmla="*/ 1035 w 761" name="T84"/>
              <a:gd fmla="*/ 227 h 633" name="T85"/>
              <a:gd fmla="*/ 1173 w 761" name="T86"/>
              <a:gd fmla="*/ 266 h 633" name="T87"/>
              <a:gd fmla="*/ 1273 w 761" name="T88"/>
              <a:gd fmla="*/ 227 h 633" name="T89"/>
              <a:gd fmla="*/ 1371 w 761" name="T90"/>
              <a:gd fmla="*/ 239 h 633" name="T91"/>
              <a:gd fmla="*/ 1554 w 761" name="T92"/>
              <a:gd fmla="*/ 307 h 633" name="T93"/>
              <a:gd fmla="*/ 1752 w 761" name="T94"/>
              <a:gd fmla="*/ 374 h 633" name="T95"/>
              <a:gd fmla="*/ 1890 w 761" name="T96"/>
              <a:gd fmla="*/ 427 h 633" name="T97"/>
              <a:gd fmla="*/ 1850 w 761" name="T98"/>
              <a:gd fmla="*/ 493 h 633" name="T99"/>
              <a:gd fmla="*/ 1651 w 761" name="T100"/>
              <a:gd fmla="*/ 520 h 633" name="T101"/>
              <a:gd fmla="*/ 1609 w 761" name="T102"/>
              <a:gd fmla="*/ 559 h 633" name="T103"/>
              <a:gd fmla="*/ 1630 w 761" name="T104"/>
              <a:gd fmla="*/ 600 h 633" name="T105"/>
              <a:gd fmla="*/ 1630 w 761" name="T106"/>
              <a:gd fmla="*/ 627 h 633" name="T107"/>
              <a:gd fmla="*/ 1752 w 761" name="T108"/>
              <a:gd fmla="*/ 759 h 63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761" name="T165"/>
              <a:gd fmla="*/ 0 h 633" name="T166"/>
              <a:gd fmla="*/ 761 w 761" name="T167"/>
              <a:gd fmla="*/ 633 h 63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pattFill prst="wdUpDiag">
            <a:fgClr>
              <a:schemeClr val="bg1"/>
            </a:fgClr>
            <a:bgClr>
              <a:schemeClr val="accent2"/>
            </a:bgClr>
          </a:pattFill>
          <a:ln w="22225">
            <a:solidFill>
              <a:schemeClr val="tx1">
                <a:lumMod val="65000"/>
                <a:lumOff val="35000"/>
              </a:schemeClr>
            </a:solidFill>
            <a:prstDash val="solid"/>
            <a:round/>
          </a:ln>
          <a:effectLst/>
        </p:spPr>
        <p:txBody>
          <a:bodyPr/>
          <a:lstStyle/>
          <a:p>
            <a:pPr algn="l" fontAlgn="base" rtl="0">
              <a:spcBef>
                <a:spcPct val="0"/>
              </a:spcBef>
              <a:spcAft>
                <a:spcPct val="0"/>
              </a:spcAft>
            </a:pPr>
            <a:endParaRPr altLang="en-US" b="1" lang="zh-CN" sz="1200">
              <a:solidFill>
                <a:srgbClr val="000000"/>
              </a:solidFill>
              <a:latin charset="-122" panose="020b0503020204020204" pitchFamily="34" typeface="微软雅黑"/>
              <a:ea charset="-122" panose="020b0503020204020204" pitchFamily="34" typeface="微软雅黑"/>
            </a:endParaRPr>
          </a:p>
        </p:txBody>
      </p:sp>
      <p:sp>
        <p:nvSpPr>
          <p:cNvPr id="81" name="任意多边形 80"/>
          <p:cNvSpPr/>
          <p:nvPr/>
        </p:nvSpPr>
        <p:spPr bwMode="auto">
          <a:xfrm>
            <a:off x="983431" y="2994990"/>
            <a:ext cx="556804" cy="565279"/>
          </a:xfrm>
          <a:custGeom>
            <a:gdLst>
              <a:gd fmla="*/ 470086 w 712090" name="connsiteX0"/>
              <a:gd fmla="*/ 687830 h 722928" name="connsiteY0"/>
              <a:gd fmla="*/ 466335 w 712090" name="connsiteX1"/>
              <a:gd fmla="*/ 689593 h 722928" name="connsiteY1"/>
              <a:gd fmla="*/ 398641 w 712090" name="connsiteX2"/>
              <a:gd fmla="*/ 712129 h 722928" name="connsiteY2"/>
              <a:gd fmla="*/ 377463 w 712090" name="connsiteX3"/>
              <a:gd fmla="*/ 705190 h 722928" name="connsiteY3"/>
              <a:gd fmla="*/ 380990 w 712090" name="connsiteX4"/>
              <a:gd fmla="*/ 710297 h 722928" name="connsiteY4"/>
              <a:gd fmla="*/ 390957 w 712090" name="connsiteX5"/>
              <a:gd fmla="*/ 716746 h 722928" name="connsiteY5"/>
              <a:gd fmla="*/ 466003 w 712090" name="connsiteX6"/>
              <a:gd fmla="*/ 690481 h 722928" name="connsiteY6"/>
              <a:gd fmla="*/ 144247 w 712090" name="connsiteX7"/>
              <a:gd fmla="*/ 618258 h 722928" name="connsiteY7"/>
              <a:gd fmla="*/ 145724 w 712090" name="connsiteX8"/>
              <a:gd fmla="*/ 619976 h 722928" name="connsiteY8"/>
              <a:gd fmla="*/ 146727 w 712090" name="connsiteX9"/>
              <a:gd fmla="*/ 620494 h 722928" name="connsiteY9"/>
              <a:gd fmla="*/ 145452 w 712090" name="connsiteX10"/>
              <a:gd fmla="*/ 618332 h 722928" name="connsiteY10"/>
              <a:gd fmla="*/ 164345 w 712090" name="connsiteX11"/>
              <a:gd fmla="*/ 618189 h 722928" name="connsiteY11"/>
              <a:gd fmla="*/ 162454 w 712090" name="connsiteX12"/>
              <a:gd fmla="*/ 622038 h 722928" name="connsiteY12"/>
              <a:gd fmla="*/ 165797 w 712090" name="connsiteX13"/>
              <a:gd fmla="*/ 618636 h 722928" name="connsiteY13"/>
              <a:gd fmla="*/ 259397 w 712090" name="connsiteX14"/>
              <a:gd fmla="*/ 615291 h 722928" name="connsiteY14"/>
              <a:gd fmla="*/ 267017 w 712090" name="connsiteX15"/>
              <a:gd fmla="*/ 622276 h 722928" name="connsiteY15"/>
              <a:gd fmla="*/ 270827 w 712090" name="connsiteX16"/>
              <a:gd fmla="*/ 629262 h 722928" name="connsiteY16"/>
              <a:gd fmla="*/ 267017 w 712090" name="connsiteX17"/>
              <a:gd fmla="*/ 632754 h 722928" name="connsiteY17"/>
              <a:gd fmla="*/ 263207 w 712090" name="connsiteX18"/>
              <a:gd fmla="*/ 625769 h 722928" name="connsiteY18"/>
              <a:gd fmla="*/ 255587 w 712090" name="connsiteX19"/>
              <a:gd fmla="*/ 618784 h 722928" name="connsiteY19"/>
              <a:gd fmla="*/ 259397 w 712090" name="connsiteX20"/>
              <a:gd fmla="*/ 615291 h 722928" name="connsiteY20"/>
              <a:gd fmla="*/ 149994 w 712090" name="connsiteX21"/>
              <a:gd fmla="*/ 613812 h 722928" name="connsiteY21"/>
              <a:gd fmla="*/ 155046 w 712090" name="connsiteX22"/>
              <a:gd fmla="*/ 618268 h 722928" name="connsiteY22"/>
              <a:gd fmla="*/ 151341 w 712090" name="connsiteX23"/>
              <a:gd fmla="*/ 618268 h 722928" name="connsiteY23"/>
              <a:gd fmla="*/ 149952 w 712090" name="connsiteX24"/>
              <a:gd fmla="*/ 614026 h 722928" name="connsiteY24"/>
              <a:gd fmla="*/ 533377 w 712090" name="connsiteX25"/>
              <a:gd fmla="*/ 612898 h 722928" name="connsiteY25"/>
              <a:gd fmla="*/ 533542 w 712090" name="connsiteX26"/>
              <a:gd fmla="*/ 617116 h 722928" name="connsiteY26"/>
              <a:gd fmla="*/ 533929 w 712090" name="connsiteX27"/>
              <a:gd fmla="*/ 615291 h 722928" name="connsiteY27"/>
              <a:gd fmla="*/ 537633 w 712090" name="connsiteX28"/>
              <a:gd fmla="*/ 621641 h 722928" name="connsiteY28"/>
              <a:gd fmla="*/ 533653 w 712090" name="connsiteX29"/>
              <a:gd fmla="*/ 619935 h 722928" name="connsiteY29"/>
              <a:gd fmla="*/ 534028 w 712090" name="connsiteX30"/>
              <a:gd fmla="*/ 629497 h 722928" name="connsiteY30"/>
              <a:gd fmla="*/ 530268 w 712090" name="connsiteX31"/>
              <a:gd fmla="*/ 659545 h 722928" name="connsiteY31"/>
              <a:gd fmla="*/ 516833 w 712090" name="connsiteX32"/>
              <a:gd fmla="*/ 665860 h 722928" name="connsiteY32"/>
              <a:gd fmla="*/ 522287 w 712090" name="connsiteX33"/>
              <a:gd fmla="*/ 664215 h 722928" name="connsiteY33"/>
              <a:gd fmla="*/ 536210 w 712090" name="connsiteX34"/>
              <a:gd fmla="*/ 659475 h 722928" name="connsiteY34"/>
              <a:gd fmla="*/ 533929 w 712090" name="connsiteX35"/>
              <a:gd fmla="*/ 652438 h 722928" name="connsiteY35"/>
              <a:gd fmla="*/ 537633 w 712090" name="connsiteX36"/>
              <a:gd fmla="*/ 652438 h 722928" name="connsiteY36"/>
              <a:gd fmla="*/ 540366 w 712090" name="connsiteX37"/>
              <a:gd fmla="*/ 658060 h 722928" name="connsiteY37"/>
              <a:gd fmla="*/ 544331 w 712090" name="connsiteX38"/>
              <a:gd fmla="*/ 656710 h 722928" name="connsiteY38"/>
              <a:gd fmla="*/ 545678 w 712090" name="connsiteX39"/>
              <a:gd fmla="*/ 653542 h 722928" name="connsiteY39"/>
              <a:gd fmla="*/ 541496 w 712090" name="connsiteX40"/>
              <a:gd fmla="*/ 650018 h 722928" name="connsiteY40"/>
              <a:gd fmla="*/ 537210 w 712090" name="connsiteX41"/>
              <a:gd fmla="*/ 641220 h 722928" name="connsiteY41"/>
              <a:gd fmla="*/ 541020 w 712090" name="connsiteX42"/>
              <a:gd fmla="*/ 641220 h 722928" name="connsiteY42"/>
              <a:gd fmla="*/ 547128 w 712090" name="connsiteX43"/>
              <a:gd fmla="*/ 650129 h 722928" name="connsiteY43"/>
              <a:gd fmla="*/ 550735 w 712090" name="connsiteX44"/>
              <a:gd fmla="*/ 641643 h 722928" name="connsiteY44"/>
              <a:gd fmla="*/ 548640 w 712090" name="connsiteX45"/>
              <a:gd fmla="*/ 641643 h 722928" name="connsiteY45"/>
              <a:gd fmla="*/ 537210 w 712090" name="connsiteX46"/>
              <a:gd fmla="*/ 614973 h 722928" name="connsiteY46"/>
              <a:gd fmla="*/ 537175 w 712090" name="connsiteX47"/>
              <a:gd fmla="*/ 614797 h 722928" name="connsiteY47"/>
              <a:gd fmla="*/ 140229 w 712090" name="connsiteX48"/>
              <a:gd fmla="*/ 603187 h 722928" name="connsiteY48"/>
              <a:gd fmla="*/ 151341 w 712090" name="connsiteX49"/>
              <a:gd fmla="*/ 622038 h 722928" name="connsiteY49"/>
              <a:gd fmla="*/ 155046 w 712090" name="connsiteX50"/>
              <a:gd fmla="*/ 618268 h 722928" name="connsiteY50"/>
              <a:gd fmla="*/ 152731 w 712090" name="connsiteX51"/>
              <a:gd fmla="*/ 622981 h 722928" name="connsiteY51"/>
              <a:gd fmla="*/ 150880 w 712090" name="connsiteX52"/>
              <a:gd fmla="*/ 622638 h 722928" name="connsiteY52"/>
              <a:gd fmla="*/ 173236 w 712090" name="connsiteX53"/>
              <a:gd fmla="*/ 634183 h 722928" name="connsiteY53"/>
              <a:gd fmla="*/ 229968 w 712090" name="connsiteX54"/>
              <a:gd fmla="*/ 628371 h 722928" name="connsiteY54"/>
              <a:gd fmla="*/ 229797 w 712090" name="connsiteX55"/>
              <a:gd fmla="*/ 608644 h 722928" name="connsiteY55"/>
              <a:gd fmla="*/ 222250 w 712090" name="connsiteX56"/>
              <a:gd fmla="*/ 612413 h 722928" name="connsiteY56"/>
              <a:gd fmla="*/ 208165 w 712090" name="connsiteX57"/>
              <a:gd fmla="*/ 619447 h 722928" name="connsiteY57"/>
              <a:gd fmla="*/ 207433 w 712090" name="connsiteX58"/>
              <a:gd fmla="*/ 621641 h 722928" name="connsiteY58"/>
              <a:gd fmla="*/ 205261 w 712090" name="connsiteX59"/>
              <a:gd fmla="*/ 620897 h 722928" name="connsiteY59"/>
              <a:gd fmla="*/ 203081 w 712090" name="connsiteX60"/>
              <a:gd fmla="*/ 621985 h 722928" name="connsiteY60"/>
              <a:gd fmla="*/ 192942 w 712090" name="connsiteX61"/>
              <a:gd fmla="*/ 622173 h 722928" name="connsiteY61"/>
              <a:gd fmla="*/ 203994 w 712090" name="connsiteX62"/>
              <a:gd fmla="*/ 629050 h 722928" name="connsiteY62"/>
              <a:gd fmla="*/ 200025 w 712090" name="connsiteX63"/>
              <a:gd fmla="*/ 632754 h 722928" name="connsiteY63"/>
              <a:gd fmla="*/ 188119 w 712090" name="connsiteX64"/>
              <a:gd fmla="*/ 629050 h 722928" name="connsiteY64"/>
              <a:gd fmla="*/ 187126 w 712090" name="connsiteX65"/>
              <a:gd fmla="*/ 623957 h 722928" name="connsiteY65"/>
              <a:gd fmla="*/ 190864 w 712090" name="connsiteX66"/>
              <a:gd fmla="*/ 622212 h 722928" name="connsiteY66"/>
              <a:gd fmla="*/ 178184 w 712090" name="connsiteX67"/>
              <a:gd fmla="*/ 622447 h 722928" name="connsiteY67"/>
              <a:gd fmla="*/ 177310 w 712090" name="connsiteX68"/>
              <a:gd fmla="*/ 622179 h 722928" name="connsiteY68"/>
              <a:gd fmla="*/ 178197 w 712090" name="connsiteX69"/>
              <a:gd fmla="*/ 625337 h 722928" name="connsiteY69"/>
              <a:gd fmla="*/ 173566 w 712090" name="connsiteX70"/>
              <a:gd fmla="*/ 625809 h 722928" name="connsiteY70"/>
              <a:gd fmla="*/ 168628 w 712090" name="connsiteX71"/>
              <a:gd fmla="*/ 620782 h 722928" name="connsiteY71"/>
              <a:gd fmla="*/ 169171 w 712090" name="connsiteX72"/>
              <a:gd fmla="*/ 619675 h 722928" name="connsiteY72"/>
              <a:gd fmla="*/ 166833 w 712090" name="connsiteX73"/>
              <a:gd fmla="*/ 618955 h 722928" name="connsiteY73"/>
              <a:gd fmla="*/ 168628 w 712090" name="connsiteX74"/>
              <a:gd fmla="*/ 620782 h 722928" name="connsiteY74"/>
              <a:gd fmla="*/ 166158 w 712090" name="connsiteX75"/>
              <a:gd fmla="*/ 625809 h 722928" name="connsiteY75"/>
              <a:gd fmla="*/ 162454 w 712090" name="connsiteX76"/>
              <a:gd fmla="*/ 625809 h 722928" name="connsiteY76"/>
              <a:gd fmla="*/ 155046 w 712090" name="connsiteX77"/>
              <a:gd fmla="*/ 615755 h 722928" name="connsiteY77"/>
              <a:gd fmla="*/ 155046 w 712090" name="connsiteX78"/>
              <a:gd fmla="*/ 613722 h 722928" name="connsiteY78"/>
              <a:gd fmla="*/ 151687 w 712090" name="connsiteX79"/>
              <a:gd fmla="*/ 610727 h 722928" name="connsiteY79"/>
              <a:gd fmla="*/ 151341 w 712090" name="connsiteX80"/>
              <a:gd fmla="*/ 610727 h 722928" name="connsiteY80"/>
              <a:gd fmla="*/ 155046 w 712090" name="connsiteX81"/>
              <a:gd fmla="*/ 615755 h 722928" name="connsiteY81"/>
              <a:gd fmla="*/ 155046 w 712090" name="connsiteX82"/>
              <a:gd fmla="*/ 618268 h 722928" name="connsiteY82"/>
              <a:gd fmla="*/ 150601 w 712090" name="connsiteX83"/>
              <a:gd fmla="*/ 610727 h 722928" name="connsiteY83"/>
              <a:gd fmla="*/ 150762 w 712090" name="connsiteX84"/>
              <a:gd fmla="*/ 609903 h 722928" name="connsiteY84"/>
              <a:gd fmla="*/ 149398 w 712090" name="connsiteX85"/>
              <a:gd fmla="*/ 608687 h 722928" name="connsiteY85"/>
              <a:gd fmla="*/ 150601 w 712090" name="connsiteX86"/>
              <a:gd fmla="*/ 610727 h 722928" name="connsiteY86"/>
              <a:gd fmla="*/ 149994 w 712090" name="connsiteX87"/>
              <a:gd fmla="*/ 613812 h 722928" name="connsiteY87"/>
              <a:gd fmla="*/ 148100 w 712090" name="connsiteX88"/>
              <a:gd fmla="*/ 612141 h 722928" name="connsiteY88"/>
              <a:gd fmla="*/ 144433 w 712090" name="connsiteX89"/>
              <a:gd fmla="*/ 604260 h 722928" name="connsiteY89"/>
              <a:gd fmla="*/ 143229 w 712090" name="connsiteX90"/>
              <a:gd fmla="*/ 603187 h 722928" name="connsiteY90"/>
              <a:gd fmla="*/ 123971 w 712090" name="connsiteX91"/>
              <a:gd fmla="*/ 584503 h 722928" name="connsiteY91"/>
              <a:gd fmla="*/ 128475 w 712090" name="connsiteX92"/>
              <a:gd fmla="*/ 599914 h 722928" name="connsiteY92"/>
              <a:gd fmla="*/ 142664 w 712090" name="connsiteX93"/>
              <a:gd fmla="*/ 616417 h 722928" name="connsiteY93"/>
              <a:gd fmla="*/ 143664 w 712090" name="connsiteX94"/>
              <a:gd fmla="*/ 615297 h 722928" name="connsiteY94"/>
              <a:gd fmla="*/ 136525 w 712090" name="connsiteX95"/>
              <a:gd fmla="*/ 603187 h 722928" name="connsiteY95"/>
              <a:gd fmla="*/ 140792 w 712090" name="connsiteX96"/>
              <a:gd fmla="*/ 601015 h 722928" name="connsiteY96"/>
              <a:gd fmla="*/ 126397 w 712090" name="connsiteX97"/>
              <a:gd fmla="*/ 588181 h 722928" name="connsiteY97"/>
              <a:gd fmla="*/ 114206 w 712090" name="connsiteX98"/>
              <a:gd fmla="*/ 569691 h 722928" name="connsiteY98"/>
              <a:gd fmla="*/ 115742 w 712090" name="connsiteX99"/>
              <a:gd fmla="*/ 573310 h 722928" name="connsiteY99"/>
              <a:gd fmla="*/ 116213 w 712090" name="connsiteX100"/>
              <a:gd fmla="*/ 572735 h 722928" name="connsiteY100"/>
              <a:gd fmla="*/ 590020 w 712090" name="connsiteX101"/>
              <a:gd fmla="*/ 532741 h 722928" name="connsiteY101"/>
              <a:gd fmla="*/ 601133 w 712090" name="connsiteX102"/>
              <a:gd fmla="*/ 543219 h 722928" name="connsiteY102"/>
              <a:gd fmla="*/ 597428 w 712090" name="connsiteX103"/>
              <a:gd fmla="*/ 546712 h 722928" name="connsiteY103"/>
              <a:gd fmla="*/ 586316 w 712090" name="connsiteX104"/>
              <a:gd fmla="*/ 539726 h 722928" name="connsiteY104"/>
              <a:gd fmla="*/ 590020 w 712090" name="connsiteX105"/>
              <a:gd fmla="*/ 532741 h 722928" name="connsiteY105"/>
              <a:gd fmla="*/ 589152 w 712090" name="connsiteX106"/>
              <a:gd fmla="*/ 510475 h 722928" name="connsiteY106"/>
              <a:gd fmla="*/ 575861 w 712090" name="connsiteX107"/>
              <a:gd fmla="*/ 536488 h 722928" name="connsiteY107"/>
              <a:gd fmla="*/ 577122 w 712090" name="connsiteX108"/>
              <a:gd fmla="*/ 536909 h 722928" name="connsiteY108"/>
              <a:gd fmla="*/ 575733 w 712090" name="connsiteX109"/>
              <a:gd fmla="*/ 540150 h 722928" name="connsiteY109"/>
              <a:gd fmla="*/ 574058 w 712090" name="connsiteX110"/>
              <a:gd fmla="*/ 539964 h 722928" name="connsiteY110"/>
              <a:gd fmla="*/ 566141 w 712090" name="connsiteX111"/>
              <a:gd fmla="*/ 554430 h 722928" name="connsiteY111"/>
              <a:gd fmla="*/ 568523 w 712090" name="connsiteX112"/>
              <a:gd fmla="*/ 554668 h 722928" name="connsiteY112"/>
              <a:gd fmla="*/ 567531 w 712090" name="connsiteX113"/>
              <a:gd fmla="*/ 558141 h 722928" name="connsiteY113"/>
              <a:gd fmla="*/ 565320 w 712090" name="connsiteX114"/>
              <a:gd fmla="*/ 555930 h 722928" name="connsiteY114"/>
              <a:gd fmla="*/ 564114 w 712090" name="connsiteX115"/>
              <a:gd fmla="*/ 558133 h 722928" name="connsiteY115"/>
              <a:gd fmla="*/ 537789 w 712090" name="connsiteX116"/>
              <a:gd fmla="*/ 584425 h 722928" name="connsiteY116"/>
              <a:gd fmla="*/ 535939 w 712090" name="connsiteX117"/>
              <a:gd fmla="*/ 592741 h 722928" name="connsiteY117"/>
              <a:gd fmla="*/ 538750 w 712090" name="connsiteX118"/>
              <a:gd fmla="*/ 596259 h 722928" name="connsiteY118"/>
              <a:gd fmla="*/ 555436 w 712090" name="connsiteX119"/>
              <a:gd fmla="*/ 598520 h 722928" name="connsiteY119"/>
              <a:gd fmla="*/ 549048 w 712090" name="connsiteX120"/>
              <a:gd fmla="*/ 592273 h 722928" name="connsiteY120"/>
              <a:gd fmla="*/ 541337 w 712090" name="connsiteX121"/>
              <a:gd fmla="*/ 584732 h 722928" name="connsiteY121"/>
              <a:gd fmla="*/ 545192 w 712090" name="connsiteX122"/>
              <a:gd fmla="*/ 580962 h 722928" name="connsiteY122"/>
              <a:gd fmla="*/ 557240 w 712090" name="connsiteX123"/>
              <a:gd fmla="*/ 592273 h 722928" name="connsiteY123"/>
              <a:gd fmla="*/ 559657 w 712090" name="connsiteX124"/>
              <a:gd fmla="*/ 595684 h 722928" name="connsiteY124"/>
              <a:gd fmla="*/ 570560 w 712090" name="connsiteX125"/>
              <a:gd fmla="*/ 587681 h 722928" name="connsiteY125"/>
              <a:gd fmla="*/ 561816 w 712090" name="connsiteX126"/>
              <a:gd fmla="*/ 584996 h 722928" name="connsiteY126"/>
              <a:gd fmla="*/ 555625 w 712090" name="connsiteX127"/>
              <a:gd fmla="*/ 576662 h 722928" name="connsiteY127"/>
              <a:gd fmla="*/ 563245 w 712090" name="connsiteX128"/>
              <a:gd fmla="*/ 572957 h 722928" name="connsiteY128"/>
              <a:gd fmla="*/ 567055 w 712090" name="connsiteX129"/>
              <a:gd fmla="*/ 580366 h 722928" name="connsiteY129"/>
              <a:gd fmla="*/ 567055 w 712090" name="connsiteX130"/>
              <a:gd fmla="*/ 584070 h 722928" name="connsiteY130"/>
              <a:gd fmla="*/ 573246 w 712090" name="connsiteX131"/>
              <a:gd fmla="*/ 584533 h 722928" name="connsiteY131"/>
              <a:gd fmla="*/ 571371 w 712090" name="connsiteX132"/>
              <a:gd fmla="*/ 587085 h 722928" name="connsiteY132"/>
              <a:gd fmla="*/ 572623 w 712090" name="connsiteX133"/>
              <a:gd fmla="*/ 586166 h 722928" name="connsiteY133"/>
              <a:gd fmla="*/ 579369 w 712090" name="connsiteX134"/>
              <a:gd fmla="*/ 577606 h 722928" name="connsiteY134"/>
              <a:gd fmla="*/ 579239 w 712090" name="connsiteX135"/>
              <a:gd fmla="*/ 577645 h 722928" name="connsiteY135"/>
              <a:gd fmla="*/ 578803 w 712090" name="connsiteX136"/>
              <a:gd fmla="*/ 573109 h 722928" name="connsiteY136"/>
              <a:gd fmla="*/ 568325 w 712090" name="connsiteX137"/>
              <a:gd fmla="*/ 562223 h 722928" name="connsiteY137"/>
              <a:gd fmla="*/ 571817 w 712090" name="connsiteX138"/>
              <a:gd fmla="*/ 558595 h 722928" name="connsiteY138"/>
              <a:gd fmla="*/ 580986 w 712090" name="connsiteX139"/>
              <a:gd fmla="*/ 566306 h 722928" name="connsiteY139"/>
              <a:gd fmla="*/ 581987 w 712090" name="connsiteX140"/>
              <a:gd fmla="*/ 574284 h 722928" name="connsiteY140"/>
              <a:gd fmla="*/ 587280 w 712090" name="connsiteX141"/>
              <a:gd fmla="*/ 567568 h 722928" name="connsiteY141"/>
              <a:gd fmla="*/ 593569 w 712090" name="connsiteX142"/>
              <a:gd fmla="*/ 557612 h 722928" name="connsiteY142"/>
              <a:gd fmla="*/ 590153 w 712090" name="connsiteX143"/>
              <a:gd fmla="*/ 557612 h 722928" name="connsiteY143"/>
              <a:gd fmla="*/ 579437 w 712090" name="connsiteX144"/>
              <a:gd fmla="*/ 542795 h 722928" name="connsiteY144"/>
              <a:gd fmla="*/ 583009 w 712090" name="connsiteX145"/>
              <a:gd fmla="*/ 539091 h 722928" name="connsiteY145"/>
              <a:gd fmla="*/ 593650 w 712090" name="connsiteX146"/>
              <a:gd fmla="*/ 557483 h 722928" name="connsiteY146"/>
              <a:gd fmla="*/ 597580 w 712090" name="connsiteX147"/>
              <a:gd fmla="*/ 551262 h 722928" name="connsiteY147"/>
              <a:gd fmla="*/ 607186 w 712090" name="connsiteX148"/>
              <a:gd fmla="*/ 540043 h 722928" name="connsiteY148"/>
              <a:gd fmla="*/ 601662 w 712090" name="connsiteX149"/>
              <a:gd fmla="*/ 540043 h 722928" name="connsiteY149"/>
              <a:gd fmla="*/ 589756 w 712090" name="connsiteX150"/>
              <a:gd fmla="*/ 513373 h 722928" name="connsiteY150"/>
              <a:gd fmla="*/ 650813 w 712090" name="connsiteX151"/>
              <a:gd fmla="*/ 505728 h 722928" name="connsiteY151"/>
              <a:gd fmla="*/ 649990 w 712090" name="connsiteX152"/>
              <a:gd fmla="*/ 505748 h 722928" name="connsiteY152"/>
              <a:gd fmla="*/ 652326 w 712090" name="connsiteX153"/>
              <a:gd fmla="*/ 509953 h 722928" name="connsiteY153"/>
              <a:gd fmla="*/ 597694 w 712090" name="connsiteX154"/>
              <a:gd fmla="*/ 502578 h 722928" name="connsiteY154"/>
              <a:gd fmla="*/ 597694 w 712090" name="connsiteX155"/>
              <a:gd fmla="*/ 505753 h 722928" name="connsiteY155"/>
              <a:gd fmla="*/ 597694 w 712090" name="connsiteX156"/>
              <a:gd fmla="*/ 502578 h 722928" name="connsiteY156"/>
              <a:gd fmla="*/ 602023 w 712090" name="connsiteX157"/>
              <a:gd fmla="*/ 497790 h 722928" name="connsiteY157"/>
              <a:gd fmla="*/ 590851 w 712090" name="connsiteX158"/>
              <a:gd fmla="*/ 507149 h 722928" name="connsiteY158"/>
              <a:gd fmla="*/ 589984 w 712090" name="connsiteX159"/>
              <a:gd fmla="*/ 508845 h 722928" name="connsiteY159"/>
              <a:gd fmla="*/ 593724 w 712090" name="connsiteX160"/>
              <a:gd fmla="*/ 509563 h 722928" name="connsiteY160"/>
              <a:gd fmla="*/ 608687 w 712090" name="connsiteX161"/>
              <a:gd fmla="*/ 538291 h 722928" name="connsiteY161"/>
              <a:gd fmla="*/ 618572 w 712090" name="connsiteX162"/>
              <a:gd fmla="*/ 526746 h 722928" name="connsiteY162"/>
              <a:gd fmla="*/ 612708 w 712090" name="connsiteX163"/>
              <a:gd fmla="*/ 515279 h 722928" name="connsiteY163"/>
              <a:gd fmla="*/ 608541 w 712090" name="connsiteX164"/>
              <a:gd fmla="*/ 501697 h 722928" name="connsiteY164"/>
              <a:gd fmla="*/ 612245 w 712090" name="connsiteX165"/>
              <a:gd fmla="*/ 501697 h 722928" name="connsiteY165"/>
              <a:gd fmla="*/ 622973 w 712090" name="connsiteX166"/>
              <a:gd fmla="*/ 524175 h 722928" name="connsiteY166"/>
              <a:gd fmla="*/ 648296 w 712090" name="connsiteX167"/>
              <a:gd fmla="*/ 514455 h 722928" name="connsiteY167"/>
              <a:gd fmla="*/ 646430 w 712090" name="connsiteX168"/>
              <a:gd fmla="*/ 513056 h 722928" name="connsiteY168"/>
              <a:gd fmla="*/ 635000 w 712090" name="connsiteX169"/>
              <a:gd fmla="*/ 505436 h 722928" name="connsiteY169"/>
              <a:gd fmla="*/ 635110 w 712090" name="connsiteX170"/>
              <a:gd fmla="*/ 504665 h 722928" name="connsiteY170"/>
              <a:gd fmla="*/ 616765 w 712090" name="connsiteX171"/>
              <a:gd fmla="*/ 498038 h 722928" name="connsiteY171"/>
              <a:gd fmla="*/ 602023 w 712090" name="connsiteX172"/>
              <a:gd fmla="*/ 497790 h 722928" name="connsiteY172"/>
              <a:gd fmla="*/ 267758 w 712090" name="connsiteX173"/>
              <a:gd fmla="*/ 449397 h 722928" name="connsiteY173"/>
              <a:gd fmla="*/ 267758 w 712090" name="connsiteX174"/>
              <a:gd fmla="*/ 453366 h 722928" name="connsiteY174"/>
              <a:gd fmla="*/ 267758 w 712090" name="connsiteX175"/>
              <a:gd fmla="*/ 449397 h 722928" name="connsiteY175"/>
              <a:gd fmla="*/ 338045 w 712090" name="connsiteX176"/>
              <a:gd fmla="*/ 377886 h 722928" name="connsiteY176"/>
              <a:gd fmla="*/ 338267 w 712090" name="connsiteX177"/>
              <a:gd fmla="*/ 378114 h 722928" name="connsiteY177"/>
              <a:gd fmla="*/ 337307 w 712090" name="connsiteX178"/>
              <a:gd fmla="*/ 377946 h 722928" name="connsiteY178"/>
              <a:gd fmla="*/ 329792 w 712090" name="connsiteX179"/>
              <a:gd fmla="*/ 376628 h 722928" name="connsiteY179"/>
              <a:gd fmla="*/ 337307 w 712090" name="connsiteX180"/>
              <a:gd fmla="*/ 377946 h 722928" name="connsiteY180"/>
              <a:gd fmla="*/ 336562 w 712090" name="connsiteX181"/>
              <a:gd fmla="*/ 378006 h 722928" name="connsiteY181"/>
              <a:gd fmla="*/ 331093 w 712090" name="connsiteX182"/>
              <a:gd fmla="*/ 377356 h 722928" name="connsiteY182"/>
              <a:gd fmla="*/ 367819 w 712090" name="connsiteX183"/>
              <a:gd fmla="*/ 374695 h 722928" name="connsiteY183"/>
              <a:gd fmla="*/ 367720 w 712090" name="connsiteX184"/>
              <a:gd fmla="*/ 374762 h 722928" name="connsiteY184"/>
              <a:gd fmla="*/ 367782 w 712090" name="connsiteX185"/>
              <a:gd fmla="*/ 374752 h 722928" name="connsiteY185"/>
              <a:gd fmla="*/ 333810 w 712090" name="connsiteX186"/>
              <a:gd fmla="*/ 373524 h 722928" name="connsiteY186"/>
              <a:gd fmla="*/ 343155 w 712090" name="connsiteX187"/>
              <a:gd fmla="*/ 376784 h 722928" name="connsiteY187"/>
              <a:gd fmla="*/ 340488 w 712090" name="connsiteX188"/>
              <a:gd fmla="*/ 377686 h 722928" name="connsiteY188"/>
              <a:gd fmla="*/ 338045 w 712090" name="connsiteX189"/>
              <a:gd fmla="*/ 377886 h 722928" name="connsiteY189"/>
              <a:gd fmla="*/ 340420 w 712090" name="connsiteX190"/>
              <a:gd fmla="*/ 372503 h 722928" name="connsiteY190"/>
              <a:gd fmla="*/ 340469 w 712090" name="connsiteX191"/>
              <a:gd fmla="*/ 372552 h 722928" name="connsiteY191"/>
              <a:gd fmla="*/ 340542 w 712090" name="connsiteX192"/>
              <a:gd fmla="*/ 372558 h 722928" name="connsiteY192"/>
              <a:gd fmla="*/ 332148 w 712090" name="connsiteX193"/>
              <a:gd fmla="*/ 371812 h 722928" name="connsiteY193"/>
              <a:gd fmla="*/ 336769 w 712090" name="connsiteX194"/>
              <a:gd fmla="*/ 372520 h 722928" name="connsiteY194"/>
              <a:gd fmla="*/ 334237 w 712090" name="connsiteX195"/>
              <a:gd fmla="*/ 373131 h 722928" name="connsiteY195"/>
              <a:gd fmla="*/ 333148 w 712090" name="connsiteX196"/>
              <a:gd fmla="*/ 372842 h 722928" name="connsiteY196"/>
              <a:gd fmla="*/ 327762 w 712090" name="connsiteX197"/>
              <a:gd fmla="*/ 371413 h 722928" name="connsiteY197"/>
              <a:gd fmla="*/ 333148 w 712090" name="connsiteX198"/>
              <a:gd fmla="*/ 372842 h 722928" name="connsiteY198"/>
              <a:gd fmla="*/ 333810 w 712090" name="connsiteX199"/>
              <a:gd fmla="*/ 373524 h 722928" name="connsiteY199"/>
              <a:gd fmla="*/ 325327 w 712090" name="connsiteX200"/>
              <a:gd fmla="*/ 370768 h 722928" name="connsiteY200"/>
              <a:gd fmla="*/ 326367 w 712090" name="connsiteX201"/>
              <a:gd fmla="*/ 370927 h 722928" name="connsiteY201"/>
              <a:gd fmla="*/ 327762 w 712090" name="connsiteX202"/>
              <a:gd fmla="*/ 371413 h 722928" name="connsiteY202"/>
              <a:gd fmla="*/ 323677 w 712090" name="connsiteX203"/>
              <a:gd fmla="*/ 370330 h 722928" name="connsiteY203"/>
              <a:gd fmla="*/ 325327 w 712090" name="connsiteX204"/>
              <a:gd fmla="*/ 370768 h 722928" name="connsiteY204"/>
              <a:gd fmla="*/ 323755 w 712090" name="connsiteX205"/>
              <a:gd fmla="*/ 370527 h 722928" name="connsiteY205"/>
              <a:gd fmla="*/ 324844 w 712090" name="connsiteX206"/>
              <a:gd fmla="*/ 370100 h 722928" name="connsiteY206"/>
              <a:gd fmla="*/ 331675 w 712090" name="connsiteX207"/>
              <a:gd fmla="*/ 371395 h 722928" name="connsiteY207"/>
              <a:gd fmla="*/ 331741 w 712090" name="connsiteX208"/>
              <a:gd fmla="*/ 371393 h 722928" name="connsiteY208"/>
              <a:gd fmla="*/ 332148 w 712090" name="connsiteX209"/>
              <a:gd fmla="*/ 371812 h 722928" name="connsiteY209"/>
              <a:gd fmla="*/ 326367 w 712090" name="connsiteX210"/>
              <a:gd fmla="*/ 370927 h 722928" name="connsiteY210"/>
              <a:gd fmla="*/ 325386 w 712090" name="connsiteX211"/>
              <a:gd fmla="*/ 370584 h 722928" name="connsiteY211"/>
              <a:gd fmla="*/ 317714 w 712090" name="connsiteX212"/>
              <a:gd fmla="*/ 368749 h 722928" name="connsiteY212"/>
              <a:gd fmla="*/ 323483 w 712090" name="connsiteX213"/>
              <a:gd fmla="*/ 369842 h 722928" name="connsiteY213"/>
              <a:gd fmla="*/ 323677 w 712090" name="connsiteX214"/>
              <a:gd fmla="*/ 370330 h 722928" name="connsiteY214"/>
              <a:gd fmla="*/ 352334 w 712090" name="connsiteX215"/>
              <a:gd fmla="*/ 368564 h 722928" name="connsiteY215"/>
              <a:gd fmla="*/ 352847 w 712090" name="connsiteX216"/>
              <a:gd fmla="*/ 368641 h 722928" name="connsiteY216"/>
              <a:gd fmla="*/ 351027 w 712090" name="connsiteX217"/>
              <a:gd fmla="*/ 369080 h 722928" name="connsiteY217"/>
              <a:gd fmla="*/ 322895 w 712090" name="connsiteX218"/>
              <a:gd fmla="*/ 368357 h 722928" name="connsiteY218"/>
              <a:gd fmla="*/ 324844 w 712090" name="connsiteX219"/>
              <a:gd fmla="*/ 370100 h 722928" name="connsiteY219"/>
              <a:gd fmla="*/ 323483 w 712090" name="connsiteX220"/>
              <a:gd fmla="*/ 369842 h 722928" name="connsiteY220"/>
              <a:gd fmla="*/ 357485 w 712090" name="connsiteX221"/>
              <a:gd fmla="*/ 367522 h 722928" name="connsiteY221"/>
              <a:gd fmla="*/ 354621 w 712090" name="connsiteX222"/>
              <a:gd fmla="*/ 368906 h 722928" name="connsiteY222"/>
              <a:gd fmla="*/ 352847 w 712090" name="connsiteX223"/>
              <a:gd fmla="*/ 368641 h 722928" name="connsiteY223"/>
              <a:gd fmla="*/ 326913 w 712090" name="connsiteX224"/>
              <a:gd fmla="*/ 366414 h 722928" name="connsiteY224"/>
              <a:gd fmla="*/ 327715 w 712090" name="connsiteX225"/>
              <a:gd fmla="*/ 367112 h 722928" name="connsiteY225"/>
              <a:gd fmla="*/ 328260 w 712090" name="connsiteX226"/>
              <a:gd fmla="*/ 367021 h 722928" name="connsiteY226"/>
              <a:gd fmla="*/ 334030 w 712090" name="connsiteX227"/>
              <a:gd fmla="*/ 366066 h 722928" name="connsiteY227"/>
              <a:gd fmla="*/ 335036 w 712090" name="connsiteX228"/>
              <a:gd fmla="*/ 367079 h 722928" name="connsiteY228"/>
              <a:gd fmla="*/ 332962 w 712090" name="connsiteX229"/>
              <a:gd fmla="*/ 366243 h 722928" name="connsiteY229"/>
              <a:gd fmla="*/ 329941 w 712090" name="connsiteX230"/>
              <a:gd fmla="*/ 365024 h 722928" name="connsiteY230"/>
              <a:gd fmla="*/ 332962 w 712090" name="connsiteX231"/>
              <a:gd fmla="*/ 366243 h 722928" name="connsiteY231"/>
              <a:gd fmla="*/ 332017 w 712090" name="connsiteX232"/>
              <a:gd fmla="*/ 366399 h 722928" name="connsiteY232"/>
              <a:gd fmla="*/ 330510 w 712090" name="connsiteX233"/>
              <a:gd fmla="*/ 365723 h 722928" name="connsiteY233"/>
              <a:gd fmla="*/ 523562 w 712090" name="connsiteX234"/>
              <a:gd fmla="*/ 359900 h 722928" name="connsiteY234"/>
              <a:gd fmla="*/ 524059 w 712090" name="connsiteX235"/>
              <a:gd fmla="*/ 360149 h 722928" name="connsiteY235"/>
              <a:gd fmla="*/ 523119 w 712090" name="connsiteX236"/>
              <a:gd fmla="*/ 363451 h 722928" name="connsiteY236"/>
              <a:gd fmla="*/ 538162 w 712090" name="connsiteX237"/>
              <a:gd fmla="*/ 359678 h 722928" name="connsiteY237"/>
              <a:gd fmla="*/ 538162 w 712090" name="connsiteX238"/>
              <a:gd fmla="*/ 386093 h 722928" name="connsiteY238"/>
              <a:gd fmla="*/ 530640 w 712090" name="connsiteX239"/>
              <a:gd fmla="*/ 386093 h 722928" name="connsiteY239"/>
              <a:gd fmla="*/ 533546 w 712090" name="connsiteX240"/>
              <a:gd fmla="*/ 362765 h 722928" name="connsiteY240"/>
              <a:gd fmla="*/ 523632 w 712090" name="connsiteX241"/>
              <a:gd fmla="*/ 359335 h 722928" name="connsiteY241"/>
              <a:gd fmla="*/ 523562 w 712090" name="connsiteX242"/>
              <a:gd fmla="*/ 359900 h 722928" name="connsiteY242"/>
              <a:gd fmla="*/ 523119 w 712090" name="connsiteX243"/>
              <a:gd fmla="*/ 359678 h 722928" name="connsiteY243"/>
              <a:gd fmla="*/ 368410 w 712090" name="connsiteX244"/>
              <a:gd fmla="*/ 358768 h 722928" name="connsiteY244"/>
              <a:gd fmla="*/ 366459 w 712090" name="connsiteX245"/>
              <a:gd fmla="*/ 363695 h 722928" name="connsiteY245"/>
              <a:gd fmla="*/ 361987 w 712090" name="connsiteX246"/>
              <a:gd fmla="*/ 366039 h 722928" name="connsiteY246"/>
              <a:gd fmla="*/ 358464 w 712090" name="connsiteX247"/>
              <a:gd fmla="*/ 367285 h 722928" name="connsiteY247"/>
              <a:gd fmla="*/ 357485 w 712090" name="connsiteX248"/>
              <a:gd fmla="*/ 367522 h 722928" name="connsiteY248"/>
              <a:gd fmla="*/ 363123 w 712090" name="connsiteX249"/>
              <a:gd fmla="*/ 364797 h 722928" name="connsiteY249"/>
              <a:gd fmla="*/ 364910 w 712090" name="connsiteX250"/>
              <a:gd fmla="*/ 361689 h 722928" name="connsiteY250"/>
              <a:gd fmla="*/ 527632 w 712090" name="connsiteX251"/>
              <a:gd fmla="*/ 356659 h 722928" name="connsiteY251"/>
              <a:gd fmla="*/ 525000 w 712090" name="connsiteX252"/>
              <a:gd fmla="*/ 360621 h 722928" name="connsiteY252"/>
              <a:gd fmla="*/ 524059 w 712090" name="connsiteX253"/>
              <a:gd fmla="*/ 360149 h 722928" name="connsiteY253"/>
              <a:gd fmla="*/ 524446 w 712090" name="connsiteX254"/>
              <a:gd fmla="*/ 358790 h 722928" name="connsiteY254"/>
              <a:gd fmla="*/ 368412 w 712090" name="connsiteX255"/>
              <a:gd fmla="*/ 355599 h 722928" name="connsiteY255"/>
              <a:gd fmla="*/ 364910 w 712090" name="connsiteX256"/>
              <a:gd fmla="*/ 361689 h 722928" name="connsiteY256"/>
              <a:gd fmla="*/ 360561 w 712090" name="connsiteX257"/>
              <a:gd fmla="*/ 365318 h 722928" name="connsiteY257"/>
              <a:gd fmla="*/ 352334 w 712090" name="connsiteX258"/>
              <a:gd fmla="*/ 368564 h 722928" name="connsiteY258"/>
              <a:gd fmla="*/ 342624 w 712090" name="connsiteX259"/>
              <a:gd fmla="*/ 367112 h 722928" name="connsiteY259"/>
              <a:gd fmla="*/ 340806 w 712090" name="connsiteX260"/>
              <a:gd fmla="*/ 364944 h 722928" name="connsiteY260"/>
              <a:gd fmla="*/ 350078 w 712090" name="connsiteX261"/>
              <a:gd fmla="*/ 363408 h 722928" name="connsiteY261"/>
              <a:gd fmla="*/ 373550 w 712090" name="connsiteX262"/>
              <a:gd fmla="*/ 354480 h 722928" name="connsiteY262"/>
              <a:gd fmla="*/ 369610 w 712090" name="connsiteX263"/>
              <a:gd fmla="*/ 363342 h 722928" name="connsiteY263"/>
              <a:gd fmla="*/ 366108 w 712090" name="connsiteX264"/>
              <a:gd fmla="*/ 364581 h 722928" name="connsiteY264"/>
              <a:gd fmla="*/ 366459 w 712090" name="connsiteX265"/>
              <a:gd fmla="*/ 363695 h 722928" name="connsiteY265"/>
              <a:gd fmla="*/ 369879 w 712090" name="connsiteX266"/>
              <a:gd fmla="*/ 361903 h 722928" name="connsiteY266"/>
              <a:gd fmla="*/ 373411 w 712090" name="connsiteX267"/>
              <a:gd fmla="*/ 354596 h 722928" name="connsiteY267"/>
              <a:gd fmla="*/ 374096 w 712090" name="connsiteX268"/>
              <a:gd fmla="*/ 353178 h 722928" name="connsiteY268"/>
              <a:gd fmla="*/ 373411 w 712090" name="connsiteX269"/>
              <a:gd fmla="*/ 354596 h 722928" name="connsiteY269"/>
              <a:gd fmla="*/ 368410 w 712090" name="connsiteX270"/>
              <a:gd fmla="*/ 358768 h 722928" name="connsiteY270"/>
              <a:gd fmla="*/ 369920 w 712090" name="connsiteX271"/>
              <a:gd fmla="*/ 354957 h 722928" name="connsiteY271"/>
              <a:gd fmla="*/ 374919 w 712090" name="connsiteX272"/>
              <a:gd fmla="*/ 352827 h 722928" name="connsiteY272"/>
              <a:gd fmla="*/ 374720 w 712090" name="connsiteX273"/>
              <a:gd fmla="*/ 353504 h 722928" name="connsiteY273"/>
              <a:gd fmla="*/ 373550 w 712090" name="connsiteX274"/>
              <a:gd fmla="*/ 354480 h 722928" name="connsiteY274"/>
              <a:gd fmla="*/ 374137 w 712090" name="connsiteX275"/>
              <a:gd fmla="*/ 353161 h 722928" name="connsiteY275"/>
              <a:gd fmla="*/ 374501 w 712090" name="connsiteX276"/>
              <a:gd fmla="*/ 352341 h 722928" name="connsiteY276"/>
              <a:gd fmla="*/ 374137 w 712090" name="connsiteX277"/>
              <a:gd fmla="*/ 353161 h 722928" name="connsiteY277"/>
              <a:gd fmla="*/ 374096 w 712090" name="connsiteX278"/>
              <a:gd fmla="*/ 353178 h 722928" name="connsiteY278"/>
              <a:gd fmla="*/ 534401 w 712090" name="connsiteX279"/>
              <a:gd fmla="*/ 352131 h 722928" name="connsiteY279"/>
              <a:gd fmla="*/ 538162 w 712090" name="connsiteX280"/>
              <a:gd fmla="*/ 355904 h 722928" name="connsiteY280"/>
              <a:gd fmla="*/ 538162 w 712090" name="connsiteX281"/>
              <a:gd fmla="*/ 359678 h 722928" name="connsiteY281"/>
              <a:gd fmla="*/ 534401 w 712090" name="connsiteX282"/>
              <a:gd fmla="*/ 355904 h 722928" name="connsiteY282"/>
              <a:gd fmla="*/ 533546 w 712090" name="connsiteX283"/>
              <a:gd fmla="*/ 362765 h 722928" name="connsiteY283"/>
              <a:gd fmla="*/ 526880 w 712090" name="connsiteX284"/>
              <a:gd fmla="*/ 367225 h 722928" name="connsiteY284"/>
              <a:gd fmla="*/ 523119 w 712090" name="connsiteX285"/>
              <a:gd fmla="*/ 363451 h 722928" name="connsiteY285"/>
              <a:gd fmla="*/ 525000 w 712090" name="connsiteX286"/>
              <a:gd fmla="*/ 360621 h 722928" name="connsiteY286"/>
              <a:gd fmla="*/ 530640 w 712090" name="connsiteX287"/>
              <a:gd fmla="*/ 363451 h 722928" name="connsiteY287"/>
              <a:gd fmla="*/ 534401 w 712090" name="connsiteX288"/>
              <a:gd fmla="*/ 352131 h 722928" name="connsiteY288"/>
              <a:gd fmla="*/ 372441 w 712090" name="connsiteX289"/>
              <a:gd fmla="*/ 348591 h 722928" name="connsiteY289"/>
              <a:gd fmla="*/ 369920 w 712090" name="connsiteX290"/>
              <a:gd fmla="*/ 354957 h 722928" name="connsiteY290"/>
              <a:gd fmla="*/ 368412 w 712090" name="connsiteX291"/>
              <a:gd fmla="*/ 355599 h 722928" name="connsiteY291"/>
              <a:gd fmla="*/ 538162 w 712090" name="connsiteX292"/>
              <a:gd fmla="*/ 340810 h 722928" name="connsiteY292"/>
              <a:gd fmla="*/ 534401 w 712090" name="connsiteX293"/>
              <a:gd fmla="*/ 352131 h 722928" name="connsiteY293"/>
              <a:gd fmla="*/ 527632 w 712090" name="connsiteX294"/>
              <a:gd fmla="*/ 356659 h 722928" name="connsiteY294"/>
              <a:gd fmla="*/ 517831 w 712090" name="connsiteX295"/>
              <a:gd fmla="*/ 339277 h 722928" name="connsiteY295"/>
              <a:gd fmla="*/ 518941 w 712090" name="connsiteX296"/>
              <a:gd fmla="*/ 340391 h 722928" name="connsiteY296"/>
              <a:gd fmla="*/ 518792 w 712090" name="connsiteX297"/>
              <a:gd fmla="*/ 340913 h 722928" name="connsiteY297"/>
              <a:gd fmla="*/ 516014 w 712090" name="connsiteX298"/>
              <a:gd fmla="*/ 341420 h 722928" name="connsiteY298"/>
              <a:gd fmla="*/ 516068 w 712090" name="connsiteX299"/>
              <a:gd fmla="*/ 341282 h 722928" name="connsiteY299"/>
              <a:gd fmla="*/ 519358 w 712090" name="connsiteX300"/>
              <a:gd fmla="*/ 338924 h 722928" name="connsiteY300"/>
              <a:gd fmla="*/ 519358 w 712090" name="connsiteX301"/>
              <a:gd fmla="*/ 340810 h 722928" name="connsiteY301"/>
              <a:gd fmla="*/ 518941 w 712090" name="connsiteX302"/>
              <a:gd fmla="*/ 340391 h 722928" name="connsiteY302"/>
              <a:gd fmla="*/ 515953 w 712090" name="connsiteX303"/>
              <a:gd fmla="*/ 337392 h 722928" name="connsiteY303"/>
              <a:gd fmla="*/ 517102 w 712090" name="connsiteX304"/>
              <a:gd fmla="*/ 338546 h 722928" name="connsiteY304"/>
              <a:gd fmla="*/ 515598 w 712090" name="connsiteX305"/>
              <a:gd fmla="*/ 340810 h 722928" name="connsiteY305"/>
              <a:gd fmla="*/ 530640 w 712090" name="connsiteX306"/>
              <a:gd fmla="*/ 337036 h 722928" name="connsiteY306"/>
              <a:gd fmla="*/ 524446 w 712090" name="connsiteX307"/>
              <a:gd fmla="*/ 358790 h 722928" name="connsiteY307"/>
              <a:gd fmla="*/ 523632 w 712090" name="connsiteX308"/>
              <a:gd fmla="*/ 359335 h 722928" name="connsiteY308"/>
              <a:gd fmla="*/ 524668 w 712090" name="connsiteX309"/>
              <a:gd fmla="*/ 351020 h 722928" name="connsiteY309"/>
              <a:gd fmla="*/ 519941 w 712090" name="connsiteX310"/>
              <a:gd fmla="*/ 336877 h 722928" name="connsiteY310"/>
              <a:gd fmla="*/ 519358 w 712090" name="connsiteX311"/>
              <a:gd fmla="*/ 338924 h 722928" name="connsiteY311"/>
              <a:gd fmla="*/ 519358 w 712090" name="connsiteX312"/>
              <a:gd fmla="*/ 337540 h 722928" name="connsiteY312"/>
              <a:gd fmla="*/ 526437 w 712090" name="connsiteX313"/>
              <a:gd fmla="*/ 336814 h 722928" name="connsiteY313"/>
              <a:gd fmla="*/ 526880 w 712090" name="connsiteX314"/>
              <a:gd fmla="*/ 337036 h 722928" name="connsiteY314"/>
              <a:gd fmla="*/ 526316 w 712090" name="connsiteX315"/>
              <a:gd fmla="*/ 337791 h 722928" name="connsiteY315"/>
              <a:gd fmla="*/ 519358 w 712090" name="connsiteX316"/>
              <a:gd fmla="*/ 335150 h 722928" name="connsiteY316"/>
              <a:gd fmla="*/ 519358 w 712090" name="connsiteX317"/>
              <a:gd fmla="*/ 337540 h 722928" name="connsiteY317"/>
              <a:gd fmla="*/ 517831 w 712090" name="connsiteX318"/>
              <a:gd fmla="*/ 339277 h 722928" name="connsiteY318"/>
              <a:gd fmla="*/ 517102 w 712090" name="connsiteX319"/>
              <a:gd fmla="*/ 338546 h 722928" name="connsiteY319"/>
              <a:gd fmla="*/ 521484 w 712090" name="connsiteX320"/>
              <a:gd fmla="*/ 335123 h 722928" name="connsiteY320"/>
              <a:gd fmla="*/ 519358 w 712090" name="connsiteX321"/>
              <a:gd fmla="*/ 340810 h 722928" name="connsiteY321"/>
              <a:gd fmla="*/ 520645 w 712090" name="connsiteX322"/>
              <a:gd fmla="*/ 336077 h 722928" name="connsiteY322"/>
              <a:gd fmla="*/ 516198 w 712090" name="connsiteX323"/>
              <a:gd fmla="*/ 335029 h 722928" name="connsiteY323"/>
              <a:gd fmla="*/ 515953 w 712090" name="connsiteX324"/>
              <a:gd fmla="*/ 337392 h 722928" name="connsiteY324"/>
              <a:gd fmla="*/ 515598 w 712090" name="connsiteX325"/>
              <a:gd fmla="*/ 337036 h 722928" name="connsiteY325"/>
              <a:gd fmla="*/ 521733 w 712090" name="connsiteX326"/>
              <a:gd fmla="*/ 334454 h 722928" name="connsiteY326"/>
              <a:gd fmla="*/ 521968 w 712090" name="connsiteX327"/>
              <a:gd fmla="*/ 334572 h 722928" name="connsiteY327"/>
              <a:gd fmla="*/ 521484 w 712090" name="connsiteX328"/>
              <a:gd fmla="*/ 335123 h 722928" name="connsiteY328"/>
              <a:gd fmla="*/ 520769 w 712090" name="connsiteX329"/>
              <a:gd fmla="*/ 333970 h 722928" name="connsiteY329"/>
              <a:gd fmla="*/ 521163 w 712090" name="connsiteX330"/>
              <a:gd fmla="*/ 334168 h 722928" name="connsiteY330"/>
              <a:gd fmla="*/ 520645 w 712090" name="connsiteX331"/>
              <a:gd fmla="*/ 336077 h 722928" name="connsiteY331"/>
              <a:gd fmla="*/ 519941 w 712090" name="connsiteX332"/>
              <a:gd fmla="*/ 336877 h 722928" name="connsiteY332"/>
              <a:gd fmla="*/ 523119 w 712090" name="connsiteX333"/>
              <a:gd fmla="*/ 333263 h 722928" name="connsiteY333"/>
              <a:gd fmla="*/ 526880 w 712090" name="connsiteX334"/>
              <a:gd fmla="*/ 333263 h 722928" name="connsiteY334"/>
              <a:gd fmla="*/ 526437 w 712090" name="connsiteX335"/>
              <a:gd fmla="*/ 336814 h 722928" name="connsiteY335"/>
              <a:gd fmla="*/ 521968 w 712090" name="connsiteX336"/>
              <a:gd fmla="*/ 334572 h 722928" name="connsiteY336"/>
              <a:gd fmla="*/ 519358 w 712090" name="connsiteX337"/>
              <a:gd fmla="*/ 333263 h 722928" name="connsiteY337"/>
              <a:gd fmla="*/ 520299 w 712090" name="connsiteX338"/>
              <a:gd fmla="*/ 333735 h 722928" name="connsiteY338"/>
              <a:gd fmla="*/ 519358 w 712090" name="connsiteX339"/>
              <a:gd fmla="*/ 335150 h 722928" name="connsiteY339"/>
              <a:gd fmla="*/ 521239 w 712090" name="connsiteX340"/>
              <a:gd fmla="*/ 332320 h 722928" name="connsiteY340"/>
              <a:gd fmla="*/ 520769 w 712090" name="connsiteX341"/>
              <a:gd fmla="*/ 333970 h 722928" name="connsiteY341"/>
              <a:gd fmla="*/ 520299 w 712090" name="connsiteX342"/>
              <a:gd fmla="*/ 333735 h 722928" name="connsiteY342"/>
              <a:gd fmla="*/ 516729 w 712090" name="connsiteX343"/>
              <a:gd fmla="*/ 329915 h 722928" name="connsiteY343"/>
              <a:gd fmla="*/ 517626 w 712090" name="connsiteX344"/>
              <a:gd fmla="*/ 330252 h 722928" name="connsiteY344"/>
              <a:gd fmla="*/ 516198 w 712090" name="connsiteX345"/>
              <a:gd fmla="*/ 335029 h 722928" name="connsiteY345"/>
              <a:gd fmla="*/ 522357 w 712090" name="connsiteX346"/>
              <a:gd fmla="*/ 329776 h 722928" name="connsiteY346"/>
              <a:gd fmla="*/ 521961 w 712090" name="connsiteX347"/>
              <a:gd fmla="*/ 331232 h 722928" name="connsiteY347"/>
              <a:gd fmla="*/ 521239 w 712090" name="connsiteX348"/>
              <a:gd fmla="*/ 332320 h 722928" name="connsiteY348"/>
              <a:gd fmla="*/ 521916 w 712090" name="connsiteX349"/>
              <a:gd fmla="*/ 329942 h 722928" name="connsiteY349"/>
              <a:gd fmla="*/ 522517 w 712090" name="connsiteX350"/>
              <a:gd fmla="*/ 329187 h 722928" name="connsiteY350"/>
              <a:gd fmla="*/ 523119 w 712090" name="connsiteX351"/>
              <a:gd fmla="*/ 329489 h 722928" name="connsiteY351"/>
              <a:gd fmla="*/ 522357 w 712090" name="connsiteX352"/>
              <a:gd fmla="*/ 329776 h 722928" name="connsiteY352"/>
              <a:gd fmla="*/ 515360 w 712090" name="connsiteX353"/>
              <a:gd fmla="*/ 327384 h 722928" name="connsiteY353"/>
              <a:gd fmla="*/ 515380 w 712090" name="connsiteX354"/>
              <a:gd fmla="*/ 327556 h 722928" name="connsiteY354"/>
              <a:gd fmla="*/ 515308 w 712090" name="connsiteX355"/>
              <a:gd fmla="*/ 327747 h 722928" name="connsiteY355"/>
              <a:gd fmla="*/ 518541 w 712090" name="connsiteX356"/>
              <a:gd fmla="*/ 327192 h 722928" name="connsiteY356"/>
              <a:gd fmla="*/ 522179 w 712090" name="connsiteX357"/>
              <a:gd fmla="*/ 329017 h 722928" name="connsiteY357"/>
              <a:gd fmla="*/ 521916 w 712090" name="connsiteX358"/>
              <a:gd fmla="*/ 329942 h 722928" name="connsiteY358"/>
              <a:gd fmla="*/ 519358 w 712090" name="connsiteX359"/>
              <a:gd fmla="*/ 330904 h 722928" name="connsiteY359"/>
              <a:gd fmla="*/ 517626 w 712090" name="connsiteX360"/>
              <a:gd fmla="*/ 330252 h 722928" name="connsiteY360"/>
              <a:gd fmla="*/ 515994 w 712090" name="connsiteX361"/>
              <a:gd fmla="*/ 325914 h 722928" name="connsiteY361"/>
              <a:gd fmla="*/ 517087 w 712090" name="connsiteX362"/>
              <a:gd fmla="*/ 326463 h 722928" name="connsiteY362"/>
              <a:gd fmla="*/ 516729 w 712090" name="connsiteX363"/>
              <a:gd fmla="*/ 329915 h 722928" name="connsiteY363"/>
              <a:gd fmla="*/ 515598 w 712090" name="connsiteX364"/>
              <a:gd fmla="*/ 329489 h 722928" name="connsiteY364"/>
              <a:gd fmla="*/ 515380 w 712090" name="connsiteX365"/>
              <a:gd fmla="*/ 327556 h 722928" name="connsiteY365"/>
              <a:gd fmla="*/ 515598 w 712090" name="connsiteX366"/>
              <a:gd fmla="*/ 325715 h 722928" name="connsiteY366"/>
              <a:gd fmla="*/ 515360 w 712090" name="connsiteX367"/>
              <a:gd fmla="*/ 327384 h 722928" name="connsiteY367"/>
              <a:gd fmla="*/ 515280 w 712090" name="connsiteX368"/>
              <a:gd fmla="*/ 326672 h 722928" name="connsiteY368"/>
              <a:gd fmla="*/ 517668 w 712090" name="connsiteX369"/>
              <a:gd fmla="*/ 320869 h 722928" name="connsiteY369"/>
              <a:gd fmla="*/ 517587 w 712090" name="connsiteX370"/>
              <a:gd fmla="*/ 321652 h 722928" name="connsiteY370"/>
              <a:gd fmla="*/ 516068 w 712090" name="connsiteX371"/>
              <a:gd fmla="*/ 325715 h 722928" name="connsiteY371"/>
              <a:gd fmla="*/ 515994 w 712090" name="connsiteX372"/>
              <a:gd fmla="*/ 325914 h 722928" name="connsiteY372"/>
              <a:gd fmla="*/ 515598 w 712090" name="connsiteX373"/>
              <a:gd fmla="*/ 325715 h 722928" name="connsiteY373"/>
              <a:gd fmla="*/ 513642 w 712090" name="connsiteX374"/>
              <a:gd fmla="*/ 317263 h 722928" name="connsiteY374"/>
              <a:gd fmla="*/ 513631 w 712090" name="connsiteX375"/>
              <a:gd fmla="*/ 317403 h 722928" name="connsiteY375"/>
              <a:gd fmla="*/ 513605 w 712090" name="connsiteX376"/>
              <a:gd fmla="*/ 317281 h 722928" name="connsiteY376"/>
              <a:gd fmla="*/ 520551 w 712090" name="connsiteX377"/>
              <a:gd fmla="*/ 314118 h 722928" name="connsiteY377"/>
              <a:gd fmla="*/ 521359 w 712090" name="connsiteX378"/>
              <a:gd fmla="*/ 317767 h 722928" name="connsiteY378"/>
              <a:gd fmla="*/ 518982 w 712090" name="connsiteX379"/>
              <a:gd fmla="*/ 325715 h 722928" name="connsiteY379"/>
              <a:gd fmla="*/ 518541 w 712090" name="connsiteX380"/>
              <a:gd fmla="*/ 327192 h 722928" name="connsiteY380"/>
              <a:gd fmla="*/ 517087 w 712090" name="connsiteX381"/>
              <a:gd fmla="*/ 326463 h 722928" name="connsiteY381"/>
              <a:gd fmla="*/ 517165 w 712090" name="connsiteX382"/>
              <a:gd fmla="*/ 325715 h 722928" name="connsiteY382"/>
              <a:gd fmla="*/ 517587 w 712090" name="connsiteX383"/>
              <a:gd fmla="*/ 321652 h 722928" name="connsiteY383"/>
              <a:gd fmla="*/ 519359 w 712090" name="connsiteX384"/>
              <a:gd fmla="*/ 316908 h 722928" name="connsiteY384"/>
              <a:gd fmla="*/ 520487 w 712090" name="connsiteX385"/>
              <a:gd fmla="*/ 313829 h 722928" name="connsiteY385"/>
              <a:gd fmla="*/ 520495 w 712090" name="connsiteX386"/>
              <a:gd fmla="*/ 313868 h 722928" name="connsiteY386"/>
              <a:gd fmla="*/ 519359 w 712090" name="connsiteX387"/>
              <a:gd fmla="*/ 316908 h 722928" name="connsiteY387"/>
              <a:gd fmla="*/ 517668 w 712090" name="connsiteX388"/>
              <a:gd fmla="*/ 320869 h 722928" name="connsiteY388"/>
              <a:gd fmla="*/ 517948 w 712090" name="connsiteX389"/>
              <a:gd fmla="*/ 318168 h 722928" name="connsiteY389"/>
              <a:gd fmla="*/ 518739 w 712090" name="connsiteX390"/>
              <a:gd fmla="*/ 314705 h 722928" name="connsiteY390"/>
              <a:gd fmla="*/ 520726 w 712090" name="connsiteX391"/>
              <a:gd fmla="*/ 313709 h 722928" name="connsiteY391"/>
              <a:gd fmla="*/ 520551 w 712090" name="connsiteX392"/>
              <a:gd fmla="*/ 314118 h 722928" name="connsiteY392"/>
              <a:gd fmla="*/ 520495 w 712090" name="connsiteX393"/>
              <a:gd fmla="*/ 313868 h 722928" name="connsiteY393"/>
              <a:gd fmla="*/ 520516 w 712090" name="connsiteX394"/>
              <a:gd fmla="*/ 313814 h 722928" name="connsiteY394"/>
              <a:gd fmla="*/ 507241 w 712090" name="connsiteX395"/>
              <a:gd fmla="*/ 310621 h 722928" name="connsiteY395"/>
              <a:gd fmla="*/ 511585 w 712090" name="connsiteX396"/>
              <a:gd fmla="*/ 310621 h 722928" name="connsiteY396"/>
              <a:gd fmla="*/ 512777 w 712090" name="connsiteX397"/>
              <a:gd fmla="*/ 313451 h 722928" name="connsiteY397"/>
              <a:gd fmla="*/ 513605 w 712090" name="connsiteX398"/>
              <a:gd fmla="*/ 317281 h 722928" name="connsiteY398"/>
              <a:gd fmla="*/ 511837 w 712090" name="connsiteX399"/>
              <a:gd fmla="*/ 318168 h 722928" name="connsiteY399"/>
              <a:gd fmla="*/ 508076 w 712090" name="connsiteX400"/>
              <a:gd fmla="*/ 318168 h 722928" name="connsiteY400"/>
              <a:gd fmla="*/ 528969 w 712090" name="connsiteX401"/>
              <a:gd fmla="*/ 308944 h 722928" name="connsiteY401"/>
              <a:gd fmla="*/ 530640 w 712090" name="connsiteX402"/>
              <a:gd fmla="*/ 310621 h 722928" name="connsiteY402"/>
              <a:gd fmla="*/ 521733 w 712090" name="connsiteX403"/>
              <a:gd fmla="*/ 334454 h 722928" name="connsiteY403"/>
              <a:gd fmla="*/ 521163 w 712090" name="connsiteX404"/>
              <a:gd fmla="*/ 334168 h 722928" name="connsiteY404"/>
              <a:gd fmla="*/ 521961 w 712090" name="connsiteX405"/>
              <a:gd fmla="*/ 331232 h 722928" name="connsiteY405"/>
              <a:gd fmla="*/ 523119 w 712090" name="connsiteX406"/>
              <a:gd fmla="*/ 329489 h 722928" name="connsiteY406"/>
              <a:gd fmla="*/ 522456 w 712090" name="connsiteX407"/>
              <a:gd fmla="*/ 308623 h 722928" name="connsiteY407"/>
              <a:gd fmla="*/ 520516 w 712090" name="connsiteX408"/>
              <a:gd fmla="*/ 313814 h 722928" name="connsiteY408"/>
              <a:gd fmla="*/ 520487 w 712090" name="connsiteX409"/>
              <a:gd fmla="*/ 313829 h 722928" name="connsiteY409"/>
              <a:gd fmla="*/ 519725 w 712090" name="connsiteX410"/>
              <a:gd fmla="*/ 310389 h 722928" name="connsiteY410"/>
              <a:gd fmla="*/ 519893 w 712090" name="connsiteX411"/>
              <a:gd fmla="*/ 309652 h 722928" name="connsiteY411"/>
              <a:gd fmla="*/ 524194 w 712090" name="connsiteX412"/>
              <a:gd fmla="*/ 307926 h 722928" name="connsiteY412"/>
              <a:gd fmla="*/ 524276 w 712090" name="connsiteX413"/>
              <a:gd fmla="*/ 308009 h 722928" name="connsiteY413"/>
              <a:gd fmla="*/ 522898 w 712090" name="connsiteX414"/>
              <a:gd fmla="*/ 312619 h 722928" name="connsiteY414"/>
              <a:gd fmla="*/ 520726 w 712090" name="connsiteX415"/>
              <a:gd fmla="*/ 313709 h 722928" name="connsiteY415"/>
              <a:gd fmla="*/ 522989 w 712090" name="connsiteX416"/>
              <a:gd fmla="*/ 308409 h 722928" name="connsiteY416"/>
              <a:gd fmla="*/ 342072 w 712090" name="connsiteX417"/>
              <a:gd fmla="*/ 307352 h 722928" name="connsiteY417"/>
              <a:gd fmla="*/ 368162 w 712090" name="connsiteX418"/>
              <a:gd fmla="*/ 318140 h 722928" name="connsiteY418"/>
              <a:gd fmla="*/ 382139 w 712090" name="connsiteX419"/>
              <a:gd fmla="*/ 337839 h 722928" name="connsiteY419"/>
              <a:gd fmla="*/ 382259 w 712090" name="connsiteX420"/>
              <a:gd fmla="*/ 338737 h 722928" name="connsiteY420"/>
              <a:gd fmla="*/ 383070 w 712090" name="connsiteX421"/>
              <a:gd fmla="*/ 336526 h 722928" name="connsiteY421"/>
              <a:gd fmla="*/ 390525 w 712090" name="connsiteX422"/>
              <a:gd fmla="*/ 336526 h 722928" name="connsiteY422"/>
              <a:gd fmla="*/ 386687 w 712090" name="connsiteX423"/>
              <a:gd fmla="*/ 344063 h 722928" name="connsiteY423"/>
              <a:gd fmla="*/ 387350 w 712090" name="connsiteX424"/>
              <a:gd fmla="*/ 344887 h 722928" name="connsiteY424"/>
              <a:gd fmla="*/ 383819 w 712090" name="connsiteX425"/>
              <a:gd fmla="*/ 351036 h 722928" name="connsiteY425"/>
              <a:gd fmla="*/ 379343 w 712090" name="connsiteX426"/>
              <a:gd fmla="*/ 363167 h 722928" name="connsiteY426"/>
              <a:gd fmla="*/ 375007 w 712090" name="connsiteX427"/>
              <a:gd fmla="*/ 367000 h 722928" name="connsiteY427"/>
              <a:gd fmla="*/ 372821 w 712090" name="connsiteX428"/>
              <a:gd fmla="*/ 371293 h 722928" name="connsiteY428"/>
              <a:gd fmla="*/ 371979 w 712090" name="connsiteX429"/>
              <a:gd fmla="*/ 371866 h 722928" name="connsiteY429"/>
              <a:gd fmla="*/ 369354 w 712090" name="connsiteX430"/>
              <a:gd fmla="*/ 377125 h 722928" name="connsiteY430"/>
              <a:gd fmla="*/ 351476 w 712090" name="connsiteX431"/>
              <a:gd fmla="*/ 386096 h 722928" name="connsiteY431"/>
              <a:gd fmla="*/ 341359 w 712090" name="connsiteX432"/>
              <a:gd fmla="*/ 385411 h 722928" name="connsiteY432"/>
              <a:gd fmla="*/ 338344 w 712090" name="connsiteX433"/>
              <a:gd fmla="*/ 386056 h 722928" name="connsiteY433"/>
              <a:gd fmla="*/ 333094 w 712090" name="connsiteX434"/>
              <a:gd fmla="*/ 384851 h 722928" name="connsiteY434"/>
              <a:gd fmla="*/ 330103 w 712090" name="connsiteX435"/>
              <a:gd fmla="*/ 384649 h 722928" name="connsiteY435"/>
              <a:gd fmla="*/ 328185 w 712090" name="connsiteX436"/>
              <a:gd fmla="*/ 383725 h 722928" name="connsiteY436"/>
              <a:gd fmla="*/ 315515 w 712090" name="connsiteX437"/>
              <a:gd fmla="*/ 380817 h 722928" name="connsiteY437"/>
              <a:gd fmla="*/ 313516 w 712090" name="connsiteX438"/>
              <a:gd fmla="*/ 376658 h 722928" name="connsiteY438"/>
              <a:gd fmla="*/ 309079 w 712090" name="connsiteX439"/>
              <a:gd fmla="*/ 374520 h 722928" name="connsiteY439"/>
              <a:gd fmla="*/ 312752 w 712090" name="connsiteX440"/>
              <a:gd fmla="*/ 375069 h 722928" name="connsiteY440"/>
              <a:gd fmla="*/ 310823 w 712090" name="connsiteX441"/>
              <a:gd fmla="*/ 371054 h 722928" name="connsiteY441"/>
              <a:gd fmla="*/ 309079 w 712090" name="connsiteX442"/>
              <a:gd fmla="*/ 374520 h 722928" name="connsiteY442"/>
              <a:gd fmla="*/ 309079 w 712090" name="connsiteX443"/>
              <a:gd fmla="*/ 367112 h 722928" name="connsiteY443"/>
              <a:gd fmla="*/ 310911 w 712090" name="connsiteX444"/>
              <a:gd fmla="*/ 367459 h 722928" name="connsiteY444"/>
              <a:gd fmla="*/ 311660 w 712090" name="connsiteX445"/>
              <a:gd fmla="*/ 360831 h 722928" name="connsiteY445"/>
              <a:gd fmla="*/ 309079 w 712090" name="connsiteX446"/>
              <a:gd fmla="*/ 355999 h 722928" name="connsiteY446"/>
              <a:gd fmla="*/ 311919 w 712090" name="connsiteX447"/>
              <a:gd fmla="*/ 358540 h 722928" name="connsiteY447"/>
              <a:gd fmla="*/ 312254 w 712090" name="connsiteX448"/>
              <a:gd fmla="*/ 355576 h 722928" name="connsiteY448"/>
              <a:gd fmla="*/ 315981 w 712090" name="connsiteX449"/>
              <a:gd fmla="*/ 359386 h 722928" name="connsiteY449"/>
              <a:gd fmla="*/ 315981 w 712090" name="connsiteX450"/>
              <a:gd fmla="*/ 362173 h 722928" name="connsiteY450"/>
              <a:gd fmla="*/ 316890 w 712090" name="connsiteX451"/>
              <a:gd fmla="*/ 362985 h 722928" name="connsiteY451"/>
              <a:gd fmla="*/ 316999 w 712090" name="connsiteX452"/>
              <a:gd fmla="*/ 368559 h 722928" name="connsiteY452"/>
              <a:gd fmla="*/ 317714 w 712090" name="connsiteX453"/>
              <a:gd fmla="*/ 368749 h 722928" name="connsiteY453"/>
              <a:gd fmla="*/ 315981 w 712090" name="connsiteX454"/>
              <a:gd fmla="*/ 368420 h 722928" name="connsiteY454"/>
              <a:gd fmla="*/ 315981 w 712090" name="connsiteX455"/>
              <a:gd fmla="*/ 368890 h 722928" name="connsiteY455"/>
              <a:gd fmla="*/ 329792 w 712090" name="connsiteX456"/>
              <a:gd fmla="*/ 376628 h 722928" name="connsiteY456"/>
              <a:gd fmla="*/ 319096 w 712090" name="connsiteX457"/>
              <a:gd fmla="*/ 374752 h 722928" name="connsiteY457"/>
              <a:gd fmla="*/ 315981 w 712090" name="connsiteX458"/>
              <a:gd fmla="*/ 368921 h 722928" name="connsiteY458"/>
              <a:gd fmla="*/ 315981 w 712090" name="connsiteX459"/>
              <a:gd fmla="*/ 372543 h 722928" name="connsiteY459"/>
              <a:gd fmla="*/ 320911 w 712090" name="connsiteX460"/>
              <a:gd fmla="*/ 376287 h 722928" name="connsiteY460"/>
              <a:gd fmla="*/ 333888 w 712090" name="connsiteX461"/>
              <a:gd fmla="*/ 378225 h 722928" name="connsiteY461"/>
              <a:gd fmla="*/ 336562 w 712090" name="connsiteX462"/>
              <a:gd fmla="*/ 378006 h 722928" name="connsiteY462"/>
              <a:gd fmla="*/ 338371 w 712090" name="connsiteX463"/>
              <a:gd fmla="*/ 378222 h 722928" name="connsiteY463"/>
              <a:gd fmla="*/ 338430 w 712090" name="connsiteX464"/>
              <a:gd fmla="*/ 378282 h 722928" name="connsiteY464"/>
              <a:gd fmla="*/ 339721 w 712090" name="connsiteX465"/>
              <a:gd fmla="*/ 378382 h 722928" name="connsiteY465"/>
              <a:gd fmla="*/ 341461 w 712090" name="connsiteX466"/>
              <a:gd fmla="*/ 378589 h 722928" name="connsiteY466"/>
              <a:gd fmla="*/ 342215 w 712090" name="connsiteX467"/>
              <a:gd fmla="*/ 378575 h 722928" name="connsiteY467"/>
              <a:gd fmla="*/ 339721 w 712090" name="connsiteX468"/>
              <a:gd fmla="*/ 378382 h 722928" name="connsiteY468"/>
              <a:gd fmla="*/ 338371 w 712090" name="connsiteX469"/>
              <a:gd fmla="*/ 378222 h 722928" name="connsiteY469"/>
              <a:gd fmla="*/ 338267 w 712090" name="connsiteX470"/>
              <a:gd fmla="*/ 378114 h 722928" name="connsiteY470"/>
              <a:gd fmla="*/ 338897 w 712090" name="connsiteX471"/>
              <a:gd fmla="*/ 378224 h 722928" name="connsiteY471"/>
              <a:gd fmla="*/ 340488 w 712090" name="connsiteX472"/>
              <a:gd fmla="*/ 377686 h 722928" name="connsiteY472"/>
              <a:gd fmla="*/ 344746 w 712090" name="connsiteX473"/>
              <a:gd fmla="*/ 377339 h 722928" name="connsiteY473"/>
              <a:gd fmla="*/ 347283 w 712090" name="connsiteX474"/>
              <a:gd fmla="*/ 378224 h 722928" name="connsiteY474"/>
              <a:gd fmla="*/ 350780 w 712090" name="connsiteX475"/>
              <a:gd fmla="*/ 377632 h 722928" name="connsiteY475"/>
              <a:gd fmla="*/ 351629 w 712090" name="connsiteX476"/>
              <a:gd fmla="*/ 377087 h 722928" name="connsiteY476"/>
              <a:gd fmla="*/ 350924 w 712090" name="connsiteX477"/>
              <a:gd fmla="*/ 377238 h 722928" name="connsiteY477"/>
              <a:gd fmla="*/ 350168 w 712090" name="connsiteX478"/>
              <a:gd fmla="*/ 376897 h 722928" name="connsiteY478"/>
              <a:gd fmla="*/ 344746 w 712090" name="connsiteX479"/>
              <a:gd fmla="*/ 377339 h 722928" name="connsiteY479"/>
              <a:gd fmla="*/ 343155 w 712090" name="connsiteX480"/>
              <a:gd fmla="*/ 376784 h 722928" name="connsiteY480"/>
              <a:gd fmla="*/ 347020 w 712090" name="connsiteX481"/>
              <a:gd fmla="*/ 375478 h 722928" name="connsiteY481"/>
              <a:gd fmla="*/ 341322 w 712090" name="connsiteX482"/>
              <a:gd fmla="*/ 372910 h 722928" name="connsiteY482"/>
              <a:gd fmla="*/ 340760 w 712090" name="connsiteX483"/>
              <a:gd fmla="*/ 373131 h 722928" name="connsiteY483"/>
              <a:gd fmla="*/ 336769 w 712090" name="connsiteX484"/>
              <a:gd fmla="*/ 372520 h 722928" name="connsiteY484"/>
              <a:gd fmla="*/ 339172 w 712090" name="connsiteX485"/>
              <a:gd fmla="*/ 371940 h 722928" name="connsiteY485"/>
              <a:gd fmla="*/ 337602 w 712090" name="connsiteX486"/>
              <a:gd fmla="*/ 371233 h 722928" name="connsiteY486"/>
              <a:gd fmla="*/ 331741 w 712090" name="connsiteX487"/>
              <a:gd fmla="*/ 371393 h 722928" name="connsiteY487"/>
              <a:gd fmla="*/ 326903 w 712090" name="connsiteX488"/>
              <a:gd fmla="*/ 366410 h 722928" name="connsiteY488"/>
              <a:gd fmla="*/ 321085 w 712090" name="connsiteX489"/>
              <a:gd fmla="*/ 363787 h 722928" name="connsiteY489"/>
              <a:gd fmla="*/ 322895 w 712090" name="connsiteX490"/>
              <a:gd fmla="*/ 368357 h 722928" name="connsiteY490"/>
              <a:gd fmla="*/ 316890 w 712090" name="connsiteX491"/>
              <a:gd fmla="*/ 362985 h 722928" name="connsiteY491"/>
              <a:gd fmla="*/ 316753 w 712090" name="connsiteX492"/>
              <a:gd fmla="*/ 356064 h 722928" name="connsiteY492"/>
              <a:gd fmla="*/ 315416 w 712090" name="connsiteX493"/>
              <a:gd fmla="*/ 352850 h 722928" name="connsiteY493"/>
              <a:gd fmla="*/ 309079 w 712090" name="connsiteX494"/>
              <a:gd fmla="*/ 355999 h 722928" name="connsiteY494"/>
              <a:gd fmla="*/ 311409 w 712090" name="connsiteX495"/>
              <a:gd fmla="*/ 351369 h 722928" name="connsiteY495"/>
              <a:gd fmla="*/ 315075 w 712090" name="connsiteX496"/>
              <a:gd fmla="*/ 352032 h 722928" name="connsiteY496"/>
              <a:gd fmla="*/ 313244 w 712090" name="connsiteX497"/>
              <a:gd fmla="*/ 347630 h 722928" name="connsiteY497"/>
              <a:gd fmla="*/ 315515 w 712090" name="connsiteX498"/>
              <a:gd fmla="*/ 331742 h 722928" name="connsiteY498"/>
              <a:gd fmla="*/ 321005 w 712090" name="connsiteX499"/>
              <a:gd fmla="*/ 324922 h 722928" name="connsiteY499"/>
              <a:gd fmla="*/ 337406 w 712090" name="connsiteX500"/>
              <a:gd fmla="*/ 315788 h 722928" name="connsiteY500"/>
              <a:gd fmla="*/ 342071 w 712090" name="connsiteX501"/>
              <a:gd fmla="*/ 314387 h 722928" name="connsiteY501"/>
              <a:gd fmla="*/ 342071 w 712090" name="connsiteX502"/>
              <a:gd fmla="*/ 321892 h 722928" name="connsiteY502"/>
              <a:gd fmla="*/ 319708 w 712090" name="connsiteX503"/>
              <a:gd fmla="*/ 340653 h 722928" name="connsiteY503"/>
              <a:gd fmla="*/ 319708 w 712090" name="connsiteX504"/>
              <a:gd fmla="*/ 344887 h 722928" name="connsiteY504"/>
              <a:gd fmla="*/ 323988 w 712090" name="connsiteX505"/>
              <a:gd fmla="*/ 344887 h 722928" name="connsiteY505"/>
              <a:gd fmla="*/ 340806 w 712090" name="connsiteX506"/>
              <a:gd fmla="*/ 364944 h 722928" name="connsiteY506"/>
              <a:gd fmla="*/ 334030 w 712090" name="connsiteX507"/>
              <a:gd fmla="*/ 366066 h 722928" name="connsiteY507"/>
              <a:gd fmla="*/ 327715 w 712090" name="connsiteX508"/>
              <a:gd fmla="*/ 359703 h 722928" name="connsiteY508"/>
              <a:gd fmla="*/ 325851 w 712090" name="connsiteX509"/>
              <a:gd fmla="*/ 358777 h 722928" name="connsiteY509"/>
              <a:gd fmla="*/ 325519 w 712090" name="connsiteX510"/>
              <a:gd fmla="*/ 359604 h 722928" name="connsiteY510"/>
              <a:gd fmla="*/ 321937 w 712090" name="connsiteX511"/>
              <a:gd fmla="*/ 355214 h 722928" name="connsiteY511"/>
              <a:gd fmla="*/ 323988 w 712090" name="connsiteX512"/>
              <a:gd fmla="*/ 348591 h 722928" name="connsiteY512"/>
              <a:gd fmla="*/ 319708 w 712090" name="connsiteX513"/>
              <a:gd fmla="*/ 348591 h 722928" name="connsiteY513"/>
              <a:gd fmla="*/ 319708 w 712090" name="connsiteX514"/>
              <a:gd fmla="*/ 352482 h 722928" name="connsiteY514"/>
              <a:gd fmla="*/ 321937 w 712090" name="connsiteX515"/>
              <a:gd fmla="*/ 355214 h 722928" name="connsiteY515"/>
              <a:gd fmla="*/ 321667 w 712090" name="connsiteX516"/>
              <a:gd fmla="*/ 356087 h 722928" name="connsiteY516"/>
              <a:gd fmla="*/ 325243 w 712090" name="connsiteX517"/>
              <a:gd fmla="*/ 360288 h 722928" name="connsiteY517"/>
              <a:gd fmla="*/ 325519 w 712090" name="connsiteX518"/>
              <a:gd fmla="*/ 359604 h 722928" name="connsiteY518"/>
              <a:gd fmla="*/ 329941 w 712090" name="connsiteX519"/>
              <a:gd fmla="*/ 365024 h 722928" name="connsiteY519"/>
              <a:gd fmla="*/ 329520 w 712090" name="connsiteX520"/>
              <a:gd fmla="*/ 364855 h 722928" name="connsiteY520"/>
              <a:gd fmla="*/ 327323 w 712090" name="connsiteX521"/>
              <a:gd fmla="*/ 362730 h 722928" name="connsiteY521"/>
              <a:gd fmla="*/ 330641 w 712090" name="connsiteX522"/>
              <a:gd fmla="*/ 366627 h 722928" name="connsiteY522"/>
              <a:gd fmla="*/ 332017 w 712090" name="connsiteX523"/>
              <a:gd fmla="*/ 366399 h 722928" name="connsiteY523"/>
              <a:gd fmla="*/ 336252 w 712090" name="connsiteX524"/>
              <a:gd fmla="*/ 368304 h 722928" name="connsiteY524"/>
              <a:gd fmla="*/ 336533 w 712090" name="connsiteX525"/>
              <a:gd fmla="*/ 368587 h 722928" name="connsiteY525"/>
              <a:gd fmla="*/ 337548 w 712090" name="connsiteX526"/>
              <a:gd fmla="*/ 368887 h 722928" name="connsiteY526"/>
              <a:gd fmla="*/ 336252 w 712090" name="connsiteX527"/>
              <a:gd fmla="*/ 368304 h 722928" name="connsiteY527"/>
              <a:gd fmla="*/ 335036 w 712090" name="connsiteX528"/>
              <a:gd fmla="*/ 367079 h 722928" name="connsiteY528"/>
              <a:gd fmla="*/ 343120 w 712090" name="connsiteX529"/>
              <a:gd fmla="*/ 370339 h 722928" name="connsiteY529"/>
              <a:gd fmla="*/ 347022 w 712090" name="connsiteX530"/>
              <a:gd fmla="*/ 370046 h 722928" name="connsiteY530"/>
              <a:gd fmla="*/ 351027 w 712090" name="connsiteX531"/>
              <a:gd fmla="*/ 369080 h 722928" name="connsiteY531"/>
              <a:gd fmla="*/ 348943 w 712090" name="connsiteX532"/>
              <a:gd fmla="*/ 369902 h 722928" name="connsiteY532"/>
              <a:gd fmla="*/ 355564 w 712090" name="connsiteX533"/>
              <a:gd fmla="*/ 369405 h 722928" name="connsiteY533"/>
              <a:gd fmla="*/ 361987 w 712090" name="connsiteX534"/>
              <a:gd fmla="*/ 366039 h 722928" name="connsiteY534"/>
              <a:gd fmla="*/ 366108 w 712090" name="connsiteX535"/>
              <a:gd fmla="*/ 364581 h 722928" name="connsiteY535"/>
              <a:gd fmla="*/ 365977 w 712090" name="connsiteX536"/>
              <a:gd fmla="*/ 364912 h 722928" name="connsiteY536"/>
              <a:gd fmla="*/ 364810 w 712090" name="connsiteX537"/>
              <a:gd fmla="*/ 365777 h 722928" name="connsiteY537"/>
              <a:gd fmla="*/ 369518 w 712090" name="connsiteX538"/>
              <a:gd fmla="*/ 363548 h 722928" name="connsiteY538"/>
              <a:gd fmla="*/ 369610 w 712090" name="connsiteX539"/>
              <a:gd fmla="*/ 363342 h 722928" name="connsiteY539"/>
              <a:gd fmla="*/ 370253 w 712090" name="connsiteX540"/>
              <a:gd fmla="*/ 363114 h 722928" name="connsiteY540"/>
              <a:gd fmla="*/ 374506 w 712090" name="connsiteX541"/>
              <a:gd fmla="*/ 354230 h 722928" name="connsiteY541"/>
              <a:gd fmla="*/ 374720 w 712090" name="connsiteX542"/>
              <a:gd fmla="*/ 353504 h 722928" name="connsiteY542"/>
              <a:gd fmla="*/ 374942 w 712090" name="connsiteX543"/>
              <a:gd fmla="*/ 353318 h 722928" name="connsiteY543"/>
              <a:gd fmla="*/ 375243 w 712090" name="connsiteX544"/>
              <a:gd fmla="*/ 352689 h 722928" name="connsiteY544"/>
              <a:gd fmla="*/ 374919 w 712090" name="connsiteX545"/>
              <a:gd fmla="*/ 352827 h 722928" name="connsiteY545"/>
              <a:gd fmla="*/ 375507 w 712090" name="connsiteX546"/>
              <a:gd fmla="*/ 350835 h 722928" name="connsiteY546"/>
              <a:gd fmla="*/ 375458 w 712090" name="connsiteX547"/>
              <a:gd fmla="*/ 350360 h 722928" name="connsiteY547"/>
              <a:gd fmla="*/ 374501 w 712090" name="connsiteX548"/>
              <a:gd fmla="*/ 352341 h 722928" name="connsiteY548"/>
              <a:gd fmla="*/ 375444 w 712090" name="connsiteX549"/>
              <a:gd fmla="*/ 350220 h 722928" name="connsiteY549"/>
              <a:gd fmla="*/ 375278 w 712090" name="connsiteX550"/>
              <a:gd fmla="*/ 348591 h 722928" name="connsiteY550"/>
              <a:gd fmla="*/ 373752 w 712090" name="connsiteX551"/>
              <a:gd fmla="*/ 333618 h 722928" name="connsiteY551"/>
              <a:gd fmla="*/ 360707 w 712090" name="connsiteX552"/>
              <a:gd fmla="*/ 318140 h 722928" name="connsiteY552"/>
              <a:gd fmla="*/ 341606 w 712090" name="connsiteX553"/>
              <a:gd fmla="*/ 313449 h 722928" name="connsiteY553"/>
              <a:gd fmla="*/ 337406 w 712090" name="connsiteX554"/>
              <a:gd fmla="*/ 315788 h 722928" name="connsiteY554"/>
              <a:gd fmla="*/ 325474 w 712090" name="connsiteX555"/>
              <a:gd fmla="*/ 319371 h 722928" name="connsiteY555"/>
              <a:gd fmla="*/ 321005 w 712090" name="connsiteX556"/>
              <a:gd fmla="*/ 324922 h 722928" name="connsiteY556"/>
              <a:gd fmla="*/ 319708 w 712090" name="connsiteX557"/>
              <a:gd fmla="*/ 325644 h 722928" name="connsiteY557"/>
              <a:gd fmla="*/ 315981 w 712090" name="connsiteX558"/>
              <a:gd fmla="*/ 321892 h 722928" name="connsiteY558"/>
              <a:gd fmla="*/ 342072 w 712090" name="connsiteX559"/>
              <a:gd fmla="*/ 307352 h 722928" name="connsiteY559"/>
              <a:gd fmla="*/ 526880 w 712090" name="connsiteX560"/>
              <a:gd fmla="*/ 306848 h 722928" name="connsiteY560"/>
              <a:gd fmla="*/ 528223 w 712090" name="connsiteX561"/>
              <a:gd fmla="*/ 308195 h 722928" name="connsiteY561"/>
              <a:gd fmla="*/ 522517 w 712090" name="connsiteX562"/>
              <a:gd fmla="*/ 329187 h 722928" name="connsiteY562"/>
              <a:gd fmla="*/ 522179 w 712090" name="connsiteX563"/>
              <a:gd fmla="*/ 329017 h 722928" name="connsiteY563"/>
              <a:gd fmla="*/ 523119 w 712090" name="connsiteX564"/>
              <a:gd fmla="*/ 325715 h 722928" name="connsiteY564"/>
              <a:gd fmla="*/ 521359 w 712090" name="connsiteX565"/>
              <a:gd fmla="*/ 317767 h 722928" name="connsiteY565"/>
              <a:gd fmla="*/ 522898 w 712090" name="connsiteX566"/>
              <a:gd fmla="*/ 312619 h 722928" name="connsiteY566"/>
              <a:gd fmla="*/ 526880 w 712090" name="connsiteX567"/>
              <a:gd fmla="*/ 310621 h 722928" name="connsiteY567"/>
              <a:gd fmla="*/ 524276 w 712090" name="connsiteX568"/>
              <a:gd fmla="*/ 308009 h 722928" name="connsiteY568"/>
              <a:gd fmla="*/ 524316 w 712090" name="connsiteX569"/>
              <a:gd fmla="*/ 307877 h 722928" name="connsiteY569"/>
              <a:gd fmla="*/ 523119 w 712090" name="connsiteX570"/>
              <a:gd fmla="*/ 306848 h 722928" name="connsiteY570"/>
              <a:gd fmla="*/ 523495 w 712090" name="connsiteX571"/>
              <a:gd fmla="*/ 307225 h 722928" name="connsiteY571"/>
              <a:gd fmla="*/ 522989 w 712090" name="connsiteX572"/>
              <a:gd fmla="*/ 308409 h 722928" name="connsiteY572"/>
              <a:gd fmla="*/ 522456 w 712090" name="connsiteX573"/>
              <a:gd fmla="*/ 308623 h 722928" name="connsiteY573"/>
              <a:gd fmla="*/ 515427 w 712090" name="connsiteX574"/>
              <a:gd fmla="*/ 305818 h 722928" name="connsiteY574"/>
              <a:gd fmla="*/ 515598 w 712090" name="connsiteX575"/>
              <a:gd fmla="*/ 306848 h 722928" name="connsiteY575"/>
              <a:gd fmla="*/ 519522 w 712090" name="connsiteX576"/>
              <a:gd fmla="*/ 309473 h 722928" name="connsiteY576"/>
              <a:gd fmla="*/ 519725 w 712090" name="connsiteX577"/>
              <a:gd fmla="*/ 310389 h 722928" name="connsiteY577"/>
              <a:gd fmla="*/ 518739 w 712090" name="connsiteX578"/>
              <a:gd fmla="*/ 314705 h 722928" name="connsiteY578"/>
              <a:gd fmla="*/ 513642 w 712090" name="connsiteX579"/>
              <a:gd fmla="*/ 317263 h 722928" name="connsiteY579"/>
              <a:gd fmla="*/ 514416 w 712090" name="connsiteX580"/>
              <a:gd fmla="*/ 307171 h 722928" name="connsiteY580"/>
              <a:gd fmla="*/ 505331 w 712090" name="connsiteX581"/>
              <a:gd fmla="*/ 303487 h 722928" name="connsiteY581"/>
              <a:gd fmla="*/ 506503 w 712090" name="connsiteX582"/>
              <a:gd fmla="*/ 303963 h 722928" name="connsiteY582"/>
              <a:gd fmla="*/ 507241 w 712090" name="connsiteX583"/>
              <a:gd fmla="*/ 310621 h 722928" name="connsiteY583"/>
              <a:gd fmla="*/ 504316 w 712090" name="connsiteX584"/>
              <a:gd fmla="*/ 310621 h 722928" name="connsiteY584"/>
              <a:gd fmla="*/ 501558 w 712090" name="connsiteX585"/>
              <a:gd fmla="*/ 299804 h 722928" name="connsiteY585"/>
              <a:gd fmla="*/ 505569 w 712090" name="connsiteX586"/>
              <a:gd fmla="*/ 301816 h 722928" name="connsiteY586"/>
              <a:gd fmla="*/ 505331 w 712090" name="connsiteX587"/>
              <a:gd fmla="*/ 303487 h 722928" name="connsiteY587"/>
              <a:gd fmla="*/ 504316 w 712090" name="connsiteX588"/>
              <a:gd fmla="*/ 303074 h 722928" name="connsiteY588"/>
              <a:gd fmla="*/ 500555 w 712090" name="connsiteX589"/>
              <a:gd fmla="*/ 303074 h 722928" name="connsiteY589"/>
              <a:gd fmla="*/ 526880 w 712090" name="connsiteX590"/>
              <a:gd fmla="*/ 299300 h 722928" name="connsiteY590"/>
              <a:gd fmla="*/ 524316 w 712090" name="connsiteX591"/>
              <a:gd fmla="*/ 307877 h 722928" name="connsiteY591"/>
              <a:gd fmla="*/ 524194 w 712090" name="connsiteX592"/>
              <a:gd fmla="*/ 307926 h 722928" name="connsiteY592"/>
              <a:gd fmla="*/ 523495 w 712090" name="connsiteX593"/>
              <a:gd fmla="*/ 307225 h 722928" name="connsiteY593"/>
              <a:gd fmla="*/ 505961 w 712090" name="connsiteX594"/>
              <a:gd fmla="*/ 299065 h 722928" name="connsiteY594"/>
              <a:gd fmla="*/ 506307 w 712090" name="connsiteX595"/>
              <a:gd fmla="*/ 302186 h 722928" name="connsiteY595"/>
              <a:gd fmla="*/ 505569 w 712090" name="connsiteX596"/>
              <a:gd fmla="*/ 301816 h 722928" name="connsiteY596"/>
              <a:gd fmla="*/ 502148 w 712090" name="connsiteX597"/>
              <a:gd fmla="*/ 297880 h 722928" name="connsiteY597"/>
              <a:gd fmla="*/ 501712 w 712090" name="connsiteX598"/>
              <a:gd fmla="*/ 299300 h 722928" name="connsiteY598"/>
              <a:gd fmla="*/ 501558 w 712090" name="connsiteX599"/>
              <a:gd fmla="*/ 299804 h 722928" name="connsiteY599"/>
              <a:gd fmla="*/ 500555 w 712090" name="connsiteX600"/>
              <a:gd fmla="*/ 299300 h 722928" name="connsiteY600"/>
              <a:gd fmla="*/ 523119 w 712090" name="connsiteX601"/>
              <a:gd fmla="*/ 295527 h 722928" name="connsiteY601"/>
              <a:gd fmla="*/ 519893 w 712090" name="connsiteX602"/>
              <a:gd fmla="*/ 309652 h 722928" name="connsiteY602"/>
              <a:gd fmla="*/ 519829 w 712090" name="connsiteX603"/>
              <a:gd fmla="*/ 309678 h 722928" name="connsiteY603"/>
              <a:gd fmla="*/ 519522 w 712090" name="connsiteX604"/>
              <a:gd fmla="*/ 309473 h 722928" name="connsiteY604"/>
              <a:gd fmla="*/ 517962 w 712090" name="connsiteX605"/>
              <a:gd fmla="*/ 302427 h 722928" name="connsiteY605"/>
              <a:gd fmla="*/ 188540 w 712090" name="connsiteX606"/>
              <a:gd fmla="*/ 295132 h 722928" name="connsiteY606"/>
              <a:gd fmla="*/ 188419 w 712090" name="connsiteX607"/>
              <a:gd fmla="*/ 295527 h 722928" name="connsiteY607"/>
              <a:gd fmla="*/ 188419 w 712090" name="connsiteX608"/>
              <a:gd fmla="*/ 295372 h 722928" name="connsiteY608"/>
              <a:gd fmla="*/ 506603 w 712090" name="connsiteX609"/>
              <a:gd fmla="*/ 294554 h 722928" name="connsiteY609"/>
              <a:gd fmla="*/ 506367 w 712090" name="connsiteX610"/>
              <a:gd fmla="*/ 296213 h 722928" name="connsiteY610"/>
              <a:gd fmla="*/ 505961 w 712090" name="connsiteX611"/>
              <a:gd fmla="*/ 299065 h 722928" name="connsiteY611"/>
              <a:gd fmla="*/ 505748 w 712090" name="connsiteX612"/>
              <a:gd fmla="*/ 297144 h 722928" name="connsiteY612"/>
              <a:gd fmla="*/ 505525 w 712090" name="connsiteX613"/>
              <a:gd fmla="*/ 295131 h 722928" name="connsiteY613"/>
              <a:gd fmla="*/ 510516 w 712090" name="connsiteX614"/>
              <a:gd fmla="*/ 292460 h 722928" name="connsiteY614"/>
              <a:gd fmla="*/ 509780 w 712090" name="connsiteX615"/>
              <a:gd fmla="*/ 297060 h 722928" name="connsiteY615"/>
              <a:gd fmla="*/ 509486 w 712090" name="connsiteX616"/>
              <a:gd fmla="*/ 302131 h 722928" name="connsiteY616"/>
              <a:gd fmla="*/ 513642 w 712090" name="connsiteX617"/>
              <a:gd fmla="*/ 295074 h 722928" name="connsiteY617"/>
              <a:gd fmla="*/ 514806 w 712090" name="connsiteX618"/>
              <a:gd fmla="*/ 302081 h 722928" name="connsiteY618"/>
              <a:gd fmla="*/ 514416 w 712090" name="connsiteX619"/>
              <a:gd fmla="*/ 307171 h 722928" name="connsiteY619"/>
              <a:gd fmla="*/ 511837 w 712090" name="connsiteX620"/>
              <a:gd fmla="*/ 310621 h 722928" name="connsiteY620"/>
              <a:gd fmla="*/ 511585 w 712090" name="connsiteX621"/>
              <a:gd fmla="*/ 310621 h 722928" name="connsiteY621"/>
              <a:gd fmla="*/ 509251 w 712090" name="connsiteX622"/>
              <a:gd fmla="*/ 305079 h 722928" name="connsiteY622"/>
              <a:gd fmla="*/ 506503 w 712090" name="connsiteX623"/>
              <a:gd fmla="*/ 303963 h 722928" name="connsiteY623"/>
              <a:gd fmla="*/ 506307 w 712090" name="connsiteX624"/>
              <a:gd fmla="*/ 302186 h 722928" name="connsiteY624"/>
              <a:gd fmla="*/ 508076 w 712090" name="connsiteX625"/>
              <a:gd fmla="*/ 303074 h 722928" name="connsiteY625"/>
              <a:gd fmla="*/ 508885 w 712090" name="connsiteX626"/>
              <a:gd fmla="*/ 293333 h 722928" name="connsiteY626"/>
              <a:gd fmla="*/ 515598 w 712090" name="connsiteX627"/>
              <a:gd fmla="*/ 291753 h 722928" name="connsiteY627"/>
              <a:gd fmla="*/ 517962 w 712090" name="connsiteX628"/>
              <a:gd fmla="*/ 302427 h 722928" name="connsiteY628"/>
              <a:gd fmla="*/ 515427 w 712090" name="connsiteX629"/>
              <a:gd fmla="*/ 305818 h 722928" name="connsiteY629"/>
              <a:gd fmla="*/ 514806 w 712090" name="connsiteX630"/>
              <a:gd fmla="*/ 302081 h 722928" name="connsiteY630"/>
              <a:gd fmla="*/ 513090 w 712090" name="connsiteX631"/>
              <a:gd fmla="*/ 291753 h 722928" name="connsiteY631"/>
              <a:gd fmla="*/ 515598 w 712090" name="connsiteX632"/>
              <a:gd fmla="*/ 291753 h 722928" name="connsiteY632"/>
              <a:gd fmla="*/ 513642 w 712090" name="connsiteX633"/>
              <a:gd fmla="*/ 295074 h 722928" name="connsiteY633"/>
              <a:gd fmla="*/ 520769 w 712090" name="connsiteX634"/>
              <a:gd fmla="*/ 289395 h 722928" name="connsiteY634"/>
              <a:gd fmla="*/ 523119 w 712090" name="connsiteX635"/>
              <a:gd fmla="*/ 295527 h 722928" name="connsiteY635"/>
              <a:gd fmla="*/ 515598 w 712090" name="connsiteX636"/>
              <a:gd fmla="*/ 291753 h 722928" name="connsiteY636"/>
              <a:gd fmla="*/ 520769 w 712090" name="connsiteX637"/>
              <a:gd fmla="*/ 289395 h 722928" name="connsiteY637"/>
              <a:gd fmla="*/ 504801 w 712090" name="connsiteX638"/>
              <a:gd fmla="*/ 288588 h 722928" name="connsiteY638"/>
              <a:gd fmla="*/ 505525 w 712090" name="connsiteX639"/>
              <a:gd fmla="*/ 295131 h 722928" name="connsiteY639"/>
              <a:gd fmla="*/ 504786 w 712090" name="connsiteX640"/>
              <a:gd fmla="*/ 295527 h 722928" name="connsiteY640"/>
              <a:gd fmla="*/ 502148 w 712090" name="connsiteX641"/>
              <a:gd fmla="*/ 297880 h 722928" name="connsiteY641"/>
              <a:gd fmla="*/ 504316 w 712090" name="connsiteX642"/>
              <a:gd fmla="*/ 290810 h 722928" name="connsiteY642"/>
              <a:gd fmla="*/ 503991 w 712090" name="connsiteX643"/>
              <a:gd fmla="*/ 289671 h 722928" name="connsiteY643"/>
              <a:gd fmla="*/ 507516 w 712090" name="connsiteX644"/>
              <a:gd fmla="*/ 288140 h 722928" name="connsiteY644"/>
              <a:gd fmla="*/ 509016 w 712090" name="connsiteX645"/>
              <a:gd fmla="*/ 291753 h 722928" name="connsiteY645"/>
              <a:gd fmla="*/ 508972 w 712090" name="connsiteX646"/>
              <a:gd fmla="*/ 292292 h 722928" name="connsiteY646"/>
              <a:gd fmla="*/ 508885 w 712090" name="connsiteX647"/>
              <a:gd fmla="*/ 293333 h 722928" name="connsiteY647"/>
              <a:gd fmla="*/ 507947 w 712090" name="connsiteX648"/>
              <a:gd fmla="*/ 293835 h 722928" name="connsiteY648"/>
              <a:gd fmla="*/ 506603 w 712090" name="connsiteX649"/>
              <a:gd fmla="*/ 294554 h 722928" name="connsiteY649"/>
              <a:gd fmla="*/ 2560 w 712090" name="connsiteX650"/>
              <a:gd fmla="*/ 286663 h 722928" name="connsiteY650"/>
              <a:gd fmla="*/ 5938 w 712090" name="connsiteX651"/>
              <a:gd fmla="*/ 300156 h 722928" name="connsiteY651"/>
              <a:gd fmla="*/ 3761 w 712090" name="connsiteX652"/>
              <a:gd fmla="*/ 301787 h 722928" name="connsiteY652"/>
              <a:gd fmla="*/ 0 w 712090" name="connsiteX653"/>
              <a:gd fmla="*/ 298970 h 722928" name="connsiteY653"/>
              <a:gd fmla="*/ 503119 w 712090" name="connsiteX654"/>
              <a:gd fmla="*/ 286608 h 722928" name="connsiteY654"/>
              <a:gd fmla="*/ 503991 w 712090" name="connsiteX655"/>
              <a:gd fmla="*/ 289671 h 722928" name="connsiteY655"/>
              <a:gd fmla="*/ 496794 w 712090" name="connsiteX656"/>
              <a:gd fmla="*/ 299300 h 722928" name="connsiteY656"/>
              <a:gd fmla="*/ 507051 w 712090" name="connsiteX657"/>
              <a:gd fmla="*/ 285578 h 722928" name="connsiteY657"/>
              <a:gd fmla="*/ 507826 w 712090" name="connsiteX658"/>
              <a:gd fmla="*/ 285967 h 722928" name="connsiteY658"/>
              <a:gd fmla="*/ 507516 w 712090" name="connsiteX659"/>
              <a:gd fmla="*/ 288140 h 722928" name="connsiteY659"/>
              <a:gd fmla="*/ 506666 w 712090" name="connsiteX660"/>
              <a:gd fmla="*/ 286093 h 722928" name="connsiteY660"/>
              <a:gd fmla="*/ 511837 w 712090" name="connsiteX661"/>
              <a:gd fmla="*/ 284206 h 722928" name="connsiteY661"/>
              <a:gd fmla="*/ 513090 w 712090" name="connsiteX662"/>
              <a:gd fmla="*/ 291753 h 722928" name="connsiteY662"/>
              <a:gd fmla="*/ 511837 w 712090" name="connsiteX663"/>
              <a:gd fmla="*/ 291753 h 722928" name="connsiteY663"/>
              <a:gd fmla="*/ 510516 w 712090" name="connsiteX664"/>
              <a:gd fmla="*/ 292460 h 722928" name="connsiteY664"/>
              <a:gd fmla="*/ 511042 w 712090" name="connsiteX665"/>
              <a:gd fmla="*/ 289177 h 722928" name="connsiteY665"/>
              <a:gd fmla="*/ 511278 w 712090" name="connsiteX666"/>
              <a:gd fmla="*/ 287699 h 722928" name="connsiteY666"/>
              <a:gd fmla="*/ 511837 w 712090" name="connsiteX667"/>
              <a:gd fmla="*/ 287980 h 722928" name="connsiteY667"/>
              <a:gd fmla="*/ 511317 w 712090" name="connsiteX668"/>
              <a:gd fmla="*/ 287458 h 722928" name="connsiteY668"/>
              <a:gd fmla="*/ 508076 w 712090" name="connsiteX669"/>
              <a:gd fmla="*/ 284206 h 722928" name="connsiteY669"/>
              <a:gd fmla="*/ 511317 w 712090" name="connsiteX670"/>
              <a:gd fmla="*/ 287458 h 722928" name="connsiteY670"/>
              <a:gd fmla="*/ 511278 w 712090" name="connsiteX671"/>
              <a:gd fmla="*/ 287699 h 722928" name="connsiteY671"/>
              <a:gd fmla="*/ 507826 w 712090" name="connsiteX672"/>
              <a:gd fmla="*/ 285967 h 722928" name="connsiteY672"/>
              <a:gd fmla="*/ 504316 w 712090" name="connsiteX673"/>
              <a:gd fmla="*/ 284206 h 722928" name="connsiteY673"/>
              <a:gd fmla="*/ 506295 w 712090" name="connsiteX674"/>
              <a:gd fmla="*/ 285199 h 722928" name="connsiteY674"/>
              <a:gd fmla="*/ 506666 w 712090" name="connsiteX675"/>
              <a:gd fmla="*/ 286093 h 722928" name="connsiteY675"/>
              <a:gd fmla="*/ 504801 w 712090" name="connsiteX676"/>
              <a:gd fmla="*/ 288588 h 722928" name="connsiteY676"/>
              <a:gd fmla="*/ 512777 w 712090" name="connsiteX677"/>
              <a:gd fmla="*/ 282791 h 722928" name="connsiteY677"/>
              <a:gd fmla="*/ 511837 w 712090" name="connsiteX678"/>
              <a:gd fmla="*/ 284206 h 722928" name="connsiteY678"/>
              <a:gd fmla="*/ 510583 w 712090" name="connsiteX679"/>
              <a:gd fmla="*/ 283452 h 722928" name="connsiteY679"/>
              <a:gd fmla="*/ 509486 w 712090" name="connsiteX680"/>
              <a:gd fmla="*/ 282791 h 722928" name="connsiteY680"/>
              <a:gd fmla="*/ 510583 w 712090" name="connsiteX681"/>
              <a:gd fmla="*/ 283452 h 722928" name="connsiteY681"/>
              <a:gd fmla="*/ 508076 w 712090" name="connsiteX682"/>
              <a:gd fmla="*/ 284206 h 722928" name="connsiteY682"/>
              <a:gd fmla="*/ 507051 w 712090" name="connsiteX683"/>
              <a:gd fmla="*/ 285578 h 722928" name="connsiteY683"/>
              <a:gd fmla="*/ 506295 w 712090" name="connsiteX684"/>
              <a:gd fmla="*/ 285199 h 722928" name="connsiteY684"/>
              <a:gd fmla="*/ 505723 w 712090" name="connsiteX685"/>
              <a:gd fmla="*/ 283821 h 722928" name="connsiteY685"/>
              <a:gd fmla="*/ 193433 w 712090" name="connsiteX686"/>
              <a:gd fmla="*/ 279175 h 722928" name="connsiteY686"/>
              <a:gd fmla="*/ 195940 w 712090" name="connsiteX687"/>
              <a:gd fmla="*/ 280433 h 722928" name="connsiteY687"/>
              <a:gd fmla="*/ 188540 w 712090" name="connsiteX688"/>
              <a:gd fmla="*/ 295132 h 722928" name="connsiteY688"/>
              <a:gd fmla="*/ 193589 w 712090" name="connsiteX689"/>
              <a:gd fmla="*/ 275716 h 722928" name="connsiteY689"/>
              <a:gd fmla="*/ 194149 w 712090" name="connsiteX690"/>
              <a:gd fmla="*/ 276839 h 722928" name="connsiteY690"/>
              <a:gd fmla="*/ 193433 w 712090" name="connsiteX691"/>
              <a:gd fmla="*/ 279175 h 722928" name="connsiteY691"/>
              <a:gd fmla="*/ 188419 w 712090" name="connsiteX692"/>
              <a:gd fmla="*/ 276659 h 722928" name="connsiteY692"/>
              <a:gd fmla="*/ 193589 w 712090" name="connsiteX693"/>
              <a:gd fmla="*/ 275716 h 722928" name="connsiteY693"/>
              <a:gd fmla="*/ 5232 w 712090" name="connsiteX694"/>
              <a:gd fmla="*/ 273821 h 722928" name="connsiteY694"/>
              <a:gd fmla="*/ 2560 w 712090" name="connsiteX695"/>
              <a:gd fmla="*/ 286663 h 722928" name="connsiteY695"/>
              <a:gd fmla="*/ 0 w 712090" name="connsiteX696"/>
              <a:gd fmla="*/ 276434 h 722928" name="connsiteY696"/>
              <a:gd fmla="*/ 481752 w 712090" name="connsiteX697"/>
              <a:gd fmla="*/ 269112 h 722928" name="connsiteY697"/>
              <a:gd fmla="*/ 485512 w 712090" name="connsiteX698"/>
              <a:gd fmla="*/ 272885 h 722928" name="connsiteY698"/>
              <a:gd fmla="*/ 481752 w 712090" name="connsiteX699"/>
              <a:gd fmla="*/ 269112 h 722928" name="connsiteY699"/>
              <a:gd fmla="*/ 201436 w 712090" name="connsiteX700"/>
              <a:gd fmla="*/ 269112 h 722928" name="connsiteY700"/>
              <a:gd fmla="*/ 207222 w 712090" name="connsiteX701"/>
              <a:gd fmla="*/ 269112 h 722928" name="connsiteY701"/>
              <a:gd fmla="*/ 203461 w 712090" name="connsiteX702"/>
              <a:gd fmla="*/ 271942 h 722928" name="connsiteY702"/>
              <a:gd fmla="*/ 201111 w 712090" name="connsiteX703"/>
              <a:gd fmla="*/ 270173 h 722928" name="connsiteY703"/>
              <a:gd fmla="*/ 508365 w 712090" name="connsiteX704"/>
              <a:gd fmla="*/ 259243 h 722928" name="connsiteY704"/>
              <a:gd fmla="*/ 506196 w 712090" name="connsiteX705"/>
              <a:gd fmla="*/ 264867 h 722928" name="connsiteY705"/>
              <a:gd fmla="*/ 500555 w 712090" name="connsiteX706"/>
              <a:gd fmla="*/ 276659 h 722928" name="connsiteY706"/>
              <a:gd fmla="*/ 504316 w 712090" name="connsiteX707"/>
              <a:gd fmla="*/ 280433 h 722928" name="connsiteY707"/>
              <a:gd fmla="*/ 505723 w 712090" name="connsiteX708"/>
              <a:gd fmla="*/ 283821 h 722928" name="connsiteY708"/>
              <a:gd fmla="*/ 504316 w 712090" name="connsiteX709"/>
              <a:gd fmla="*/ 284206 h 722928" name="connsiteY709"/>
              <a:gd fmla="*/ 503119 w 712090" name="connsiteX710"/>
              <a:gd fmla="*/ 286608 h 722928" name="connsiteY710"/>
              <a:gd fmla="*/ 502670 w 712090" name="connsiteX711"/>
              <a:gd fmla="*/ 285032 h 722928" name="connsiteY711"/>
              <a:gd fmla="*/ 496794 w 712090" name="connsiteX712"/>
              <a:gd fmla="*/ 284206 h 722928" name="connsiteY712"/>
              <a:gd fmla="*/ 493034 w 712090" name="connsiteX713"/>
              <a:gd fmla="*/ 280433 h 722928" name="connsiteY713"/>
              <a:gd fmla="*/ 494705 w 712090" name="connsiteX714"/>
              <a:gd fmla="*/ 277079 h 722928" name="connsiteY714"/>
              <a:gd fmla="*/ 494914 w 712090" name="connsiteX715"/>
              <a:gd fmla="*/ 277603 h 722928" name="connsiteY715"/>
              <a:gd fmla="*/ 496794 w 712090" name="connsiteX716"/>
              <a:gd fmla="*/ 276659 h 722928" name="connsiteY716"/>
              <a:gd fmla="*/ 206055 w 712090" name="connsiteX717"/>
              <a:gd fmla="*/ 249073 h 722928" name="connsiteY717"/>
              <a:gd fmla="*/ 207222 w 712090" name="connsiteX718"/>
              <a:gd fmla="*/ 250244 h 722928" name="connsiteY718"/>
              <a:gd fmla="*/ 201436 w 712090" name="connsiteX719"/>
              <a:gd fmla="*/ 269112 h 722928" name="connsiteY719"/>
              <a:gd fmla="*/ 199701 w 712090" name="connsiteX720"/>
              <a:gd fmla="*/ 269112 h 722928" name="connsiteY720"/>
              <a:gd fmla="*/ 213110 w 712090" name="connsiteX721"/>
              <a:gd fmla="*/ 248605 h 722928" name="connsiteY721"/>
              <a:gd fmla="*/ 214743 w 712090" name="connsiteX722"/>
              <a:gd fmla="*/ 250244 h 722928" name="connsiteY722"/>
              <a:gd fmla="*/ 212451 w 712090" name="connsiteX723"/>
              <a:gd fmla="*/ 250901 h 722928" name="connsiteY723"/>
              <a:gd fmla="*/ 203461 w 712090" name="connsiteX724"/>
              <a:gd fmla="*/ 246470 h 722928" name="connsiteY724"/>
              <a:gd fmla="*/ 199701 w 712090" name="connsiteX725"/>
              <a:gd fmla="*/ 269112 h 722928" name="connsiteY725"/>
              <a:gd fmla="*/ 201111 w 712090" name="connsiteX726"/>
              <a:gd fmla="*/ 270173 h 722928" name="connsiteY726"/>
              <a:gd fmla="*/ 192179 w 712090" name="connsiteX727"/>
              <a:gd fmla="*/ 299300 h 722928" name="connsiteY727"/>
              <a:gd fmla="*/ 188419 w 712090" name="connsiteX728"/>
              <a:gd fmla="*/ 295527 h 722928" name="connsiteY728"/>
              <a:gd fmla="*/ 192179 w 712090" name="connsiteX729"/>
              <a:gd fmla="*/ 295527 h 722928" name="connsiteY729"/>
              <a:gd fmla="*/ 195940 w 712090" name="connsiteX730"/>
              <a:gd fmla="*/ 280433 h 722928" name="connsiteY730"/>
              <a:gd fmla="*/ 194149 w 712090" name="connsiteX731"/>
              <a:gd fmla="*/ 276839 h 722928" name="connsiteY731"/>
              <a:gd fmla="*/ 479318 w 712090" name="connsiteX732"/>
              <a:gd fmla="*/ 245582 h 722928" name="connsiteY732"/>
              <a:gd fmla="*/ 478827 w 712090" name="connsiteX733"/>
              <a:gd fmla="*/ 247309 h 722928" name="connsiteY733"/>
              <a:gd fmla="*/ 477991 w 712090" name="connsiteX734"/>
              <a:gd fmla="*/ 246470 h 722928" name="connsiteY734"/>
              <a:gd fmla="*/ 205342 w 712090" name="connsiteX735"/>
              <a:gd fmla="*/ 245527 h 722928" name="connsiteY735"/>
              <a:gd fmla="*/ 206365 w 712090" name="connsiteX736"/>
              <a:gd fmla="*/ 248095 h 722928" name="connsiteY736"/>
              <a:gd fmla="*/ 206055 w 712090" name="connsiteX737"/>
              <a:gd fmla="*/ 249073 h 722928" name="connsiteY737"/>
              <a:gd fmla="*/ 203461 w 712090" name="connsiteX738"/>
              <a:gd fmla="*/ 246470 h 722928" name="connsiteY738"/>
              <a:gd fmla="*/ 205342 w 712090" name="connsiteX739"/>
              <a:gd fmla="*/ 245527 h 722928" name="connsiteY739"/>
              <a:gd fmla="*/ 496794 w 712090" name="connsiteX740"/>
              <a:gd fmla="*/ 242697 h 722928" name="connsiteY740"/>
              <a:gd fmla="*/ 494629 w 712090" name="connsiteX741"/>
              <a:gd fmla="*/ 260078 h 722928" name="connsiteY741"/>
              <a:gd fmla="*/ 485512 w 712090" name="connsiteX742"/>
              <a:gd fmla="*/ 272885 h 722928" name="connsiteY742"/>
              <a:gd fmla="*/ 490109 w 712090" name="connsiteX743"/>
              <a:gd fmla="*/ 254437 h 722928" name="connsiteY743"/>
              <a:gd fmla="*/ 489273 w 712090" name="connsiteX744"/>
              <a:gd fmla="*/ 238923 h 722928" name="connsiteY744"/>
              <a:gd fmla="*/ 493034 w 712090" name="connsiteX745"/>
              <a:gd fmla="*/ 242697 h 722928" name="connsiteY745"/>
              <a:gd fmla="*/ 490109 w 712090" name="connsiteX746"/>
              <a:gd fmla="*/ 254437 h 722928" name="connsiteY746"/>
              <a:gd fmla="*/ 481752 w 712090" name="connsiteX747"/>
              <a:gd fmla="*/ 269112 h 722928" name="connsiteY747"/>
              <a:gd fmla="*/ 484487 w 712090" name="connsiteX748"/>
              <a:gd fmla="*/ 249901 h 722928" name="connsiteY748"/>
              <a:gd fmla="*/ 489273 w 712090" name="connsiteX749"/>
              <a:gd fmla="*/ 242697 h 722928" name="connsiteY749"/>
              <a:gd fmla="*/ 485512 w 712090" name="connsiteX750"/>
              <a:gd fmla="*/ 242697 h 722928" name="connsiteY750"/>
              <a:gd fmla="*/ 484487 w 712090" name="connsiteX751"/>
              <a:gd fmla="*/ 249901 h 722928" name="connsiteY751"/>
              <a:gd fmla="*/ 481752 w 712090" name="connsiteX752"/>
              <a:gd fmla="*/ 254018 h 722928" name="connsiteY752"/>
              <a:gd fmla="*/ 477991 w 712090" name="connsiteX753"/>
              <a:gd fmla="*/ 250244 h 722928" name="connsiteY753"/>
              <a:gd fmla="*/ 478827 w 712090" name="connsiteX754"/>
              <a:gd fmla="*/ 247309 h 722928" name="connsiteY754"/>
              <a:gd fmla="*/ 481752 w 712090" name="connsiteX755"/>
              <a:gd fmla="*/ 250244 h 722928" name="connsiteY755"/>
              <a:gd fmla="*/ 483964 w 712090" name="connsiteX756"/>
              <a:gd fmla="*/ 242475 h 722928" name="connsiteY756"/>
              <a:gd fmla="*/ 222683 w 712090" name="connsiteX757"/>
              <a:gd fmla="*/ 235569 h 722928" name="connsiteY757"/>
              <a:gd fmla="*/ 226025 w 712090" name="connsiteX758"/>
              <a:gd fmla="*/ 238923 h 722928" name="connsiteY758"/>
              <a:gd fmla="*/ 222265 w 712090" name="connsiteX759"/>
              <a:gd fmla="*/ 238923 h 722928" name="connsiteY759"/>
              <a:gd fmla="*/ 237307 w 712090" name="connsiteX760"/>
              <a:gd fmla="*/ 227603 h 722928" name="connsiteY760"/>
              <a:gd fmla="*/ 244829 w 712090" name="connsiteX761"/>
              <a:gd fmla="*/ 231376 h 722928" name="connsiteY761"/>
              <a:gd fmla="*/ 237307 w 712090" name="connsiteX762"/>
              <a:gd fmla="*/ 227603 h 722928" name="connsiteY762"/>
              <a:gd fmla="*/ 429102 w 712090" name="connsiteX763"/>
              <a:gd fmla="*/ 220055 h 722928" name="connsiteY763"/>
              <a:gd fmla="*/ 432863 w 712090" name="connsiteX764"/>
              <a:gd fmla="*/ 220055 h 722928" name="connsiteY764"/>
              <a:gd fmla="*/ 429102 w 712090" name="connsiteX765"/>
              <a:gd fmla="*/ 220055 h 722928" name="connsiteY765"/>
              <a:gd fmla="*/ 224705 w 712090" name="connsiteX766"/>
              <a:gd fmla="*/ 219335 h 722928" name="connsiteY766"/>
              <a:gd fmla="*/ 222892 w 712090" name="connsiteX767"/>
              <a:gd fmla="*/ 233892 h 722928" name="connsiteY767"/>
              <a:gd fmla="*/ 222266 w 712090" name="connsiteX768"/>
              <a:gd fmla="*/ 235148 h 722928" name="connsiteY768"/>
              <a:gd fmla="*/ 222863 w 712090" name="connsiteX769"/>
              <a:gd fmla="*/ 234121 h 722928" name="connsiteY769"/>
              <a:gd fmla="*/ 222683 w 712090" name="connsiteX770"/>
              <a:gd fmla="*/ 235569 h 722928" name="connsiteY770"/>
              <a:gd fmla="*/ 222265 w 712090" name="connsiteX771"/>
              <a:gd fmla="*/ 235150 h 722928" name="connsiteY771"/>
              <a:gd fmla="*/ 214743 w 712090" name="connsiteX772"/>
              <a:gd fmla="*/ 250244 h 722928" name="connsiteY772"/>
              <a:gd fmla="*/ 222371 w 712090" name="connsiteX773"/>
              <a:gd fmla="*/ 224732 h 722928" name="connsiteY773"/>
              <a:gd fmla="*/ 231666 w 712090" name="connsiteX774"/>
              <a:gd fmla="*/ 216282 h 722928" name="connsiteY774"/>
              <a:gd fmla="*/ 230491 w 712090" name="connsiteX775"/>
              <a:gd fmla="*/ 220999 h 722928" name="connsiteY775"/>
              <a:gd fmla="*/ 222863 w 712090" name="connsiteX776"/>
              <a:gd fmla="*/ 234121 h 722928" name="connsiteY776"/>
              <a:gd fmla="*/ 222892 w 712090" name="connsiteX777"/>
              <a:gd fmla="*/ 233892 h 722928" name="connsiteY777"/>
              <a:gd fmla="*/ 225190 w 712090" name="connsiteX778"/>
              <a:gd fmla="*/ 215443 h 722928" name="connsiteY778"/>
              <a:gd fmla="*/ 226025 w 712090" name="connsiteX779"/>
              <a:gd fmla="*/ 216282 h 722928" name="connsiteY779"/>
              <a:gd fmla="*/ 224705 w 712090" name="connsiteX780"/>
              <a:gd fmla="*/ 219335 h 722928" name="connsiteY780"/>
              <a:gd fmla="*/ 225219 w 712090" name="connsiteX781"/>
              <a:gd fmla="*/ 215203 h 722928" name="connsiteY781"/>
              <a:gd fmla="*/ 225190 w 712090" name="connsiteX782"/>
              <a:gd fmla="*/ 215443 h 722928" name="connsiteY782"/>
              <a:gd fmla="*/ 225157 w 712090" name="connsiteX783"/>
              <a:gd fmla="*/ 215411 h 722928" name="connsiteY783"/>
              <a:gd fmla="*/ 223876 w 712090" name="connsiteX784"/>
              <a:gd fmla="*/ 214125 h 722928" name="connsiteY784"/>
              <a:gd fmla="*/ 225157 w 712090" name="connsiteX785"/>
              <a:gd fmla="*/ 215411 h 722928" name="connsiteY785"/>
              <a:gd fmla="*/ 222371 w 712090" name="connsiteX786"/>
              <a:gd fmla="*/ 224732 h 722928" name="connsiteY786"/>
              <a:gd fmla="*/ 215213 w 712090" name="connsiteX787"/>
              <a:gd fmla="*/ 241282 h 722928" name="connsiteY787"/>
              <a:gd fmla="*/ 213110 w 712090" name="connsiteX788"/>
              <a:gd fmla="*/ 248605 h 722928" name="connsiteY788"/>
              <a:gd fmla="*/ 210983 w 712090" name="connsiteX789"/>
              <a:gd fmla="*/ 246470 h 722928" name="connsiteY789"/>
              <a:gd fmla="*/ 435517 w 712090" name="connsiteX790"/>
              <a:gd fmla="*/ 213840 h 722928" name="connsiteY790"/>
              <a:gd fmla="*/ 435871 w 712090" name="connsiteX791"/>
              <a:gd fmla="*/ 214018 h 722928" name="connsiteY791"/>
              <a:gd fmla="*/ 432863 w 712090" name="connsiteX792"/>
              <a:gd fmla="*/ 220055 h 722928" name="connsiteY792"/>
              <a:gd fmla="*/ 222265 w 712090" name="connsiteX793"/>
              <a:gd fmla="*/ 212508 h 722928" name="connsiteY793"/>
              <a:gd fmla="*/ 210983 w 712090" name="connsiteX794"/>
              <a:gd fmla="*/ 246470 h 722928" name="connsiteY794"/>
              <a:gd fmla="*/ 211453 w 712090" name="connsiteX795"/>
              <a:gd fmla="*/ 251188 h 722928" name="connsiteY795"/>
              <a:gd fmla="*/ 212451 w 712090" name="connsiteX796"/>
              <a:gd fmla="*/ 250901 h 722928" name="connsiteY796"/>
              <a:gd fmla="*/ 207222 w 712090" name="connsiteX797"/>
              <a:gd fmla="*/ 269112 h 722928" name="connsiteY797"/>
              <a:gd fmla="*/ 207222 w 712090" name="connsiteX798"/>
              <a:gd fmla="*/ 250244 h 722928" name="connsiteY798"/>
              <a:gd fmla="*/ 206365 w 712090" name="connsiteX799"/>
              <a:gd fmla="*/ 248095 h 722928" name="connsiteY799"/>
              <a:gd fmla="*/ 209572 w 712090" name="connsiteX800"/>
              <a:gd fmla="*/ 237980 h 722928" name="connsiteY800"/>
              <a:gd fmla="*/ 222265 w 712090" name="connsiteX801"/>
              <a:gd fmla="*/ 212508 h 722928" name="connsiteY801"/>
              <a:gd fmla="*/ 225595 w 712090" name="connsiteX802"/>
              <a:gd fmla="*/ 212185 h 722928" name="connsiteY802"/>
              <a:gd fmla="*/ 226025 w 712090" name="connsiteX803"/>
              <a:gd fmla="*/ 212508 h 722928" name="connsiteY803"/>
              <a:gd fmla="*/ 225219 w 712090" name="connsiteX804"/>
              <a:gd fmla="*/ 215203 h 722928" name="connsiteY804"/>
              <a:gd fmla="*/ 232711 w 712090" name="connsiteX805"/>
              <a:gd fmla="*/ 212089 h 722928" name="connsiteY805"/>
              <a:gd fmla="*/ 233547 w 712090" name="connsiteX806"/>
              <a:gd fmla="*/ 212508 h 722928" name="connsiteY806"/>
              <a:gd fmla="*/ 231666 w 712090" name="connsiteX807"/>
              <a:gd fmla="*/ 216282 h 722928" name="connsiteY807"/>
              <a:gd fmla="*/ 210960 w 712090" name="connsiteX808"/>
              <a:gd fmla="*/ 211745 h 722928" name="connsiteY808"/>
              <a:gd fmla="*/ 198234 w 712090" name="connsiteX809"/>
              <a:gd fmla="*/ 233655 h 722928" name="connsiteY809"/>
              <a:gd fmla="*/ 184290 w 712090" name="connsiteX810"/>
              <a:gd fmla="*/ 246551 h 722928" name="connsiteY810"/>
              <a:gd fmla="*/ 180525 w 712090" name="connsiteX811"/>
              <a:gd fmla="*/ 242789 h 722928" name="connsiteY811"/>
              <a:gd fmla="*/ 224145 w 712090" name="connsiteX812"/>
              <a:gd fmla="*/ 211093 h 722928" name="connsiteY812"/>
              <a:gd fmla="*/ 224868 w 712090" name="connsiteX813"/>
              <a:gd fmla="*/ 211637 h 722928" name="connsiteY813"/>
              <a:gd fmla="*/ 223876 w 712090" name="connsiteX814"/>
              <a:gd fmla="*/ 214125 h 722928" name="connsiteY814"/>
              <a:gd fmla="*/ 222265 w 712090" name="connsiteX815"/>
              <a:gd fmla="*/ 212508 h 722928" name="connsiteY815"/>
              <a:gd fmla="*/ 224145 w 712090" name="connsiteX816"/>
              <a:gd fmla="*/ 211093 h 722928" name="connsiteY816"/>
              <a:gd fmla="*/ 271154 w 712090" name="connsiteX817"/>
              <a:gd fmla="*/ 208735 h 722928" name="connsiteY817"/>
              <a:gd fmla="*/ 274914 w 712090" name="connsiteX818"/>
              <a:gd fmla="*/ 212508 h 722928" name="connsiteY818"/>
              <a:gd fmla="*/ 271154 w 712090" name="connsiteX819"/>
              <a:gd fmla="*/ 208735 h 722928" name="connsiteY819"/>
              <a:gd fmla="*/ 226025 w 712090" name="connsiteX820"/>
              <a:gd fmla="*/ 208735 h 722928" name="connsiteY820"/>
              <a:gd fmla="*/ 225595 w 712090" name="connsiteX821"/>
              <a:gd fmla="*/ 212185 h 722928" name="connsiteY821"/>
              <a:gd fmla="*/ 224868 w 712090" name="connsiteX822"/>
              <a:gd fmla="*/ 211637 h 722928" name="connsiteY822"/>
              <a:gd fmla="*/ 229786 w 712090" name="connsiteX823"/>
              <a:gd fmla="*/ 205905 h 722928" name="connsiteY823"/>
              <a:gd fmla="*/ 233547 w 712090" name="connsiteX824"/>
              <a:gd fmla="*/ 208735 h 722928" name="connsiteY824"/>
              <a:gd fmla="*/ 232711 w 712090" name="connsiteX825"/>
              <a:gd fmla="*/ 212089 h 722928" name="connsiteY825"/>
              <a:gd fmla="*/ 226025 w 712090" name="connsiteX826"/>
              <a:gd fmla="*/ 208735 h 722928" name="connsiteY826"/>
              <a:gd fmla="*/ 229786 w 712090" name="connsiteX827"/>
              <a:gd fmla="*/ 205905 h 722928" name="connsiteY827"/>
              <a:gd fmla="*/ 440384 w 712090" name="connsiteX828"/>
              <a:gd fmla="*/ 204961 h 722928" name="connsiteY828"/>
              <a:gd fmla="*/ 440384 w 712090" name="connsiteX829"/>
              <a:gd fmla="*/ 208734 h 722928" name="connsiteY829"/>
              <a:gd fmla="*/ 436624 w 712090" name="connsiteX830"/>
              <a:gd fmla="*/ 212508 h 722928" name="connsiteY830"/>
              <a:gd fmla="*/ 327257 w 712090" name="connsiteX831"/>
              <a:gd fmla="*/ 204912 h 722928" name="connsiteY831"/>
              <a:gd fmla="*/ 222904 w 712090" name="connsiteX832"/>
              <a:gd fmla="*/ 269539 h 722928" name="connsiteY832"/>
              <a:gd fmla="*/ 191047 w 712090" name="connsiteX833"/>
              <a:gd fmla="*/ 327456 h 722928" name="connsiteY833"/>
              <a:gd fmla="*/ 172434 w 712090" name="connsiteX834"/>
              <a:gd fmla="*/ 387410 h 722928" name="connsiteY834"/>
              <a:gd fmla="*/ 180035 w 712090" name="connsiteX835"/>
              <a:gd fmla="*/ 431115 h 722928" name="connsiteY835"/>
              <a:gd fmla="*/ 206881 w 712090" name="connsiteX836"/>
              <a:gd fmla="*/ 483555 h 722928" name="connsiteY836"/>
              <a:gd fmla="*/ 342422 w 712090" name="connsiteX837"/>
              <a:gd fmla="*/ 555032 h 722928" name="connsiteY837"/>
              <a:gd fmla="*/ 496789 w 712090" name="connsiteX838"/>
              <a:gd fmla="*/ 491079 h 722928" name="connsiteY838"/>
              <a:gd fmla="*/ 538204 w 712090" name="connsiteX839"/>
              <a:gd fmla="*/ 325552 h 722928" name="connsiteY839"/>
              <a:gd fmla="*/ 529928 w 712090" name="connsiteX840"/>
              <a:gd fmla="*/ 305577 h 722928" name="connsiteY840"/>
              <a:gd fmla="*/ 528969 w 712090" name="connsiteX841"/>
              <a:gd fmla="*/ 308944 h 722928" name="connsiteY841"/>
              <a:gd fmla="*/ 528223 w 712090" name="connsiteX842"/>
              <a:gd fmla="*/ 308195 h 722928" name="connsiteY842"/>
              <a:gd fmla="*/ 529328 w 712090" name="connsiteX843"/>
              <a:gd fmla="*/ 304129 h 722928" name="connsiteY843"/>
              <a:gd fmla="*/ 527645 w 712090" name="connsiteX844"/>
              <a:gd fmla="*/ 300069 h 722928" name="connsiteY844"/>
              <a:gd fmla="*/ 526880 w 712090" name="connsiteX845"/>
              <a:gd fmla="*/ 299300 h 722928" name="connsiteY845"/>
              <a:gd fmla="*/ 527221 w 712090" name="connsiteX846"/>
              <a:gd fmla="*/ 299044 h 722928" name="connsiteY846"/>
              <a:gd fmla="*/ 509821 w 712090" name="connsiteX847"/>
              <a:gd fmla="*/ 257052 h 722928" name="connsiteY847"/>
              <a:gd fmla="*/ 508365 w 712090" name="connsiteX848"/>
              <a:gd fmla="*/ 259243 h 722928" name="connsiteY848"/>
              <a:gd fmla="*/ 509505 w 712090" name="connsiteX849"/>
              <a:gd fmla="*/ 256289 h 722928" name="connsiteY849"/>
              <a:gd fmla="*/ 507613 w 712090" name="connsiteX850"/>
              <a:gd fmla="*/ 251723 h 722928" name="connsiteY850"/>
              <a:gd fmla="*/ 507428 w 712090" name="connsiteX851"/>
              <a:gd fmla="*/ 251545 h 722928" name="connsiteY851"/>
              <a:gd fmla="*/ 494705 w 712090" name="connsiteX852"/>
              <a:gd fmla="*/ 277079 h 722928" name="connsiteY852"/>
              <a:gd fmla="*/ 493034 w 712090" name="connsiteX853"/>
              <a:gd fmla="*/ 272885 h 722928" name="connsiteY853"/>
              <a:gd fmla="*/ 496794 w 712090" name="connsiteX854"/>
              <a:gd fmla="*/ 272885 h 722928" name="connsiteY854"/>
              <a:gd fmla="*/ 499615 w 712090" name="connsiteX855"/>
              <a:gd fmla="*/ 262980 h 722928" name="connsiteY855"/>
              <a:gd fmla="*/ 507297 w 712090" name="connsiteX856"/>
              <a:gd fmla="*/ 251418 h 722928" name="connsiteY856"/>
              <a:gd fmla="*/ 503854 w 712090" name="connsiteX857"/>
              <a:gd fmla="*/ 248093 h 722928" name="connsiteY857"/>
              <a:gd fmla="*/ 499615 w 712090" name="connsiteX858"/>
              <a:gd fmla="*/ 262980 h 722928" name="connsiteY858"/>
              <a:gd fmla="*/ 493034 w 712090" name="connsiteX859"/>
              <a:gd fmla="*/ 272885 h 722928" name="connsiteY859"/>
              <a:gd fmla="*/ 494629 w 712090" name="connsiteX860"/>
              <a:gd fmla="*/ 260078 h 722928" name="connsiteY860"/>
              <a:gd fmla="*/ 503443 w 712090" name="connsiteX861"/>
              <a:gd fmla="*/ 247696 h 722928" name="connsiteY861"/>
              <a:gd fmla="*/ 499856 w 712090" name="connsiteX862"/>
              <a:gd fmla="*/ 244233 h 722928" name="connsiteY862"/>
              <a:gd fmla="*/ 496794 w 712090" name="connsiteX863"/>
              <a:gd fmla="*/ 242697 h 722928" name="connsiteY863"/>
              <a:gd fmla="*/ 498032 w 712090" name="connsiteX864"/>
              <a:gd fmla="*/ 242471 h 722928" name="connsiteY864"/>
              <a:gd fmla="*/ 486998 w 712090" name="connsiteX865"/>
              <a:gd fmla="*/ 231817 h 722928" name="connsiteY865"/>
              <a:gd fmla="*/ 483964 w 712090" name="connsiteX866"/>
              <a:gd fmla="*/ 242475 h 722928" name="connsiteY866"/>
              <a:gd fmla="*/ 479318 w 712090" name="connsiteX867"/>
              <a:gd fmla="*/ 245582 h 722928" name="connsiteY867"/>
              <a:gd fmla="*/ 483329 w 712090" name="connsiteX868"/>
              <a:gd fmla="*/ 231498 h 722928" name="connsiteY868"/>
              <a:gd fmla="*/ 484758 w 712090" name="connsiteX869"/>
              <a:gd fmla="*/ 229654 h 722928" name="connsiteY869"/>
              <a:gd fmla="*/ 484049 w 712090" name="connsiteX870"/>
              <a:gd fmla="*/ 228969 h 722928" name="connsiteY870"/>
              <a:gd fmla="*/ 483329 w 712090" name="connsiteX871"/>
              <a:gd fmla="*/ 231498 h 722928" name="connsiteY871"/>
              <a:gd fmla="*/ 464491 w 712090" name="connsiteX872"/>
              <a:gd fmla="*/ 255801 h 722928" name="connsiteY872"/>
              <a:gd fmla="*/ 481972 w 712090" name="connsiteX873"/>
              <a:gd fmla="*/ 273306 h 722928" name="connsiteY873"/>
              <a:gd fmla="*/ 512394 w 712090" name="connsiteX874"/>
              <a:gd fmla="*/ 333537 h 722928" name="connsiteY874"/>
              <a:gd fmla="*/ 513631 w 712090" name="connsiteX875"/>
              <a:gd fmla="*/ 317403 h 722928" name="connsiteY875"/>
              <a:gd fmla="*/ 514893 w 712090" name="connsiteX876"/>
              <a:gd fmla="*/ 323239 h 722928" name="connsiteY876"/>
              <a:gd fmla="*/ 515280 w 712090" name="connsiteX877"/>
              <a:gd fmla="*/ 326672 h 722928" name="connsiteY877"/>
              <a:gd fmla="*/ 512759 w 712090" name="connsiteX878"/>
              <a:gd fmla="*/ 334260 h 722928" name="connsiteY878"/>
              <a:gd fmla="*/ 512825 w 712090" name="connsiteX879"/>
              <a:gd fmla="*/ 334391 h 722928" name="connsiteY879"/>
              <a:gd fmla="*/ 515308 w 712090" name="connsiteX880"/>
              <a:gd fmla="*/ 327747 h 722928" name="connsiteY880"/>
              <a:gd fmla="*/ 513821 w 712090" name="connsiteX881"/>
              <a:gd fmla="*/ 338193 h 722928" name="connsiteY881"/>
              <a:gd fmla="*/ 514092 w 712090" name="connsiteX882"/>
              <a:gd fmla="*/ 339299 h 722928" name="connsiteY882"/>
              <a:gd fmla="*/ 515598 w 712090" name="connsiteX883"/>
              <a:gd fmla="*/ 340810 h 722928" name="connsiteY883"/>
              <a:gd fmla="*/ 514570 w 712090" name="connsiteX884"/>
              <a:gd fmla="*/ 341252 h 722928" name="connsiteY884"/>
              <a:gd fmla="*/ 514672 w 712090" name="connsiteX885"/>
              <a:gd fmla="*/ 341665 h 722928" name="connsiteY885"/>
              <a:gd fmla="*/ 516014 w 712090" name="connsiteX886"/>
              <a:gd fmla="*/ 341420 h 722928" name="connsiteY886"/>
              <a:gd fmla="*/ 515153 w 712090" name="connsiteX887"/>
              <a:gd fmla="*/ 343628 h 722928" name="connsiteY887"/>
              <a:gd fmla="*/ 516478 w 712090" name="connsiteX888"/>
              <a:gd fmla="*/ 349039 h 722928" name="connsiteY888"/>
              <a:gd fmla="*/ 518792 w 712090" name="connsiteX889"/>
              <a:gd fmla="*/ 340913 h 722928" name="connsiteY889"/>
              <a:gd fmla="*/ 519358 w 712090" name="connsiteX890"/>
              <a:gd fmla="*/ 340810 h 722928" name="connsiteY890"/>
              <a:gd fmla="*/ 519358 w 712090" name="connsiteX891"/>
              <a:gd fmla="*/ 347099 h 722928" name="connsiteY891"/>
              <a:gd fmla="*/ 516831 w 712090" name="connsiteX892"/>
              <a:gd fmla="*/ 350480 h 722928" name="connsiteY892"/>
              <a:gd fmla="*/ 519358 w 712090" name="connsiteX893"/>
              <a:gd fmla="*/ 360795 h 722928" name="connsiteY893"/>
              <a:gd fmla="*/ 519358 w 712090" name="connsiteX894"/>
              <a:gd fmla="*/ 347099 h 722928" name="connsiteY894"/>
              <a:gd fmla="*/ 526316 w 712090" name="connsiteX895"/>
              <a:gd fmla="*/ 337791 h 722928" name="connsiteY895"/>
              <a:gd fmla="*/ 524668 w 712090" name="connsiteX896"/>
              <a:gd fmla="*/ 351020 h 722928" name="connsiteY896"/>
              <a:gd fmla="*/ 519772 w 712090" name="connsiteX897"/>
              <a:gd fmla="*/ 362483 h 722928" name="connsiteY897"/>
              <a:gd fmla="*/ 520009 w 712090" name="connsiteX898"/>
              <a:gd fmla="*/ 363451 h 722928" name="connsiteY898"/>
              <a:gd fmla="*/ 530225 w 712090" name="connsiteX899"/>
              <a:gd fmla="*/ 405149 h 722928" name="connsiteY899"/>
              <a:gd fmla="*/ 526477 w 712090" name="connsiteX900"/>
              <a:gd fmla="*/ 405149 h 722928" name="connsiteY900"/>
              <a:gd fmla="*/ 512789 w 712090" name="connsiteX901"/>
              <a:gd fmla="*/ 352131 h 722928" name="connsiteY901"/>
              <a:gd fmla="*/ 512410 w 712090" name="connsiteX902"/>
              <a:gd fmla="*/ 350662 h 722928" name="connsiteY902"/>
              <a:gd fmla="*/ 511837 w 712090" name="connsiteX903"/>
              <a:gd fmla="*/ 352131 h 722928" name="connsiteY903"/>
              <a:gd fmla="*/ 512175 w 712090" name="connsiteX904"/>
              <a:gd fmla="*/ 349753 h 722928" name="connsiteY904"/>
              <a:gd fmla="*/ 509260 w 712090" name="connsiteX905"/>
              <a:gd fmla="*/ 338463 h 722928" name="connsiteY905"/>
              <a:gd fmla="*/ 369069 w 712090" name="connsiteX906"/>
              <a:gd fmla="*/ 205501 h 722928" name="connsiteY906"/>
              <a:gd fmla="*/ 327257 w 712090" name="connsiteX907"/>
              <a:gd fmla="*/ 204912 h 722928" name="connsiteY907"/>
              <a:gd fmla="*/ 440181 w 712090" name="connsiteX908"/>
              <a:gd fmla="*/ 202921 h 722928" name="connsiteY908"/>
              <a:gd fmla="*/ 440384 w 712090" name="connsiteX909"/>
              <a:gd fmla="*/ 204961 h 722928" name="connsiteY909"/>
              <a:gd fmla="*/ 439632 w 712090" name="connsiteX910"/>
              <a:gd fmla="*/ 204206 h 722928" name="connsiteY910"/>
              <a:gd fmla="*/ 447905 w 712090" name="connsiteX911"/>
              <a:gd fmla="*/ 201188 h 722928" name="connsiteY911"/>
              <a:gd fmla="*/ 451666 w 712090" name="connsiteX912"/>
              <a:gd fmla="*/ 204961 h 722928" name="connsiteY912"/>
              <a:gd fmla="*/ 451666 w 712090" name="connsiteX913"/>
              <a:gd fmla="*/ 210891 h 722928" name="connsiteY913"/>
              <a:gd fmla="*/ 448845 w 712090" name="connsiteX914"/>
              <a:gd fmla="*/ 212508 h 722928" name="connsiteY914"/>
              <a:gd fmla="*/ 447905 w 712090" name="connsiteX915"/>
              <a:gd fmla="*/ 216282 h 722928" name="connsiteY915"/>
              <a:gd fmla="*/ 440384 w 712090" name="connsiteX916"/>
              <a:gd fmla="*/ 216282 h 722928" name="connsiteY916"/>
              <a:gd fmla="*/ 435871 w 712090" name="connsiteX917"/>
              <a:gd fmla="*/ 214018 h 722928" name="connsiteY917"/>
              <a:gd fmla="*/ 436623 w 712090" name="connsiteX918"/>
              <a:gd fmla="*/ 212508 h 722928" name="connsiteY918"/>
              <a:gd fmla="*/ 440384 w 712090" name="connsiteX919"/>
              <a:gd fmla="*/ 212508 h 722928" name="connsiteY919"/>
              <a:gd fmla="*/ 440384 w 712090" name="connsiteX920"/>
              <a:gd fmla="*/ 208734 h 722928" name="connsiteY920"/>
              <a:gd fmla="*/ 436623 w 712090" name="connsiteX921"/>
              <a:gd fmla="*/ 201188 h 722928" name="connsiteY921"/>
              <a:gd fmla="*/ 439632 w 712090" name="connsiteX922"/>
              <a:gd fmla="*/ 204206 h 722928" name="connsiteY922"/>
              <a:gd fmla="*/ 435517 w 712090" name="connsiteX923"/>
              <a:gd fmla="*/ 213840 h 722928" name="connsiteY923"/>
              <a:gd fmla="*/ 432863 w 712090" name="connsiteX924"/>
              <a:gd fmla="*/ 212508 h 722928" name="connsiteY924"/>
              <a:gd fmla="*/ 436623 w 712090" name="connsiteX925"/>
              <a:gd fmla="*/ 201188 h 722928" name="connsiteY925"/>
              <a:gd fmla="*/ 399017 w 712090" name="connsiteX926"/>
              <a:gd fmla="*/ 201188 h 722928" name="connsiteY926"/>
              <a:gd fmla="*/ 402777 w 712090" name="connsiteX927"/>
              <a:gd fmla="*/ 204961 h 722928" name="connsiteY927"/>
              <a:gd fmla="*/ 399017 w 712090" name="connsiteX928"/>
              <a:gd fmla="*/ 201188 h 722928" name="connsiteY928"/>
              <a:gd fmla="*/ 242867 w 712090" name="connsiteX929"/>
              <a:gd fmla="*/ 199711 h 722928" name="connsiteY929"/>
              <a:gd fmla="*/ 239760 w 712090" name="connsiteX930"/>
              <a:gd fmla="*/ 215298 h 722928" name="connsiteY930"/>
              <a:gd fmla="*/ 239188 w 712090" name="connsiteX931"/>
              <a:gd fmla="*/ 216282 h 722928" name="connsiteY931"/>
              <a:gd fmla="*/ 226025 w 712090" name="connsiteX932"/>
              <a:gd fmla="*/ 238923 h 722928" name="connsiteY932"/>
              <a:gd fmla="*/ 230491 w 712090" name="connsiteX933"/>
              <a:gd fmla="*/ 220999 h 722928" name="connsiteY933"/>
              <a:gd fmla="*/ 430258 w 712090" name="connsiteX934"/>
              <a:gd fmla="*/ 195963 h 722928" name="connsiteY934"/>
              <a:gd fmla="*/ 423386 w 712090" name="connsiteX935"/>
              <a:gd fmla="*/ 202093 h 722928" name="connsiteY935"/>
              <a:gd fmla="*/ 423085 w 712090" name="connsiteX936"/>
              <a:gd fmla="*/ 201942 h 722928" name="connsiteY936"/>
              <a:gd fmla="*/ 424267 w 712090" name="connsiteX937"/>
              <a:gd fmla="*/ 199570 h 722928" name="connsiteY937"/>
              <a:gd fmla="*/ 251357 w 712090" name="connsiteX938"/>
              <a:gd fmla="*/ 195349 h 722928" name="connsiteY938"/>
              <a:gd fmla="*/ 250201 w 712090" name="connsiteX939"/>
              <a:gd fmla="*/ 201726 h 722928" name="connsiteY939"/>
              <a:gd fmla="*/ 237307 w 712090" name="connsiteX940"/>
              <a:gd fmla="*/ 227603 h 722928" name="connsiteY940"/>
              <a:gd fmla="*/ 239760 w 712090" name="connsiteX941"/>
              <a:gd fmla="*/ 215298 h 722928" name="connsiteY941"/>
              <a:gd fmla="*/ 400384 w 712090" name="connsiteX942"/>
              <a:gd fmla="*/ 193983 h 722928" name="connsiteY942"/>
              <a:gd fmla="*/ 399017 w 712090" name="connsiteX943"/>
              <a:gd fmla="*/ 197414 h 722928" name="connsiteY943"/>
              <a:gd fmla="*/ 397512 w 712090" name="connsiteX944"/>
              <a:gd fmla="*/ 195904 h 722928" name="connsiteY944"/>
              <a:gd fmla="*/ 432863 w 712090" name="connsiteX945"/>
              <a:gd fmla="*/ 193640 h 722928" name="connsiteY945"/>
              <a:gd fmla="*/ 432549 w 712090" name="connsiteX946"/>
              <a:gd fmla="*/ 194584 h 722928" name="connsiteY946"/>
              <a:gd fmla="*/ 430258 w 712090" name="connsiteX947"/>
              <a:gd fmla="*/ 195963 h 722928" name="connsiteY947"/>
              <a:gd fmla="*/ 251723 w 712090" name="connsiteX948"/>
              <a:gd fmla="*/ 193326 h 722928" name="connsiteY948"/>
              <a:gd fmla="*/ 252350 w 712090" name="connsiteX949"/>
              <a:gd fmla="*/ 193640 h 722928" name="connsiteY949"/>
              <a:gd fmla="*/ 251357 w 712090" name="connsiteX950"/>
              <a:gd fmla="*/ 195349 h 722928" name="connsiteY950"/>
              <a:gd fmla="*/ 435960 w 712090" name="connsiteX951"/>
              <a:gd fmla="*/ 192531 h 722928" name="connsiteY951"/>
              <a:gd fmla="*/ 433568 w 712090" name="connsiteX952"/>
              <a:gd fmla="*/ 202131 h 722928" name="connsiteY952"/>
              <a:gd fmla="*/ 425341 w 712090" name="connsiteX953"/>
              <a:gd fmla="*/ 208735 h 722928" name="connsiteY953"/>
              <a:gd fmla="*/ 421581 w 712090" name="connsiteX954"/>
              <a:gd fmla="*/ 204961 h 722928" name="connsiteY954"/>
              <a:gd fmla="*/ 422709 w 712090" name="connsiteX955"/>
              <a:gd fmla="*/ 202697 h 722928" name="connsiteY955"/>
              <a:gd fmla="*/ 423386 w 712090" name="connsiteX956"/>
              <a:gd fmla="*/ 202093 h 722928" name="connsiteY956"/>
              <a:gd fmla="*/ 429102 w 712090" name="connsiteX957"/>
              <a:gd fmla="*/ 204961 h 722928" name="connsiteY957"/>
              <a:gd fmla="*/ 432549 w 712090" name="connsiteX958"/>
              <a:gd fmla="*/ 194584 h 722928" name="connsiteY958"/>
              <a:gd fmla="*/ 634254 w 712090" name="connsiteX959"/>
              <a:gd fmla="*/ 191580 h 722928" name="connsiteY959"/>
              <a:gd fmla="*/ 624569 w 712090" name="connsiteX960"/>
              <a:gd fmla="*/ 194821 h 722928" name="connsiteY960"/>
              <a:gd fmla="*/ 623358 w 712090" name="connsiteX961"/>
              <a:gd fmla="*/ 204764 h 722928" name="connsiteY961"/>
              <a:gd fmla="*/ 619654 w 712090" name="connsiteX962"/>
              <a:gd fmla="*/ 208415 h 722928" name="connsiteY962"/>
              <a:gd fmla="*/ 619654 w 712090" name="connsiteX963"/>
              <a:gd fmla="*/ 200689 h 722928" name="connsiteY963"/>
              <a:gd fmla="*/ 616765 w 712090" name="connsiteX964"/>
              <a:gd fmla="*/ 205070 h 722928" name="connsiteY964"/>
              <a:gd fmla="*/ 617481 w 712090" name="connsiteX965"/>
              <a:gd fmla="*/ 222945 h 722928" name="connsiteY965"/>
              <a:gd fmla="*/ 632043 w 712090" name="connsiteX966"/>
              <a:gd fmla="*/ 218294 h 722928" name="connsiteY966"/>
              <a:gd fmla="*/ 327564 w 712090" name="connsiteX967"/>
              <a:gd fmla="*/ 189867 h 722928" name="connsiteY967"/>
              <a:gd fmla="*/ 331324 w 712090" name="connsiteX968"/>
              <a:gd fmla="*/ 193640 h 722928" name="connsiteY968"/>
              <a:gd fmla="*/ 327564 w 712090" name="connsiteX969"/>
              <a:gd fmla="*/ 189867 h 722928" name="connsiteY969"/>
              <a:gd fmla="*/ 383974 w 712090" name="connsiteX970"/>
              <a:gd fmla="*/ 186093 h 722928" name="connsiteY970"/>
              <a:gd fmla="*/ 387735 w 712090" name="connsiteX971"/>
              <a:gd fmla="*/ 189867 h 722928" name="connsiteY971"/>
              <a:gd fmla="*/ 383974 w 712090" name="connsiteX972"/>
              <a:gd fmla="*/ 186093 h 722928" name="connsiteY972"/>
              <a:gd fmla="*/ 342606 w 712090" name="connsiteX973"/>
              <a:gd fmla="*/ 186093 h 722928" name="connsiteY973"/>
              <a:gd fmla="*/ 350128 w 712090" name="connsiteX974"/>
              <a:gd fmla="*/ 186093 h 722928" name="connsiteY974"/>
              <a:gd fmla="*/ 342606 w 712090" name="connsiteX975"/>
              <a:gd fmla="*/ 186093 h 722928" name="connsiteY975"/>
              <a:gd fmla="*/ 267393 w 712090" name="connsiteX976"/>
              <a:gd fmla="*/ 186093 h 722928" name="connsiteY976"/>
              <a:gd fmla="*/ 266139 w 712090" name="connsiteX977"/>
              <a:gd fmla="*/ 196156 h 722928" name="connsiteY977"/>
              <a:gd fmla="*/ 256111 w 712090" name="connsiteX978"/>
              <a:gd fmla="*/ 216282 h 722928" name="connsiteY978"/>
              <a:gd fmla="*/ 257364 w 712090" name="connsiteX979"/>
              <a:gd fmla="*/ 206219 h 722928" name="connsiteY979"/>
              <a:gd fmla="*/ 229000 w 712090" name="connsiteX980"/>
              <a:gd fmla="*/ 185418 h 722928" name="connsiteY980"/>
              <a:gd fmla="*/ 229471 w 712090" name="connsiteX981"/>
              <a:gd fmla="*/ 190121 h 722928" name="connsiteY981"/>
              <a:gd fmla="*/ 225758 w 712090" name="connsiteX982"/>
              <a:gd fmla="*/ 196677 h 722928" name="connsiteY982"/>
              <a:gd fmla="*/ 225706 w 712090" name="connsiteX983"/>
              <a:gd fmla="*/ 196704 h 722928" name="connsiteY983"/>
              <a:gd fmla="*/ 210960 w 712090" name="connsiteX984"/>
              <a:gd fmla="*/ 211745 h 722928" name="connsiteY984"/>
              <a:gd fmla="*/ 225706 w 712090" name="connsiteX985"/>
              <a:gd fmla="*/ 186359 h 722928" name="connsiteY985"/>
              <a:gd fmla="*/ 229000 w 712090" name="connsiteX986"/>
              <a:gd fmla="*/ 185418 h 722928" name="connsiteY986"/>
              <a:gd fmla="*/ 408931 w 712090" name="connsiteX987"/>
              <a:gd fmla="*/ 182663 h 722928" name="connsiteY987"/>
              <a:gd fmla="*/ 406538 w 712090" name="connsiteX988"/>
              <a:gd fmla="*/ 189867 h 722928" name="connsiteY988"/>
              <a:gd fmla="*/ 400384 w 712090" name="connsiteX989"/>
              <a:gd fmla="*/ 193983 h 722928" name="connsiteY989"/>
              <a:gd fmla="*/ 402999 w 712090" name="connsiteX990"/>
              <a:gd fmla="*/ 187425 h 722928" name="connsiteY990"/>
              <a:gd fmla="*/ 282436 w 712090" name="connsiteX991"/>
              <a:gd fmla="*/ 182320 h 722928" name="connsiteY991"/>
              <a:gd fmla="*/ 281611 w 712090" name="connsiteX992"/>
              <a:gd fmla="*/ 185630 h 722928" name="connsiteY992"/>
              <a:gd fmla="*/ 280085 w 712090" name="connsiteX993"/>
              <a:gd fmla="*/ 187037 h 722928" name="connsiteY993"/>
              <a:gd fmla="*/ 271154 w 712090" name="connsiteX994"/>
              <a:gd fmla="*/ 208735 h 722928" name="connsiteY994"/>
              <a:gd fmla="*/ 273060 w 712090" name="connsiteX995"/>
              <a:gd fmla="*/ 195346 h 722928" name="connsiteY995"/>
              <a:gd fmla="*/ 392512 w 712090" name="connsiteX996"/>
              <a:gd fmla="*/ 180280 h 722928" name="connsiteY996"/>
              <a:gd fmla="*/ 392032 w 712090" name="connsiteX997"/>
              <a:gd fmla="*/ 181242 h 722928" name="connsiteY997"/>
              <a:gd fmla="*/ 383974 w 712090" name="connsiteX998"/>
              <a:gd fmla="*/ 186093 h 722928" name="connsiteY998"/>
              <a:gd fmla="*/ 384454 w 712090" name="connsiteX999"/>
              <a:gd fmla="*/ 185371 h 722928" name="connsiteY999"/>
              <a:gd fmla="*/ 406538 w 712090" name="connsiteX1000"/>
              <a:gd fmla="*/ 178546 h 722928" name="connsiteY1000"/>
              <a:gd fmla="*/ 402999 w 712090" name="connsiteX1001"/>
              <a:gd fmla="*/ 187425 h 722928" name="connsiteY1001"/>
              <a:gd fmla="*/ 395256 w 712090" name="connsiteX1002"/>
              <a:gd fmla="*/ 193640 h 722928" name="connsiteY1002"/>
              <a:gd fmla="*/ 397512 w 712090" name="connsiteX1003"/>
              <a:gd fmla="*/ 195904 h 722928" name="connsiteY1003"/>
              <a:gd fmla="*/ 395256 w 712090" name="connsiteX1004"/>
              <a:gd fmla="*/ 197414 h 722928" name="connsiteY1004"/>
              <a:gd fmla="*/ 391495 w 712090" name="connsiteX1005"/>
              <a:gd fmla="*/ 193640 h 722928" name="connsiteY1005"/>
              <a:gd fmla="*/ 397136 w 712090" name="connsiteX1006"/>
              <a:gd fmla="*/ 184207 h 722928" name="connsiteY1006"/>
              <a:gd fmla="*/ 316282 w 712090" name="connsiteX1007"/>
              <a:gd fmla="*/ 178546 h 722928" name="connsiteY1007"/>
              <a:gd fmla="*/ 316282 w 712090" name="connsiteX1008"/>
              <a:gd fmla="*/ 188609 h 722928" name="connsiteY1008"/>
              <a:gd fmla="*/ 312521 w 712090" name="connsiteX1009"/>
              <a:gd fmla="*/ 193640 h 722928" name="connsiteY1009"/>
              <a:gd fmla="*/ 316282 w 712090" name="connsiteX1010"/>
              <a:gd fmla="*/ 197414 h 722928" name="connsiteY1010"/>
              <a:gd fmla="*/ 308760 w 712090" name="connsiteX1011"/>
              <a:gd fmla="*/ 193640 h 722928" name="connsiteY1011"/>
              <a:gd fmla="*/ 310344 w 712090" name="connsiteX1012"/>
              <a:gd fmla="*/ 185697 h 722928" name="connsiteY1012"/>
              <a:gd fmla="*/ 394002 w 712090" name="connsiteX1013"/>
              <a:gd fmla="*/ 177288 h 722928" name="connsiteY1013"/>
              <a:gd fmla="*/ 395256 w 712090" name="connsiteX1014"/>
              <a:gd fmla="*/ 178546 h 722928" name="connsiteY1014"/>
              <a:gd fmla="*/ 392512 w 712090" name="connsiteX1015"/>
              <a:gd fmla="*/ 180280 h 722928" name="connsiteY1015"/>
              <a:gd fmla="*/ 657753 w 712090" name="connsiteX1016"/>
              <a:gd fmla="*/ 176491 h 722928" name="connsiteY1016"/>
              <a:gd fmla="*/ 657295 w 712090" name="connsiteX1017"/>
              <a:gd fmla="*/ 179623 h 722928" name="connsiteY1017"/>
              <a:gd fmla="*/ 658134 w 712090" name="connsiteX1018"/>
              <a:gd fmla="*/ 178778 h 722928" name="connsiteY1018"/>
              <a:gd fmla="*/ 301239 w 712090" name="connsiteX1019"/>
              <a:gd fmla="*/ 174773 h 722928" name="connsiteY1019"/>
              <a:gd fmla="*/ 293718 w 712090" name="connsiteX1020"/>
              <a:gd fmla="*/ 193640 h 722928" name="connsiteY1020"/>
              <a:gd fmla="*/ 292464 w 712090" name="connsiteX1021"/>
              <a:gd fmla="*/ 192382 h 722928" name="connsiteY1021"/>
              <a:gd fmla="*/ 383974 w 712090" name="connsiteX1022"/>
              <a:gd fmla="*/ 174773 h 722928" name="connsiteY1022"/>
              <a:gd fmla="*/ 381341 w 712090" name="connsiteX1023"/>
              <a:gd fmla="*/ 180056 h 722928" name="connsiteY1023"/>
              <a:gd fmla="*/ 378803 w 712090" name="connsiteX1024"/>
              <a:gd fmla="*/ 182320 h 722928" name="connsiteY1024"/>
              <a:gd fmla="*/ 368931 w 712090" name="connsiteX1025"/>
              <a:gd fmla="*/ 193640 h 722928" name="connsiteY1025"/>
              <a:gd fmla="*/ 373005 w 712090" name="connsiteX1026"/>
              <a:gd fmla="*/ 181376 h 722928" name="connsiteY1026"/>
              <a:gd fmla="*/ 375769 w 712090" name="connsiteX1027"/>
              <a:gd fmla="*/ 173057 h 722928" name="connsiteY1027"/>
              <a:gd fmla="*/ 373005 w 712090" name="connsiteX1028"/>
              <a:gd fmla="*/ 181376 h 722928" name="connsiteY1028"/>
              <a:gd fmla="*/ 365170 w 712090" name="connsiteX1029"/>
              <a:gd fmla="*/ 186093 h 722928" name="connsiteY1029"/>
              <a:gd fmla="*/ 366856 w 712090" name="connsiteX1030"/>
              <a:gd fmla="*/ 177635 h 722928" name="connsiteY1030"/>
              <a:gd fmla="*/ 367991 w 712090" name="connsiteX1031"/>
              <a:gd fmla="*/ 176659 h 722928" name="connsiteY1031"/>
              <a:gd fmla="*/ 337385 w 712090" name="connsiteX1032"/>
              <a:gd fmla="*/ 172356 h 722928" name="connsiteY1032"/>
              <a:gd fmla="*/ 336025 w 712090" name="connsiteX1033"/>
              <a:gd fmla="*/ 177131 h 722928" name="connsiteY1033"/>
              <a:gd fmla="*/ 327564 w 712090" name="connsiteX1034"/>
              <a:gd fmla="*/ 189867 h 722928" name="connsiteY1034"/>
              <a:gd fmla="*/ 329211 w 712090" name="connsiteX1035"/>
              <a:gd fmla="*/ 179951 h 722928" name="connsiteY1035"/>
              <a:gd fmla="*/ 391495 w 712090" name="connsiteX1036"/>
              <a:gd fmla="*/ 170999 h 722928" name="connsiteY1036"/>
              <a:gd fmla="*/ 395256 w 712090" name="connsiteX1037"/>
              <a:gd fmla="*/ 174773 h 722928" name="connsiteY1037"/>
              <a:gd fmla="*/ 394002 w 712090" name="connsiteX1038"/>
              <a:gd fmla="*/ 177288 h 722928" name="connsiteY1038"/>
              <a:gd fmla="*/ 391495 w 712090" name="connsiteX1039"/>
              <a:gd fmla="*/ 174773 h 722928" name="connsiteY1039"/>
              <a:gd fmla="*/ 384454 w 712090" name="connsiteX1040"/>
              <a:gd fmla="*/ 185371 h 722928" name="connsiteY1040"/>
              <a:gd fmla="*/ 382564 w 712090" name="connsiteX1041"/>
              <a:gd fmla="*/ 186565 h 722928" name="connsiteY1041"/>
              <a:gd fmla="*/ 372692 w 712090" name="connsiteX1042"/>
              <a:gd fmla="*/ 197414 h 722928" name="connsiteY1042"/>
              <a:gd fmla="*/ 381341 w 712090" name="connsiteX1043"/>
              <a:gd fmla="*/ 180056 h 722928" name="connsiteY1043"/>
              <a:gd fmla="*/ 380213 w 712090" name="connsiteX1044"/>
              <a:gd fmla="*/ 170999 h 722928" name="connsiteY1044"/>
              <a:gd fmla="*/ 383974 w 712090" name="connsiteX1045"/>
              <a:gd fmla="*/ 174773 h 722928" name="connsiteY1045"/>
              <a:gd fmla="*/ 378258 w 712090" name="connsiteX1046"/>
              <a:gd fmla="*/ 171904 h 722928" name="connsiteY1046"/>
              <a:gd fmla="*/ 376453 w 712090" name="connsiteX1047"/>
              <a:gd fmla="*/ 170999 h 722928" name="connsiteY1047"/>
              <a:gd fmla="*/ 378258 w 712090" name="connsiteX1048"/>
              <a:gd fmla="*/ 171904 h 722928" name="connsiteY1048"/>
              <a:gd fmla="*/ 375769 w 712090" name="connsiteX1049"/>
              <a:gd fmla="*/ 173057 h 722928" name="connsiteY1049"/>
              <a:gd fmla="*/ 350128 w 712090" name="connsiteX1050"/>
              <a:gd fmla="*/ 170999 h 722928" name="connsiteY1050"/>
              <a:gd fmla="*/ 350128 w 712090" name="connsiteX1051"/>
              <a:gd fmla="*/ 174772 h 722928" name="connsiteY1051"/>
              <a:gd fmla="*/ 342606 w 712090" name="connsiteX1052"/>
              <a:gd fmla="*/ 186093 h 722928" name="connsiteY1052"/>
              <a:gd fmla="*/ 342606 w 712090" name="connsiteX1053"/>
              <a:gd fmla="*/ 180055 h 722928" name="connsiteY1053"/>
              <a:gd fmla="*/ 312521 w 712090" name="connsiteX1054"/>
              <a:gd fmla="*/ 170999 h 722928" name="connsiteY1054"/>
              <a:gd fmla="*/ 316282 w 712090" name="connsiteX1055"/>
              <a:gd fmla="*/ 174773 h 722928" name="connsiteY1055"/>
              <a:gd fmla="*/ 316282 w 712090" name="connsiteX1056"/>
              <a:gd fmla="*/ 178546 h 722928" name="connsiteY1056"/>
              <a:gd fmla="*/ 312521 w 712090" name="connsiteX1057"/>
              <a:gd fmla="*/ 174773 h 722928" name="connsiteY1057"/>
              <a:gd fmla="*/ 310344 w 712090" name="connsiteX1058"/>
              <a:gd fmla="*/ 185697 h 722928" name="connsiteY1058"/>
              <a:gd fmla="*/ 297478 w 712090" name="connsiteX1059"/>
              <a:gd fmla="*/ 201188 h 722928" name="connsiteY1059"/>
              <a:gd fmla="*/ 300676 w 712090" name="connsiteX1060"/>
              <a:gd fmla="*/ 187638 h 722928" name="connsiteY1060"/>
              <a:gd fmla="*/ 308760 w 712090" name="connsiteX1061"/>
              <a:gd fmla="*/ 170999 h 722928" name="connsiteY1061"/>
              <a:gd fmla="*/ 301709 w 712090" name="connsiteX1062"/>
              <a:gd fmla="*/ 183263 h 722928" name="connsiteY1062"/>
              <a:gd fmla="*/ 300676 w 712090" name="connsiteX1063"/>
              <a:gd fmla="*/ 187638 h 722928" name="connsiteY1063"/>
              <a:gd fmla="*/ 293718 w 712090" name="connsiteX1064"/>
              <a:gd fmla="*/ 197414 h 722928" name="connsiteY1064"/>
              <a:gd fmla="*/ 297478 w 712090" name="connsiteX1065"/>
              <a:gd fmla="*/ 201188 h 722928" name="connsiteY1065"/>
              <a:gd fmla="*/ 289957 w 712090" name="connsiteX1066"/>
              <a:gd fmla="*/ 197414 h 722928" name="connsiteY1066"/>
              <a:gd fmla="*/ 291628 w 712090" name="connsiteX1067"/>
              <a:gd fmla="*/ 194059 h 722928" name="connsiteY1067"/>
              <a:gd fmla="*/ 291837 w 712090" name="connsiteX1068"/>
              <a:gd fmla="*/ 194584 h 722928" name="connsiteY1068"/>
              <a:gd fmla="*/ 293718 w 712090" name="connsiteX1069"/>
              <a:gd fmla="*/ 193640 h 722928" name="connsiteY1069"/>
              <a:gd fmla="*/ 308760 w 712090" name="connsiteX1070"/>
              <a:gd fmla="*/ 170999 h 722928" name="connsiteY1070"/>
              <a:gd fmla="*/ 297478 w 712090" name="connsiteX1071"/>
              <a:gd fmla="*/ 170999 h 722928" name="connsiteY1071"/>
              <a:gd fmla="*/ 300487 w 712090" name="connsiteX1072"/>
              <a:gd fmla="*/ 174018 h 722928" name="connsiteY1072"/>
              <a:gd fmla="*/ 297478 w 712090" name="connsiteX1073"/>
              <a:gd fmla="*/ 178546 h 722928" name="connsiteY1073"/>
              <a:gd fmla="*/ 293718 w 712090" name="connsiteX1074"/>
              <a:gd fmla="*/ 174773 h 722928" name="connsiteY1074"/>
              <a:gd fmla="*/ 289957 w 712090" name="connsiteX1075"/>
              <a:gd fmla="*/ 189867 h 722928" name="connsiteY1075"/>
              <a:gd fmla="*/ 292464 w 712090" name="connsiteX1076"/>
              <a:gd fmla="*/ 192382 h 722928" name="connsiteY1076"/>
              <a:gd fmla="*/ 291628 w 712090" name="connsiteX1077"/>
              <a:gd fmla="*/ 194059 h 722928" name="connsiteY1077"/>
              <a:gd fmla="*/ 289957 w 712090" name="connsiteX1078"/>
              <a:gd fmla="*/ 189867 h 722928" name="connsiteY1078"/>
              <a:gd fmla="*/ 274914 w 712090" name="connsiteX1079"/>
              <a:gd fmla="*/ 212508 h 722928" name="connsiteY1079"/>
              <a:gd fmla="*/ 281611 w 712090" name="connsiteX1080"/>
              <a:gd fmla="*/ 185630 h 722928" name="connsiteY1080"/>
              <a:gd fmla="*/ 337906 w 712090" name="connsiteX1081"/>
              <a:gd fmla="*/ 170527 h 722928" name="connsiteY1081"/>
              <a:gd fmla="*/ 338846 w 712090" name="connsiteX1082"/>
              <a:gd fmla="*/ 170999 h 722928" name="connsiteY1082"/>
              <a:gd fmla="*/ 337385 w 712090" name="connsiteX1083"/>
              <a:gd fmla="*/ 172356 h 722928" name="connsiteY1083"/>
              <a:gd fmla="*/ 353888 w 712090" name="connsiteX1084"/>
              <a:gd fmla="*/ 169112 h 722928" name="connsiteY1084"/>
              <a:gd fmla="*/ 353888 w 712090" name="connsiteX1085"/>
              <a:gd fmla="*/ 178546 h 722928" name="connsiteY1085"/>
              <a:gd fmla="*/ 353888 w 712090" name="connsiteX1086"/>
              <a:gd fmla="*/ 178546 h 722928" name="connsiteY1086"/>
              <a:gd fmla="*/ 350128 w 712090" name="connsiteX1087"/>
              <a:gd fmla="*/ 186093 h 722928" name="connsiteY1087"/>
              <a:gd fmla="*/ 350128 w 712090" name="connsiteX1088"/>
              <a:gd fmla="*/ 174772 h 722928" name="connsiteY1088"/>
              <a:gd fmla="*/ 331056 w 712090" name="connsiteX1089"/>
              <a:gd fmla="*/ 168842 h 722928" name="connsiteY1089"/>
              <a:gd fmla="*/ 329211 w 712090" name="connsiteX1090"/>
              <a:gd fmla="*/ 179951 h 722928" name="connsiteY1090"/>
              <a:gd fmla="*/ 326154 w 712090" name="connsiteX1091"/>
              <a:gd fmla="*/ 182791 h 722928" name="connsiteY1091"/>
              <a:gd fmla="*/ 316282 w 712090" name="connsiteX1092"/>
              <a:gd fmla="*/ 197414 h 722928" name="connsiteY1092"/>
              <a:gd fmla="*/ 316282 w 712090" name="connsiteX1093"/>
              <a:gd fmla="*/ 188609 h 722928" name="connsiteY1093"/>
              <a:gd fmla="*/ 368931 w 712090" name="connsiteX1094"/>
              <a:gd fmla="*/ 167225 h 722928" name="connsiteY1094"/>
              <a:gd fmla="*/ 366856 w 712090" name="connsiteX1095"/>
              <a:gd fmla="*/ 177635 h 722928" name="connsiteY1095"/>
              <a:gd fmla="*/ 361410 w 712090" name="connsiteX1096"/>
              <a:gd fmla="*/ 182320 h 722928" name="connsiteY1096"/>
              <a:gd fmla="*/ 362777 w 712090" name="connsiteX1097"/>
              <a:gd fmla="*/ 175459 h 722928" name="connsiteY1097"/>
              <a:gd fmla="*/ 342606 w 712090" name="connsiteX1098"/>
              <a:gd fmla="*/ 167225 h 722928" name="connsiteY1098"/>
              <a:gd fmla="*/ 342606 w 712090" name="connsiteX1099"/>
              <a:gd fmla="*/ 180055 h 722928" name="connsiteY1099"/>
              <a:gd fmla="*/ 331324 w 712090" name="connsiteX1100"/>
              <a:gd fmla="*/ 193640 h 722928" name="connsiteY1100"/>
              <a:gd fmla="*/ 336025 w 712090" name="connsiteX1101"/>
              <a:gd fmla="*/ 177131 h 722928" name="connsiteY1101"/>
              <a:gd fmla="*/ 331324 w 712090" name="connsiteX1102"/>
              <a:gd fmla="*/ 167225 h 722928" name="connsiteY1102"/>
              <a:gd fmla="*/ 332008 w 712090" name="connsiteX1103"/>
              <a:gd fmla="*/ 167568 h 722928" name="connsiteY1103"/>
              <a:gd fmla="*/ 331056 w 712090" name="connsiteX1104"/>
              <a:gd fmla="*/ 168842 h 722928" name="connsiteY1104"/>
              <a:gd fmla="*/ 305000 w 712090" name="connsiteX1105"/>
              <a:gd fmla="*/ 167225 h 722928" name="connsiteY1105"/>
              <a:gd fmla="*/ 301239 w 712090" name="connsiteX1106"/>
              <a:gd fmla="*/ 174773 h 722928" name="connsiteY1106"/>
              <a:gd fmla="*/ 301239 w 712090" name="connsiteX1107"/>
              <a:gd fmla="*/ 174773 h 722928" name="connsiteY1107"/>
              <a:gd fmla="*/ 300487 w 712090" name="connsiteX1108"/>
              <a:gd fmla="*/ 174018 h 722928" name="connsiteY1108"/>
              <a:gd fmla="*/ 309700 w 712090" name="connsiteX1109"/>
              <a:gd fmla="*/ 166281 h 722928" name="connsiteY1109"/>
              <a:gd fmla="*/ 308760 w 712090" name="connsiteX1110"/>
              <a:gd fmla="*/ 170999 h 722928" name="connsiteY1110"/>
              <a:gd fmla="*/ 305000 w 712090" name="connsiteX1111"/>
              <a:gd fmla="*/ 167225 h 722928" name="connsiteY1111"/>
              <a:gd fmla="*/ 309700 w 712090" name="connsiteX1112"/>
              <a:gd fmla="*/ 166281 h 722928" name="connsiteY1112"/>
              <a:gd fmla="*/ 347777 w 712090" name="connsiteX1113"/>
              <a:gd fmla="*/ 165810 h 722928" name="connsiteY1113"/>
              <a:gd fmla="*/ 350128 w 712090" name="connsiteX1114"/>
              <a:gd fmla="*/ 167225 h 722928" name="connsiteY1114"/>
              <a:gd fmla="*/ 350128 w 712090" name="connsiteX1115"/>
              <a:gd fmla="*/ 170999 h 722928" name="connsiteY1115"/>
              <a:gd fmla="*/ 342606 w 712090" name="connsiteX1116"/>
              <a:gd fmla="*/ 167225 h 722928" name="connsiteY1116"/>
              <a:gd fmla="*/ 347777 w 712090" name="connsiteX1117"/>
              <a:gd fmla="*/ 165810 h 722928" name="connsiteY1117"/>
              <a:gd fmla="*/ 335085 w 712090" name="connsiteX1118"/>
              <a:gd fmla="*/ 163451 h 722928" name="connsiteY1118"/>
              <a:gd fmla="*/ 338846 w 712090" name="connsiteX1119"/>
              <a:gd fmla="*/ 167225 h 722928" name="connsiteY1119"/>
              <a:gd fmla="*/ 337906 w 712090" name="connsiteX1120"/>
              <a:gd fmla="*/ 170527 h 722928" name="connsiteY1120"/>
              <a:gd fmla="*/ 332008 w 712090" name="connsiteX1121"/>
              <a:gd fmla="*/ 167568 h 722928" name="connsiteY1121"/>
              <a:gd fmla="*/ 350011 w 712090" name="connsiteX1122"/>
              <a:gd fmla="*/ 157909 h 722928" name="connsiteY1122"/>
              <a:gd fmla="*/ 523144 w 712090" name="connsiteX1123"/>
              <a:gd fmla="*/ 261598 h 722928" name="connsiteY1123"/>
              <a:gd fmla="*/ 455373 w 712090" name="connsiteX1124"/>
              <a:gd fmla="*/ 536223 h 722928" name="connsiteY1124"/>
              <a:gd fmla="*/ 191820 w 712090" name="connsiteX1125"/>
              <a:gd fmla="*/ 468507 h 722928" name="connsiteY1125"/>
              <a:gd fmla="*/ 171610 w 712090" name="connsiteX1126"/>
              <a:gd fmla="*/ 415712 h 722928" name="connsiteY1126"/>
              <a:gd fmla="*/ 169133 w 712090" name="connsiteX1127"/>
              <a:gd fmla="*/ 394502 h 722928" name="connsiteY1127"/>
              <a:gd fmla="*/ 168561 w 712090" name="connsiteX1128"/>
              <a:gd fmla="*/ 394790 h 722928" name="connsiteY1128"/>
              <a:gd fmla="*/ 166687 w 712090" name="connsiteX1129"/>
              <a:gd fmla="*/ 390081 h 722928" name="connsiteY1129"/>
              <a:gd fmla="*/ 168076 w 712090" name="connsiteX1130"/>
              <a:gd fmla="*/ 385448 h 722928" name="connsiteY1130"/>
              <a:gd fmla="*/ 167121 w 712090" name="connsiteX1131"/>
              <a:gd fmla="*/ 377274 h 722928" name="connsiteY1131"/>
              <a:gd fmla="*/ 165854 w 712090" name="connsiteX1132"/>
              <a:gd fmla="*/ 378546 h 722928" name="connsiteY1132"/>
              <a:gd fmla="*/ 165854 w 712090" name="connsiteX1133"/>
              <a:gd fmla="*/ 326187 h 722928" name="connsiteY1133"/>
              <a:gd fmla="*/ 169712 w 712090" name="connsiteX1134"/>
              <a:gd fmla="*/ 317720 h 722928" name="connsiteY1134"/>
              <a:gd fmla="*/ 171097 w 712090" name="connsiteX1135"/>
              <a:gd fmla="*/ 304765 h 722928" name="connsiteY1135"/>
              <a:gd fmla="*/ 188114 w 712090" name="connsiteX1136"/>
              <a:gd fmla="*/ 251077 h 722928" name="connsiteY1136"/>
              <a:gd fmla="*/ 198234 w 712090" name="connsiteX1137"/>
              <a:gd fmla="*/ 233655 h 722928" name="connsiteY1137"/>
              <a:gd fmla="*/ 212061 w 712090" name="connsiteX1138"/>
              <a:gd fmla="*/ 220866 h 722928" name="connsiteY1138"/>
              <a:gd fmla="*/ 191526 w 712090" name="connsiteX1139"/>
              <a:gd fmla="*/ 257131 h 722928" name="connsiteY1139"/>
              <a:gd fmla="*/ 180784 w 712090" name="connsiteX1140"/>
              <a:gd fmla="*/ 293418 h 722928" name="connsiteY1140"/>
              <a:gd fmla="*/ 188419 w 712090" name="connsiteX1141"/>
              <a:gd fmla="*/ 276659 h 722928" name="connsiteY1141"/>
              <a:gd fmla="*/ 188419 w 712090" name="connsiteX1142"/>
              <a:gd fmla="*/ 295372 h 722928" name="connsiteY1142"/>
              <a:gd fmla="*/ 173815 w 712090" name="connsiteX1143"/>
              <a:gd fmla="*/ 324381 h 722928" name="connsiteY1143"/>
              <a:gd fmla="*/ 170017 w 712090" name="connsiteX1144"/>
              <a:gd fmla="*/ 373517 h 722928" name="connsiteY1144"/>
              <a:gd fmla="*/ 170617 w 712090" name="connsiteX1145"/>
              <a:gd fmla="*/ 376969 h 722928" name="connsiteY1145"/>
              <a:gd fmla="*/ 188705 w 712090" name="connsiteX1146"/>
              <a:gd fmla="*/ 316626 h 722928" name="connsiteY1146"/>
              <a:gd fmla="*/ 230400 w 712090" name="connsiteX1147"/>
              <a:gd fmla="*/ 254471 h 722928" name="connsiteY1147"/>
              <a:gd fmla="*/ 328956 w 712090" name="connsiteX1148"/>
              <a:gd fmla="*/ 196731 h 722928" name="connsiteY1148"/>
              <a:gd fmla="*/ 368075 w 712090" name="connsiteX1149"/>
              <a:gd fmla="*/ 197937 h 722928" name="connsiteY1149"/>
              <a:gd fmla="*/ 368931 w 712090" name="connsiteX1150"/>
              <a:gd fmla="*/ 193640 h 722928" name="connsiteY1150"/>
              <a:gd fmla="*/ 372692 w 712090" name="connsiteX1151"/>
              <a:gd fmla="*/ 197414 h 722928" name="connsiteY1151"/>
              <a:gd fmla="*/ 369345 w 712090" name="connsiteX1152"/>
              <a:gd fmla="*/ 198086 h 722928" name="connsiteY1152"/>
              <a:gd fmla="*/ 407202 w 712090" name="connsiteX1153"/>
              <a:gd fmla="*/ 214281 h 722928" name="connsiteY1153"/>
              <a:gd fmla="*/ 414059 w 712090" name="connsiteX1154"/>
              <a:gd fmla="*/ 193641 h 722928" name="connsiteY1154"/>
              <a:gd fmla="*/ 421581 w 712090" name="connsiteX1155"/>
              <a:gd fmla="*/ 186093 h 722928" name="connsiteY1155"/>
              <a:gd fmla="*/ 417350 w 712090" name="connsiteX1156"/>
              <a:gd fmla="*/ 199772 h 722928" name="connsiteY1156"/>
              <a:gd fmla="*/ 416632 w 712090" name="connsiteX1157"/>
              <a:gd fmla="*/ 201452 h 722928" name="connsiteY1157"/>
              <a:gd fmla="*/ 416410 w 712090" name="connsiteX1158"/>
              <a:gd fmla="*/ 201759 h 722928" name="connsiteY1158"/>
              <a:gd fmla="*/ 407734 w 712090" name="connsiteX1159"/>
              <a:gd fmla="*/ 214509 h 722928" name="connsiteY1159"/>
              <a:gd fmla="*/ 410543 w 712090" name="connsiteX1160"/>
              <a:gd fmla="*/ 215711 h 722928" name="connsiteY1160"/>
              <a:gd fmla="*/ 416632 w 712090" name="connsiteX1161"/>
              <a:gd fmla="*/ 201452 h 722928" name="connsiteY1161"/>
              <a:gd fmla="*/ 429102 w 712090" name="connsiteX1162"/>
              <a:gd fmla="*/ 189867 h 722928" name="connsiteY1162"/>
              <a:gd fmla="*/ 424267 w 712090" name="connsiteX1163"/>
              <a:gd fmla="*/ 199570 h 722928" name="connsiteY1163"/>
              <a:gd fmla="*/ 421581 w 712090" name="connsiteX1164"/>
              <a:gd fmla="*/ 201188 h 722928" name="connsiteY1164"/>
              <a:gd fmla="*/ 423085 w 712090" name="connsiteX1165"/>
              <a:gd fmla="*/ 201942 h 722928" name="connsiteY1165"/>
              <a:gd fmla="*/ 422709 w 712090" name="connsiteX1166"/>
              <a:gd fmla="*/ 202697 h 722928" name="connsiteY1166"/>
              <a:gd fmla="*/ 420170 w 712090" name="connsiteX1167"/>
              <a:gd fmla="*/ 204961 h 722928" name="connsiteY1167"/>
              <a:gd fmla="*/ 410728 w 712090" name="connsiteX1168"/>
              <a:gd fmla="*/ 215790 h 722928" name="connsiteY1168"/>
              <a:gd fmla="*/ 434831 w 712090" name="connsiteX1169"/>
              <a:gd fmla="*/ 226102 h 722928" name="connsiteY1169"/>
              <a:gd fmla="*/ 459627 w 712090" name="connsiteX1170"/>
              <a:gd fmla="*/ 250931 h 722928" name="connsiteY1170"/>
              <a:gd fmla="*/ 461830 w 712090" name="connsiteX1171"/>
              <a:gd fmla="*/ 235456 h 722928" name="connsiteY1171"/>
              <a:gd fmla="*/ 462948 w 712090" name="connsiteX1172"/>
              <a:gd fmla="*/ 235150 h 722928" name="connsiteY1172"/>
              <a:gd fmla="*/ 466709 w 712090" name="connsiteX1173"/>
              <a:gd fmla="*/ 231376 h 722928" name="connsiteY1173"/>
              <a:gd fmla="*/ 462948 w 712090" name="connsiteX1174"/>
              <a:gd fmla="*/ 227603 h 722928" name="connsiteY1174"/>
              <a:gd fmla="*/ 461830 w 712090" name="connsiteX1175"/>
              <a:gd fmla="*/ 235456 h 722928" name="connsiteY1175"/>
              <a:gd fmla="*/ 457777 w 712090" name="connsiteX1176"/>
              <a:gd fmla="*/ 236565 h 722928" name="connsiteY1176"/>
              <a:gd fmla="*/ 455427 w 712090" name="connsiteX1177"/>
              <a:gd fmla="*/ 235150 h 722928" name="connsiteY1177"/>
              <a:gd fmla="*/ 451666 w 712090" name="connsiteX1178"/>
              <a:gd fmla="*/ 220055 h 722928" name="connsiteY1178"/>
              <a:gd fmla="*/ 447905 w 712090" name="connsiteX1179"/>
              <a:gd fmla="*/ 216282 h 722928" name="connsiteY1179"/>
              <a:gd fmla="*/ 451666 w 712090" name="connsiteX1180"/>
              <a:gd fmla="*/ 216282 h 722928" name="connsiteY1180"/>
              <a:gd fmla="*/ 451666 w 712090" name="connsiteX1181"/>
              <a:gd fmla="*/ 210891 h 722928" name="connsiteY1181"/>
              <a:gd fmla="*/ 455427 w 712090" name="connsiteX1182"/>
              <a:gd fmla="*/ 208735 h 722928" name="connsiteY1182"/>
              <a:gd fmla="*/ 459187 w 712090" name="connsiteX1183"/>
              <a:gd fmla="*/ 212508 h 722928" name="connsiteY1183"/>
              <a:gd fmla="*/ 462948 w 712090" name="connsiteX1184"/>
              <a:gd fmla="*/ 223829 h 722928" name="connsiteY1184"/>
              <a:gd fmla="*/ 470470 w 712090" name="connsiteX1185"/>
              <a:gd fmla="*/ 227603 h 722928" name="connsiteY1185"/>
              <a:gd fmla="*/ 464592 w 712090" name="connsiteX1186"/>
              <a:gd fmla="*/ 248244 h 722928" name="connsiteY1186"/>
              <a:gd fmla="*/ 460892 w 712090" name="connsiteX1187"/>
              <a:gd fmla="*/ 252197 h 722928" name="connsiteY1187"/>
              <a:gd fmla="*/ 462710 w 712090" name="connsiteX1188"/>
              <a:gd fmla="*/ 254018 h 722928" name="connsiteY1188"/>
              <a:gd fmla="*/ 462948 w 712090" name="connsiteX1189"/>
              <a:gd fmla="*/ 254018 h 722928" name="connsiteY1189"/>
              <a:gd fmla="*/ 464592 w 712090" name="connsiteX1190"/>
              <a:gd fmla="*/ 248244 h 722928" name="connsiteY1190"/>
              <a:gd fmla="*/ 473760 w 712090" name="connsiteX1191"/>
              <a:gd fmla="*/ 238452 h 722928" name="connsiteY1191"/>
              <a:gd fmla="*/ 481432 w 712090" name="connsiteX1192"/>
              <a:gd fmla="*/ 226442 h 722928" name="connsiteY1192"/>
              <a:gd fmla="*/ 451608 w 712090" name="connsiteX1193"/>
              <a:gd fmla="*/ 197645 h 722928" name="connsiteY1193"/>
              <a:gd fmla="*/ 443895 w 712090" name="connsiteX1194"/>
              <a:gd fmla="*/ 194225 h 722928" name="connsiteY1194"/>
              <a:gd fmla="*/ 440181 w 712090" name="connsiteX1195"/>
              <a:gd fmla="*/ 202921 h 722928" name="connsiteY1195"/>
              <a:gd fmla="*/ 439914 w 712090" name="connsiteX1196"/>
              <a:gd fmla="*/ 200244 h 722928" name="connsiteY1196"/>
              <a:gd fmla="*/ 436623 w 712090" name="connsiteX1197"/>
              <a:gd fmla="*/ 201188 h 722928" name="connsiteY1197"/>
              <a:gd fmla="*/ 429102 w 712090" name="connsiteX1198"/>
              <a:gd fmla="*/ 220055 h 722928" name="connsiteY1198"/>
              <a:gd fmla="*/ 433568 w 712090" name="connsiteX1199"/>
              <a:gd fmla="*/ 202131 h 722928" name="connsiteY1199"/>
              <a:gd fmla="*/ 443586 w 712090" name="connsiteX1200"/>
              <a:gd fmla="*/ 194089 h 722928" name="connsiteY1200"/>
              <a:gd fmla="*/ 437703 w 712090" name="connsiteX1201"/>
              <a:gd fmla="*/ 191481 h 722928" name="connsiteY1201"/>
              <a:gd fmla="*/ 435960 w 712090" name="connsiteX1202"/>
              <a:gd fmla="*/ 192531 h 722928" name="connsiteY1202"/>
              <a:gd fmla="*/ 436369 w 712090" name="connsiteX1203"/>
              <a:gd fmla="*/ 190889 h 722928" name="connsiteY1203"/>
              <a:gd fmla="*/ 421903 w 712090" name="connsiteX1204"/>
              <a:gd fmla="*/ 184476 h 722928" name="connsiteY1204"/>
              <a:gd fmla="*/ 421581 w 712090" name="connsiteX1205"/>
              <a:gd fmla="*/ 186093 h 722928" name="connsiteY1205"/>
              <a:gd fmla="*/ 418439 w 712090" name="connsiteX1206"/>
              <a:gd fmla="*/ 182941 h 722928" name="connsiteY1206"/>
              <a:gd fmla="*/ 417719 w 712090" name="connsiteX1207"/>
              <a:gd fmla="*/ 182622 h 722928" name="connsiteY1207"/>
              <a:gd fmla="*/ 414059 w 712090" name="connsiteX1208"/>
              <a:gd fmla="*/ 193641 h 722928" name="connsiteY1208"/>
              <a:gd fmla="*/ 402777 w 712090" name="connsiteX1209"/>
              <a:gd fmla="*/ 204961 h 722928" name="connsiteY1209"/>
              <a:gd fmla="*/ 417642 w 712090" name="connsiteX1210"/>
              <a:gd fmla="*/ 182588 h 722928" name="connsiteY1210"/>
              <a:gd fmla="*/ 417580 w 712090" name="connsiteX1211"/>
              <a:gd fmla="*/ 182560 h 722928" name="connsiteY1211"/>
              <a:gd fmla="*/ 399017 w 712090" name="connsiteX1212"/>
              <a:gd fmla="*/ 201188 h 722928" name="connsiteY1212"/>
              <a:gd fmla="*/ 406068 w 712090" name="connsiteX1213"/>
              <a:gd fmla="*/ 191282 h 722928" name="connsiteY1213"/>
              <a:gd fmla="*/ 406538 w 712090" name="connsiteX1214"/>
              <a:gd fmla="*/ 189867 h 722928" name="connsiteY1214"/>
              <a:gd fmla="*/ 417508 w 712090" name="connsiteX1215"/>
              <a:gd fmla="*/ 182528 h 722928" name="connsiteY1215"/>
              <a:gd fmla="*/ 412090 w 712090" name="connsiteX1216"/>
              <a:gd fmla="*/ 180127 h 722928" name="connsiteY1216"/>
              <a:gd fmla="*/ 408931 w 712090" name="connsiteX1217"/>
              <a:gd fmla="*/ 182663 h 722928" name="connsiteY1217"/>
              <a:gd fmla="*/ 410071 w 712090" name="connsiteX1218"/>
              <a:gd fmla="*/ 179231 h 722928" name="connsiteY1218"/>
              <a:gd fmla="*/ 406111 w 712090" name="connsiteX1219"/>
              <a:gd fmla="*/ 177476 h 722928" name="connsiteY1219"/>
              <a:gd fmla="*/ 406538 w 712090" name="connsiteX1220"/>
              <a:gd fmla="*/ 178546 h 722928" name="connsiteY1220"/>
              <a:gd fmla="*/ 404965 w 712090" name="connsiteX1221"/>
              <a:gd fmla="*/ 176968 h 722928" name="connsiteY1221"/>
              <a:gd fmla="*/ 402198 w 712090" name="connsiteX1222"/>
              <a:gd fmla="*/ 175741 h 722928" name="connsiteY1222"/>
              <a:gd fmla="*/ 397136 w 712090" name="connsiteX1223"/>
              <a:gd fmla="*/ 184207 h 722928" name="connsiteY1223"/>
              <a:gd fmla="*/ 387735 w 712090" name="connsiteX1224"/>
              <a:gd fmla="*/ 189867 h 722928" name="connsiteY1224"/>
              <a:gd fmla="*/ 392032 w 712090" name="connsiteX1225"/>
              <a:gd fmla="*/ 181242 h 722928" name="connsiteY1225"/>
              <a:gd fmla="*/ 401605 w 712090" name="connsiteX1226"/>
              <a:gd fmla="*/ 175478 h 722928" name="connsiteY1226"/>
              <a:gd fmla="*/ 384779 w 712090" name="connsiteX1227"/>
              <a:gd fmla="*/ 168019 h 722928" name="connsiteY1227"/>
              <a:gd fmla="*/ 368174 w 712090" name="connsiteX1228"/>
              <a:gd fmla="*/ 165326 h 722928" name="connsiteY1228"/>
              <a:gd fmla="*/ 368931 w 712090" name="connsiteX1229"/>
              <a:gd fmla="*/ 167225 h 722928" name="connsiteY1229"/>
              <a:gd fmla="*/ 366820 w 712090" name="connsiteX1230"/>
              <a:gd fmla="*/ 165107 h 722928" name="connsiteY1230"/>
              <a:gd fmla="*/ 364902 w 712090" name="connsiteX1231"/>
              <a:gd fmla="*/ 164796 h 722928" name="connsiteY1231"/>
              <a:gd fmla="*/ 362777 w 712090" name="connsiteX1232"/>
              <a:gd fmla="*/ 175459 h 722928" name="connsiteY1232"/>
              <a:gd fmla="*/ 357649 w 712090" name="connsiteX1233"/>
              <a:gd fmla="*/ 182320 h 722928" name="connsiteY1233"/>
              <a:gd fmla="*/ 353888 w 712090" name="connsiteX1234"/>
              <a:gd fmla="*/ 178546 h 722928" name="connsiteY1234"/>
              <a:gd fmla="*/ 357649 w 712090" name="connsiteX1235"/>
              <a:gd fmla="*/ 178546 h 722928" name="connsiteY1235"/>
              <a:gd fmla="*/ 359530 w 712090" name="connsiteX1236"/>
              <a:gd fmla="*/ 170999 h 722928" name="connsiteY1236"/>
              <a:gd fmla="*/ 364245 w 712090" name="connsiteX1237"/>
              <a:gd fmla="*/ 164689 h 722928" name="connsiteY1237"/>
              <a:gd fmla="*/ 361223 w 712090" name="connsiteX1238"/>
              <a:gd fmla="*/ 164199 h 722928" name="connsiteY1238"/>
              <a:gd fmla="*/ 359530 w 712090" name="connsiteX1239"/>
              <a:gd fmla="*/ 170999 h 722928" name="connsiteY1239"/>
              <a:gd fmla="*/ 353888 w 712090" name="connsiteX1240"/>
              <a:gd fmla="*/ 178546 h 722928" name="connsiteY1240"/>
              <a:gd fmla="*/ 361051 w 712090" name="connsiteX1241"/>
              <a:gd fmla="*/ 164171 h 722928" name="connsiteY1241"/>
              <a:gd fmla="*/ 357548 w 712090" name="connsiteX1242"/>
              <a:gd fmla="*/ 163603 h 722928" name="connsiteY1242"/>
              <a:gd fmla="*/ 353888 w 712090" name="connsiteX1243"/>
              <a:gd fmla="*/ 169112 h 722928" name="connsiteY1243"/>
              <a:gd fmla="*/ 353888 w 712090" name="connsiteX1244"/>
              <a:gd fmla="*/ 163451 h 722928" name="connsiteY1244"/>
              <a:gd fmla="*/ 356611 w 712090" name="connsiteX1245"/>
              <a:gd fmla="*/ 163451 h 722928" name="connsiteY1245"/>
              <a:gd fmla="*/ 348893 w 712090" name="connsiteX1246"/>
              <a:gd fmla="*/ 162200 h 722928" name="connsiteY1246"/>
              <a:gd fmla="*/ 312302 w 712090" name="connsiteX1247"/>
              <a:gd fmla="*/ 163787 h 722928" name="connsiteY1247"/>
              <a:gd fmla="*/ 276075 w 712090" name="connsiteX1248"/>
              <a:gd fmla="*/ 179129 h 722928" name="connsiteY1248"/>
              <a:gd fmla="*/ 282436 w 712090" name="connsiteX1249"/>
              <a:gd fmla="*/ 182320 h 722928" name="connsiteY1249"/>
              <a:gd fmla="*/ 274914 w 712090" name="connsiteX1250"/>
              <a:gd fmla="*/ 182320 h 722928" name="connsiteY1250"/>
              <a:gd fmla="*/ 273060 w 712090" name="connsiteX1251"/>
              <a:gd fmla="*/ 195346 h 722928" name="connsiteY1251"/>
              <a:gd fmla="*/ 270213 w 712090" name="connsiteX1252"/>
              <a:gd fmla="*/ 199301 h 722928" name="connsiteY1252"/>
              <a:gd fmla="*/ 263632 w 712090" name="connsiteX1253"/>
              <a:gd fmla="*/ 216282 h 722928" name="connsiteY1253"/>
              <a:gd fmla="*/ 266139 w 712090" name="connsiteX1254"/>
              <a:gd fmla="*/ 196156 h 722928" name="connsiteY1254"/>
              <a:gd fmla="*/ 274236 w 712090" name="connsiteX1255"/>
              <a:gd fmla="*/ 179908 h 722928" name="connsiteY1255"/>
              <a:gd fmla="*/ 263840 w 712090" name="connsiteX1256"/>
              <a:gd fmla="*/ 184311 h 722928" name="connsiteY1256"/>
              <a:gd fmla="*/ 267393 w 712090" name="connsiteX1257"/>
              <a:gd fmla="*/ 186093 h 722928" name="connsiteY1257"/>
              <a:gd fmla="*/ 259871 w 712090" name="connsiteX1258"/>
              <a:gd fmla="*/ 186093 h 722928" name="connsiteY1258"/>
              <a:gd fmla="*/ 257364 w 712090" name="connsiteX1259"/>
              <a:gd fmla="*/ 206219 h 722928" name="connsiteY1259"/>
              <a:gd fmla="*/ 244829 w 712090" name="connsiteX1260"/>
              <a:gd fmla="*/ 231376 h 722928" name="connsiteY1260"/>
              <a:gd fmla="*/ 250201 w 712090" name="connsiteX1261"/>
              <a:gd fmla="*/ 201726 h 722928" name="connsiteY1261"/>
              <a:gd fmla="*/ 257553 w 712090" name="connsiteX1262"/>
              <a:gd fmla="*/ 186973 h 722928" name="connsiteY1262"/>
              <a:gd fmla="*/ 251763 w 712090" name="connsiteX1263"/>
              <a:gd fmla="*/ 189425 h 722928" name="connsiteY1263"/>
              <a:gd fmla="*/ 252350 w 712090" name="connsiteX1264"/>
              <a:gd fmla="*/ 189867 h 722928" name="connsiteY1264"/>
              <a:gd fmla="*/ 251723 w 712090" name="connsiteX1265"/>
              <a:gd fmla="*/ 193326 h 722928" name="connsiteY1265"/>
              <a:gd fmla="*/ 247740 w 712090" name="connsiteX1266"/>
              <a:gd fmla="*/ 191327 h 722928" name="connsiteY1266"/>
              <a:gd fmla="*/ 247893 w 712090" name="connsiteX1267"/>
              <a:gd fmla="*/ 191064 h 722928" name="connsiteY1267"/>
              <a:gd fmla="*/ 247525 w 712090" name="connsiteX1268"/>
              <a:gd fmla="*/ 191220 h 722928" name="connsiteY1268"/>
              <a:gd fmla="*/ 247740 w 712090" name="connsiteX1269"/>
              <a:gd fmla="*/ 191327 h 722928" name="connsiteY1269"/>
              <a:gd fmla="*/ 242867 w 712090" name="connsiteX1270"/>
              <a:gd fmla="*/ 199711 h 722928" name="connsiteY1270"/>
              <a:gd fmla="*/ 244286 w 712090" name="connsiteX1271"/>
              <a:gd fmla="*/ 192592 h 722928" name="connsiteY1271"/>
              <a:gd fmla="*/ 241237 w 712090" name="connsiteX1272"/>
              <a:gd fmla="*/ 193883 h 722928" name="connsiteY1272"/>
              <a:gd fmla="*/ 212061 w 712090" name="connsiteX1273"/>
              <a:gd fmla="*/ 220866 h 722928" name="connsiteY1273"/>
              <a:gd fmla="*/ 225758 w 712090" name="connsiteX1274"/>
              <a:gd fmla="*/ 196677 h 722928" name="connsiteY1274"/>
              <a:gd fmla="*/ 282181 w 712090" name="connsiteX1275"/>
              <a:gd fmla="*/ 167549 h 722928" name="connsiteY1275"/>
              <a:gd fmla="*/ 350011 w 712090" name="connsiteX1276"/>
              <a:gd fmla="*/ 157909 h 722928" name="connsiteY1276"/>
              <a:gd fmla="*/ 187084 w 712090" name="connsiteX1277"/>
              <a:gd fmla="*/ 102599 h 722928" name="connsiteY1277"/>
              <a:gd fmla="*/ 188038 w 712090" name="connsiteX1278"/>
              <a:gd fmla="*/ 105543 h 722928" name="connsiteY1278"/>
              <a:gd fmla="*/ 188038 w 712090" name="connsiteX1279"/>
              <a:gd fmla="*/ 103658 h 722928" name="connsiteY1279"/>
              <a:gd fmla="*/ 284878 w 712090" name="connsiteX1280"/>
              <a:gd fmla="*/ 368 h 722928" name="connsiteY1280"/>
              <a:gd fmla="*/ 297100 w 712090" name="connsiteX1281"/>
              <a:gd fmla="*/ 9758 h 722928" name="connsiteY1281"/>
              <a:gd fmla="*/ 308382 w 712090" name="connsiteX1282"/>
              <a:gd fmla="*/ 54830 h 722928" name="connsiteY1282"/>
              <a:gd fmla="*/ 338469 w 712090" name="connsiteX1283"/>
              <a:gd fmla="*/ 62342 h 722928" name="connsiteY1283"/>
              <a:gd fmla="*/ 413684 w 712090" name="connsiteX1284"/>
              <a:gd fmla="*/ 66098 h 722928" name="connsiteY1284"/>
              <a:gd fmla="*/ 443770 w 712090" name="connsiteX1285"/>
              <a:gd fmla="*/ 81122 h 722928" name="connsiteY1285"/>
              <a:gd fmla="*/ 477617 w 712090" name="connsiteX1286"/>
              <a:gd fmla="*/ 77366 h 722928" name="connsiteY1286"/>
              <a:gd fmla="*/ 515225 w 712090" name="connsiteX1287"/>
              <a:gd fmla="*/ 39806 h 722928" name="connsiteY1287"/>
              <a:gd fmla="*/ 526507 w 712090" name="connsiteX1288"/>
              <a:gd fmla="*/ 32294 h 722928" name="connsiteY1288"/>
              <a:gd fmla="*/ 579158 w 712090" name="connsiteX1289"/>
              <a:gd fmla="*/ 62342 h 722928" name="connsiteY1289"/>
              <a:gd fmla="*/ 631808 w 712090" name="connsiteX1290"/>
              <a:gd fmla="*/ 118682 h 722928" name="connsiteY1290"/>
              <a:gd fmla="*/ 661895 w 712090" name="connsiteX1291"/>
              <a:gd fmla="*/ 159998 h 722928" name="connsiteY1291"/>
              <a:gd fmla="*/ 658134 w 712090" name="connsiteX1292"/>
              <a:gd fmla="*/ 186290 h 722928" name="connsiteY1292"/>
              <a:gd fmla="*/ 656261 w 712090" name="connsiteX1293"/>
              <a:gd fmla="*/ 186701 h 722928" name="connsiteY1293"/>
              <a:gd fmla="*/ 654050 w 712090" name="connsiteX1294"/>
              <a:gd fmla="*/ 201836 h 722928" name="connsiteY1294"/>
              <a:gd fmla="*/ 646112 w 712090" name="connsiteX1295"/>
              <a:gd fmla="*/ 201836 h 722928" name="connsiteY1295"/>
              <a:gd fmla="*/ 650142 w 712090" name="connsiteX1296"/>
              <a:gd fmla="*/ 188046 h 722928" name="connsiteY1296"/>
              <a:gd fmla="*/ 637491 w 712090" name="connsiteX1297"/>
              <a:gd fmla="*/ 190825 h 722928" name="connsiteY1297"/>
              <a:gd fmla="*/ 635304 w 712090" name="connsiteX1298"/>
              <a:gd fmla="*/ 217252 h 722928" name="connsiteY1298"/>
              <a:gd fmla="*/ 636246 w 712090" name="connsiteX1299"/>
              <a:gd fmla="*/ 216951 h 722928" name="connsiteY1299"/>
              <a:gd fmla="*/ 657578 w 712090" name="connsiteX1300"/>
              <a:gd fmla="*/ 194237 h 722928" name="connsiteY1300"/>
              <a:gd fmla="*/ 661371 w 712090" name="connsiteX1301"/>
              <a:gd fmla="*/ 190452 h 722928" name="connsiteY1301"/>
              <a:gd fmla="*/ 621906 w 712090" name="connsiteX1302"/>
              <a:gd fmla="*/ 226120 h 722928" name="connsiteY1302"/>
              <a:gd fmla="*/ 617666 w 712090" name="connsiteX1303"/>
              <a:gd fmla="*/ 227573 h 722928" name="connsiteY1303"/>
              <a:gd fmla="*/ 620526 w 712090" name="connsiteX1304"/>
              <a:gd fmla="*/ 298970 h 722928" name="connsiteY1304"/>
              <a:gd fmla="*/ 639330 w 712090" name="connsiteX1305"/>
              <a:gd fmla="*/ 325262 h 722928" name="connsiteY1305"/>
              <a:gd fmla="*/ 669416 w 712090" name="connsiteX1306"/>
              <a:gd fmla="*/ 329018 h 722928" name="connsiteY1306"/>
              <a:gd fmla="*/ 703263 w 712090" name="connsiteX1307"/>
              <a:gd fmla="*/ 351554 h 722928" name="connsiteY1307"/>
              <a:gd fmla="*/ 695742 w 712090" name="connsiteX1308"/>
              <a:gd fmla="*/ 400382 h 722928" name="connsiteY1308"/>
              <a:gd fmla="*/ 658134 w 712090" name="connsiteX1309"/>
              <a:gd fmla="*/ 505550 h 722928" name="connsiteY1309"/>
              <a:gd fmla="*/ 655026 w 712090" name="connsiteX1310"/>
              <a:gd fmla="*/ 505625 h 722928" name="connsiteY1310"/>
              <a:gd fmla="*/ 657977 w 712090" name="connsiteX1311"/>
              <a:gd fmla="*/ 512982 h 722928" name="connsiteY1311"/>
              <a:gd fmla="*/ 676776 w 712090" name="connsiteX1312"/>
              <a:gd fmla="*/ 505484 h 722928" name="connsiteY1312"/>
              <a:gd fmla="*/ 684296 w 712090" name="connsiteX1313"/>
              <a:gd fmla="*/ 482989 h 722928" name="connsiteY1313"/>
              <a:gd fmla="*/ 695576 w 712090" name="connsiteX1314"/>
              <a:gd fmla="*/ 441747 h 722928" name="connsiteY1314"/>
              <a:gd fmla="*/ 703096 w 712090" name="connsiteX1315"/>
              <a:gd fmla="*/ 355515 h 722928" name="connsiteY1315"/>
              <a:gd fmla="*/ 710615 w 712090" name="connsiteX1316"/>
              <a:gd fmla="*/ 355515 h 722928" name="connsiteY1316"/>
              <a:gd fmla="*/ 703096 w 712090" name="connsiteX1317"/>
              <a:gd fmla="*/ 434249 h 722928" name="connsiteY1317"/>
              <a:gd fmla="*/ 673016 w 712090" name="connsiteX1318"/>
              <a:gd fmla="*/ 524230 h 722928" name="connsiteY1318"/>
              <a:gd fmla="*/ 669257 w 712090" name="connsiteX1319"/>
              <a:gd fmla="*/ 527979 h 722928" name="connsiteY1319"/>
              <a:gd fmla="*/ 653747 w 712090" name="connsiteX1320"/>
              <a:gd fmla="*/ 513920 h 722928" name="connsiteY1320"/>
              <a:gd fmla="*/ 653567 w 712090" name="connsiteX1321"/>
              <a:gd fmla="*/ 513419 h 722928" name="connsiteY1321"/>
              <a:gd fmla="*/ 650286 w 712090" name="connsiteX1322"/>
              <a:gd fmla="*/ 515880 h 722928" name="connsiteY1322"/>
              <a:gd fmla="*/ 650286 w 712090" name="connsiteX1323"/>
              <a:gd fmla="*/ 517448 h 722928" name="connsiteY1323"/>
              <a:gd fmla="*/ 593815 w 712090" name="connsiteX1324"/>
              <a:gd fmla="*/ 566291 h 722928" name="connsiteY1324"/>
              <a:gd fmla="*/ 571227 w 712090" name="connsiteX1325"/>
              <a:gd fmla="*/ 596347 h 722928" name="connsiteY1325"/>
              <a:gd fmla="*/ 561797 w 712090" name="connsiteX1326"/>
              <a:gd fmla="*/ 599658 h 722928" name="connsiteY1326"/>
              <a:gd fmla="*/ 560614 w 712090" name="connsiteX1327"/>
              <a:gd fmla="*/ 603584 h 722928" name="connsiteY1327"/>
              <a:gd fmla="*/ 557240 w 712090" name="connsiteX1328"/>
              <a:gd fmla="*/ 604526 h 722928" name="connsiteY1328"/>
              <a:gd fmla="*/ 556918 w 712090" name="connsiteX1329"/>
              <a:gd fmla="*/ 601372 h 722928" name="connsiteY1329"/>
              <a:gd fmla="*/ 545816 w 712090" name="connsiteX1330"/>
              <a:gd fmla="*/ 605270 h 722928" name="connsiteY1330"/>
              <a:gd fmla="*/ 535129 w 712090" name="connsiteX1331"/>
              <a:gd fmla="*/ 596382 h 722928" name="connsiteY1331"/>
              <a:gd fmla="*/ 533088 w 712090" name="connsiteX1332"/>
              <a:gd fmla="*/ 605553 h 722928" name="connsiteY1332"/>
              <a:gd fmla="*/ 533343 w 712090" name="connsiteX1333"/>
              <a:gd fmla="*/ 612034 h 722928" name="connsiteY1333"/>
              <a:gd fmla="*/ 534194 w 712090" name="connsiteX1334"/>
              <a:gd fmla="*/ 607353 h 722928" name="connsiteY1334"/>
              <a:gd fmla="*/ 536787 w 712090" name="connsiteX1335"/>
              <a:gd fmla="*/ 610317 h 722928" name="connsiteY1335"/>
              <a:gd fmla="*/ 541020 w 712090" name="connsiteX1336"/>
              <a:gd fmla="*/ 611163 h 722928" name="connsiteY1336"/>
              <a:gd fmla="*/ 548164 w 712090" name="connsiteX1337"/>
              <a:gd fmla="*/ 626403 h 722928" name="connsiteY1337"/>
              <a:gd fmla="*/ 551767 w 712090" name="connsiteX1338"/>
              <a:gd fmla="*/ 639215 h 722928" name="connsiteY1338"/>
              <a:gd fmla="*/ 552305 w 712090" name="connsiteX1339"/>
              <a:gd fmla="*/ 637949 h 722928" name="connsiteY1339"/>
              <a:gd fmla="*/ 544800 w 712090" name="connsiteX1340"/>
              <a:gd fmla="*/ 607931 h 722928" name="connsiteY1340"/>
              <a:gd fmla="*/ 552305 w 712090" name="connsiteX1341"/>
              <a:gd fmla="*/ 607931 h 722928" name="connsiteY1341"/>
              <a:gd fmla="*/ 544800 w 712090" name="connsiteX1342"/>
              <a:gd fmla="*/ 667967 h 722928" name="connsiteY1342"/>
              <a:gd fmla="*/ 537296 w 712090" name="connsiteX1343"/>
              <a:gd fmla="*/ 667967 h 722928" name="connsiteY1343"/>
              <a:gd fmla="*/ 503525 w 712090" name="connsiteX1344"/>
              <a:gd fmla="*/ 675471 h 722928" name="connsiteY1344"/>
              <a:gd fmla="*/ 454746 w 712090" name="connsiteX1345"/>
              <a:gd fmla="*/ 705490 h 722928" name="connsiteY1345"/>
              <a:gd fmla="*/ 390957 w 712090" name="connsiteX1346"/>
              <a:gd fmla="*/ 720499 h 722928" name="connsiteY1346"/>
              <a:gd fmla="*/ 371258 w 712090" name="connsiteX1347"/>
              <a:gd fmla="*/ 702675 h 722928" name="connsiteY1347"/>
              <a:gd fmla="*/ 369125 w 712090" name="connsiteX1348"/>
              <a:gd fmla="*/ 699121 h 722928" name="connsiteY1348"/>
              <a:gd fmla="*/ 357743 w 712090" name="connsiteX1349"/>
              <a:gd fmla="*/ 690063 h 722928" name="connsiteY1349"/>
              <a:gd fmla="*/ 353512 w 712090" name="connsiteX1350"/>
              <a:gd fmla="*/ 648277 h 722928" name="connsiteY1350"/>
              <a:gd fmla="*/ 315904 w 712090" name="connsiteX1351"/>
              <a:gd fmla="*/ 637009 h 722928" name="connsiteY1351"/>
              <a:gd fmla="*/ 302741 w 712090" name="connsiteX1352"/>
              <a:gd fmla="*/ 632784 h 722928" name="connsiteY1352"/>
              <a:gd fmla="*/ 292536 w 712090" name="connsiteX1353"/>
              <a:gd fmla="*/ 627324 h 722928" name="connsiteY1353"/>
              <a:gd fmla="*/ 294481 w 712090" name="connsiteX1354"/>
              <a:gd fmla="*/ 631478 h 722928" name="connsiteY1354"/>
              <a:gd fmla="*/ 301625 w 712090" name="connsiteX1355"/>
              <a:gd fmla="*/ 637743 h 722928" name="connsiteY1355"/>
              <a:gd fmla="*/ 297815 w 712090" name="connsiteX1356"/>
              <a:gd fmla="*/ 641599 h 722928" name="connsiteY1356"/>
              <a:gd fmla="*/ 282575 w 712090" name="connsiteX1357"/>
              <a:gd fmla="*/ 626177 h 722928" name="connsiteY1357"/>
              <a:gd fmla="*/ 284527 w 712090" name="connsiteX1358"/>
              <a:gd fmla="*/ 622227 h 722928" name="connsiteY1358"/>
              <a:gd fmla="*/ 271069 w 712090" name="connsiteX1359"/>
              <a:gd fmla="*/ 612867 h 722928" name="connsiteY1359"/>
              <a:gd fmla="*/ 249386 w 712090" name="connsiteX1360"/>
              <a:gd fmla="*/ 605142 h 722928" name="connsiteY1360"/>
              <a:gd fmla="*/ 238150 w 712090" name="connsiteX1361"/>
              <a:gd fmla="*/ 606402 h 722928" name="connsiteY1361"/>
              <a:gd fmla="*/ 247133 w 712090" name="connsiteX1362"/>
              <a:gd fmla="*/ 621672 h 722928" name="connsiteY1362"/>
              <a:gd fmla="*/ 334399 w 712090" name="connsiteX1363"/>
              <a:gd fmla="*/ 648779 h 722928" name="connsiteY1363"/>
              <a:gd fmla="*/ 334399 w 712090" name="connsiteX1364"/>
              <a:gd fmla="*/ 656339 h 722928" name="connsiteY1364"/>
              <a:gd fmla="*/ 242402 w 712090" name="connsiteX1365"/>
              <a:gd fmla="*/ 626042 h 722928" name="connsiteY1365"/>
              <a:gd fmla="*/ 237611 w 712090" name="connsiteX1366"/>
              <a:gd fmla="*/ 617234 h 722928" name="connsiteY1366"/>
              <a:gd fmla="*/ 237979 w 712090" name="connsiteX1367"/>
              <a:gd fmla="*/ 629545 h 722928" name="connsiteY1367"/>
              <a:gd fmla="*/ 177006 w 712090" name="connsiteX1368"/>
              <a:gd fmla="*/ 641697 h 722928" name="connsiteY1368"/>
              <a:gd fmla="*/ 101600 w 712090" name="connsiteX1369"/>
              <a:gd fmla="*/ 536498 h 722928" name="connsiteY1369"/>
              <a:gd fmla="*/ 105370 w 712090" name="connsiteX1370"/>
              <a:gd fmla="*/ 533681 h 722928" name="connsiteY1370"/>
              <a:gd fmla="*/ 105963 w 712090" name="connsiteX1371"/>
              <a:gd fmla="*/ 534124 h 722928" name="connsiteY1371"/>
              <a:gd fmla="*/ 112823 w 712090" name="connsiteX1372"/>
              <a:gd fmla="*/ 516817 h 722928" name="connsiteY1372"/>
              <a:gd fmla="*/ 135387 w 712090" name="connsiteX1373"/>
              <a:gd fmla="*/ 498038 h 722928" name="connsiteY1373"/>
              <a:gd fmla="*/ 139148 w 712090" name="connsiteX1374"/>
              <a:gd fmla="*/ 475502 h 722928" name="connsiteY1374"/>
              <a:gd fmla="*/ 130216 w 712090" name="connsiteX1375"/>
              <a:gd fmla="*/ 433247 h 722928" name="connsiteY1375"/>
              <a:gd fmla="*/ 128588 w 712090" name="connsiteX1376"/>
              <a:gd fmla="*/ 430335 h 722928" name="connsiteY1376"/>
              <a:gd fmla="*/ 128588 w 712090" name="connsiteX1377"/>
              <a:gd fmla="*/ 433787 h 722928" name="connsiteY1377"/>
              <a:gd fmla="*/ 120650 w 712090" name="connsiteX1378"/>
              <a:gd fmla="*/ 433787 h 722928" name="connsiteY1378"/>
              <a:gd fmla="*/ 120650 w 712090" name="connsiteX1379"/>
              <a:gd fmla="*/ 418970 h 722928" name="connsiteY1379"/>
              <a:gd fmla="*/ 121786 w 712090" name="connsiteX1380"/>
              <a:gd fmla="*/ 418175 h 722928" name="connsiteY1380"/>
              <a:gd fmla="*/ 119580 w 712090" name="connsiteX1381"/>
              <a:gd fmla="*/ 414232 h 722928" name="connsiteY1381"/>
              <a:gd fmla="*/ 101540 w 712090" name="connsiteX1382"/>
              <a:gd fmla="*/ 407894 h 722928" name="connsiteY1382"/>
              <a:gd fmla="*/ 45129 w 712090" name="connsiteX1383"/>
              <a:gd fmla="*/ 411650 h 722928" name="connsiteY1383"/>
              <a:gd fmla="*/ 33670 w 712090" name="connsiteX1384"/>
              <a:gd fmla="*/ 405135 h 722928" name="connsiteY1384"/>
              <a:gd fmla="*/ 31035 w 712090" name="connsiteX1385"/>
              <a:gd fmla="*/ 400614 h 722928" name="connsiteY1385"/>
              <a:gd fmla="*/ 35889 w 712090" name="connsiteX1386"/>
              <a:gd fmla="*/ 416707 h 722928" name="connsiteY1386"/>
              <a:gd fmla="*/ 56469 w 712090" name="connsiteX1387"/>
              <a:gd fmla="*/ 442087 h 722928" name="connsiteY1387"/>
              <a:gd fmla="*/ 116341 w 712090" name="connsiteX1388"/>
              <a:gd fmla="*/ 438327 h 722928" name="connsiteY1388"/>
              <a:gd fmla="*/ 120083 w 712090" name="connsiteX1389"/>
              <a:gd fmla="*/ 445846 h 722928" name="connsiteY1389"/>
              <a:gd fmla="*/ 52727 w 712090" name="connsiteX1390"/>
              <a:gd fmla="*/ 445846 h 722928" name="connsiteY1390"/>
              <a:gd fmla="*/ 19050 w 712090" name="connsiteX1391"/>
              <a:gd fmla="*/ 389448 h 722928" name="connsiteY1391"/>
              <a:gd fmla="*/ 21389 w 712090" name="connsiteX1392"/>
              <a:gd fmla="*/ 384748 h 722928" name="connsiteY1392"/>
              <a:gd fmla="*/ 25557 w 712090" name="connsiteX1393"/>
              <a:gd fmla="*/ 385510 h 722928" name="connsiteY1393"/>
              <a:gd fmla="*/ 22564 w 712090" name="connsiteX1394"/>
              <a:gd fmla="*/ 366578 h 722928" name="connsiteY1394"/>
              <a:gd fmla="*/ 11282 w 712090" name="connsiteX1395"/>
              <a:gd fmla="*/ 321506 h 722928" name="connsiteY1395"/>
              <a:gd fmla="*/ 5938 w 712090" name="connsiteX1396"/>
              <a:gd fmla="*/ 300156 h 722928" name="connsiteY1396"/>
              <a:gd fmla="*/ 7521 w 712090" name="connsiteX1397"/>
              <a:gd fmla="*/ 298970 h 722928" name="connsiteY1397"/>
              <a:gd fmla="*/ 9198 w 712090" name="connsiteX1398"/>
              <a:gd fmla="*/ 283898 h 722928" name="connsiteY1398"/>
              <a:gd fmla="*/ 12222 w 712090" name="connsiteX1399"/>
              <a:gd fmla="*/ 304134 h 722928" name="connsiteY1399"/>
              <a:gd fmla="*/ 22564 w 712090" name="connsiteX1400"/>
              <a:gd fmla="*/ 332774 h 722928" name="connsiteY1400"/>
              <a:gd fmla="*/ 30086 w 712090" name="connsiteX1401"/>
              <a:gd fmla="*/ 381602 h 722928" name="connsiteY1401"/>
              <a:gd fmla="*/ 112823 w 712090" name="connsiteX1402"/>
              <a:gd fmla="*/ 400382 h 722928" name="connsiteY1402"/>
              <a:gd fmla="*/ 150430 w 712090" name="connsiteX1403"/>
              <a:gd fmla="*/ 498038 h 722928" name="connsiteY1403"/>
              <a:gd fmla="*/ 146670 w 712090" name="connsiteX1404"/>
              <a:gd fmla="*/ 498038 h 722928" name="connsiteY1404"/>
              <a:gd fmla="*/ 109121 w 712090" name="connsiteX1405"/>
              <a:gd fmla="*/ 533954 h 722928" name="connsiteY1405"/>
              <a:gd fmla="*/ 109112 w 712090" name="connsiteX1406"/>
              <a:gd fmla="*/ 536477 h 722928" name="connsiteY1406"/>
              <a:gd fmla="*/ 109140 w 712090" name="connsiteX1407"/>
              <a:gd fmla="*/ 536498 h 722928" name="connsiteY1407"/>
              <a:gd fmla="*/ 111591 w 712090" name="connsiteX1408"/>
              <a:gd fmla="*/ 554725 h 722928" name="connsiteY1408"/>
              <a:gd fmla="*/ 120344 w 712090" name="connsiteX1409"/>
              <a:gd fmla="*/ 568932 h 722928" name="connsiteY1409"/>
              <a:gd fmla="*/ 131627 w 712090" name="connsiteX1410"/>
              <a:gd fmla="*/ 584425 h 722928" name="connsiteY1410"/>
              <a:gd fmla="*/ 149902 w 712090" name="connsiteX1411"/>
              <a:gd fmla="*/ 604848 h 722928" name="connsiteY1411"/>
              <a:gd fmla="*/ 154042 w 712090" name="connsiteX1412"/>
              <a:gd fmla="*/ 606957 h 722928" name="connsiteY1412"/>
              <a:gd fmla="*/ 155046 w 712090" name="connsiteX1413"/>
              <a:gd fmla="*/ 606957 h 722928" name="connsiteY1413"/>
              <a:gd fmla="*/ 155715 w 712090" name="connsiteX1414"/>
              <a:gd fmla="*/ 607809 h 722928" name="connsiteY1414"/>
              <a:gd fmla="*/ 168849 w 712090" name="connsiteX1415"/>
              <a:gd fmla="*/ 614498 h 722928" name="connsiteY1415"/>
              <a:gd fmla="*/ 169862 w 712090" name="connsiteX1416"/>
              <a:gd fmla="*/ 614498 h 722928" name="connsiteY1416"/>
              <a:gd fmla="*/ 170764 w 712090" name="connsiteX1417"/>
              <a:gd fmla="*/ 615416 h 722928" name="connsiteY1417"/>
              <a:gd fmla="*/ 193503 w 712090" name="connsiteX1418"/>
              <a:gd fmla="*/ 616116 h 722928" name="connsiteY1418"/>
              <a:gd fmla="*/ 218124 w 712090" name="connsiteX1419"/>
              <a:gd fmla="*/ 606961 h 722928" name="connsiteY1419"/>
              <a:gd fmla="*/ 230608 w 712090" name="connsiteX1420"/>
              <a:gd fmla="*/ 604356 h 722928" name="connsiteY1420"/>
              <a:gd fmla="*/ 225988 w 712090" name="connsiteX1421"/>
              <a:gd fmla="*/ 595863 h 722928" name="connsiteY1421"/>
              <a:gd fmla="*/ 229726 w 712090" name="connsiteX1422"/>
              <a:gd fmla="*/ 592083 h 722928" name="connsiteY1422"/>
              <a:gd fmla="*/ 236253 w 712090" name="connsiteX1423"/>
              <a:gd fmla="*/ 603178 h 722928" name="connsiteY1423"/>
              <a:gd fmla="*/ 249621 w 712090" name="connsiteX1424"/>
              <a:gd fmla="*/ 600388 h 722928" name="connsiteY1424"/>
              <a:gd fmla="*/ 278296 w 712090" name="connsiteX1425"/>
              <a:gd fmla="*/ 610717 h 722928" name="connsiteY1425"/>
              <a:gd fmla="*/ 297055 w 712090" name="connsiteX1426"/>
              <a:gd fmla="*/ 623082 h 722928" name="connsiteY1426"/>
              <a:gd fmla="*/ 297391 w 712090" name="connsiteX1427"/>
              <a:gd fmla="*/ 621641 h 722928" name="connsiteY1427"/>
              <a:gd fmla="*/ 302021 w 712090" name="connsiteX1428"/>
              <a:gd fmla="*/ 624122 h 722928" name="connsiteY1428"/>
              <a:gd fmla="*/ 301680 w 712090" name="connsiteX1429"/>
              <a:gd fmla="*/ 626131 h 722928" name="connsiteY1429"/>
              <a:gd fmla="*/ 301801 w 712090" name="connsiteX1430"/>
              <a:gd fmla="*/ 626211 h 722928" name="connsiteY1430"/>
              <a:gd fmla="*/ 322703 w 712090" name="connsiteX1431"/>
              <a:gd fmla="*/ 631261 h 722928" name="connsiteY1431"/>
              <a:gd fmla="*/ 323056 w 712090" name="connsiteX1432"/>
              <a:gd fmla="*/ 630108 h 722928" name="connsiteY1432"/>
              <a:gd fmla="*/ 326529 w 712090" name="connsiteX1433"/>
              <a:gd fmla="*/ 630571 h 722928" name="connsiteY1433"/>
              <a:gd fmla="*/ 326785 w 712090" name="connsiteX1434"/>
              <a:gd fmla="*/ 632248 h 722928" name="connsiteY1434"/>
              <a:gd fmla="*/ 330947 w 712090" name="connsiteX1435"/>
              <a:gd fmla="*/ 633253 h 722928" name="connsiteY1435"/>
              <a:gd fmla="*/ 361033 w 712090" name="connsiteX1436"/>
              <a:gd fmla="*/ 640765 h 722928" name="connsiteY1436"/>
              <a:gd fmla="*/ 361033 w 712090" name="connsiteX1437"/>
              <a:gd fmla="*/ 644521 h 722928" name="connsiteY1437"/>
              <a:gd fmla="*/ 356332 w 712090" name="connsiteX1438"/>
              <a:gd fmla="*/ 678325 h 722928" name="connsiteY1438"/>
              <a:gd fmla="*/ 357210 w 712090" name="connsiteX1439"/>
              <a:gd fmla="*/ 679167 h 722928" name="connsiteY1439"/>
              <a:gd fmla="*/ 359063 w 712090" name="connsiteX1440"/>
              <a:gd fmla="*/ 674533 h 722928" name="connsiteY1440"/>
              <a:gd fmla="*/ 360939 w 712090" name="connsiteX1441"/>
              <a:gd fmla="*/ 675471 h 722928" name="connsiteY1441"/>
              <a:gd fmla="*/ 368480 w 712090" name="connsiteX1442"/>
              <a:gd fmla="*/ 689972 h 722928" name="connsiteY1442"/>
              <a:gd fmla="*/ 379837 w 712090" name="connsiteX1443"/>
              <a:gd fmla="*/ 700861 h 722928" name="connsiteY1443"/>
              <a:gd fmla="*/ 477617 w 712090" name="connsiteX1444"/>
              <a:gd fmla="*/ 678325 h 722928" name="connsiteY1444"/>
              <a:gd fmla="*/ 530268 w 712090" name="connsiteX1445"/>
              <a:gd fmla="*/ 633253 h 722928" name="connsiteY1445"/>
              <a:gd fmla="*/ 526507 w 712090" name="connsiteX1446"/>
              <a:gd fmla="*/ 605553 h 722928" name="connsiteY1446"/>
              <a:gd fmla="*/ 530454 w 712090" name="connsiteX1447"/>
              <a:gd fmla="*/ 592495 h 722928" name="connsiteY1447"/>
              <a:gd fmla="*/ 526051 w 712090" name="connsiteX1448"/>
              <a:gd fmla="*/ 588833 h 722928" name="connsiteY1448"/>
              <a:gd fmla="*/ 529816 w 712090" name="connsiteX1449"/>
              <a:gd fmla="*/ 585076 h 722928" name="connsiteY1449"/>
              <a:gd fmla="*/ 531906 w 712090" name="connsiteX1450"/>
              <a:gd fmla="*/ 587692 h 722928" name="connsiteY1450"/>
              <a:gd fmla="*/ 534028 w 712090" name="connsiteX1451"/>
              <a:gd fmla="*/ 580669 h 722928" name="connsiteY1451"/>
              <a:gd fmla="*/ 575397 w 712090" name="connsiteX1452"/>
              <a:gd fmla="*/ 524329 h 722928" name="connsiteY1452"/>
              <a:gd fmla="*/ 605483 w 712090" name="connsiteX1453"/>
              <a:gd fmla="*/ 490526 h 722928" name="connsiteY1453"/>
              <a:gd fmla="*/ 638860 w 712090" name="connsiteX1454"/>
              <a:gd fmla="*/ 500385 h 722928" name="connsiteY1454"/>
              <a:gd fmla="*/ 649188 w 712090" name="connsiteX1455"/>
              <a:gd fmla="*/ 501190 h 722928" name="connsiteY1455"/>
              <a:gd fmla="*/ 646697 w 712090" name="connsiteX1456"/>
              <a:gd fmla="*/ 494236 h 722928" name="connsiteY1456"/>
              <a:gd fmla="*/ 650457 w 712090" name="connsiteX1457"/>
              <a:gd fmla="*/ 494236 h 722928" name="connsiteY1457"/>
              <a:gd fmla="*/ 653378 w 712090" name="connsiteX1458"/>
              <a:gd fmla="*/ 501517 h 722928" name="connsiteY1458"/>
              <a:gd fmla="*/ 654667 w 712090" name="connsiteX1459"/>
              <a:gd fmla="*/ 501617 h 722928" name="connsiteY1459"/>
              <a:gd fmla="*/ 661505 w 712090" name="connsiteX1460"/>
              <a:gd fmla="*/ 496475 h 722928" name="connsiteY1460"/>
              <a:gd fmla="*/ 660004 w 712090" name="connsiteX1461"/>
              <a:gd fmla="*/ 495832 h 722928" name="connsiteY1461"/>
              <a:gd fmla="*/ 660930 w 712090" name="connsiteX1462"/>
              <a:gd fmla="*/ 491466 h 722928" name="connsiteY1462"/>
              <a:gd fmla="*/ 664715 w 712090" name="connsiteX1463"/>
              <a:gd fmla="*/ 494062 h 722928" name="connsiteY1463"/>
              <a:gd fmla="*/ 669416 w 712090" name="connsiteX1464"/>
              <a:gd fmla="*/ 490526 h 722928" name="connsiteY1464"/>
              <a:gd fmla="*/ 695742 w 712090" name="connsiteX1465"/>
              <a:gd fmla="*/ 359066 h 722928" name="connsiteY1465"/>
              <a:gd fmla="*/ 624287 w 712090" name="connsiteX1466"/>
              <a:gd fmla="*/ 332774 h 722928" name="connsiteY1466"/>
              <a:gd fmla="*/ 613004 w 712090" name="connsiteX1467"/>
              <a:gd fmla="*/ 302726 h 722928" name="connsiteY1467"/>
              <a:gd fmla="*/ 613004 w 712090" name="connsiteX1468"/>
              <a:gd fmla="*/ 229172 h 722928" name="connsiteY1468"/>
              <a:gd fmla="*/ 604485 w 712090" name="connsiteX1469"/>
              <a:gd fmla="*/ 232094 h 722928" name="connsiteY1469"/>
              <a:gd fmla="*/ 600692 w 712090" name="connsiteX1470"/>
              <a:gd fmla="*/ 228308 h 722928" name="connsiteY1470"/>
              <a:gd fmla="*/ 613004 w 712090" name="connsiteX1471"/>
              <a:gd fmla="*/ 224375 h 722928" name="connsiteY1471"/>
              <a:gd fmla="*/ 613004 w 712090" name="connsiteX1472"/>
              <a:gd fmla="*/ 216338 h 722928" name="connsiteY1472"/>
              <a:gd fmla="*/ 616178 w 712090" name="connsiteX1473"/>
              <a:gd fmla="*/ 186759 h 722928" name="connsiteY1473"/>
              <a:gd fmla="*/ 619654 w 712090" name="connsiteX1474"/>
              <a:gd fmla="*/ 184948 h 722928" name="connsiteY1474"/>
              <a:gd fmla="*/ 619654 w 712090" name="connsiteX1475"/>
              <a:gd fmla="*/ 182856 h 722928" name="connsiteY1475"/>
              <a:gd fmla="*/ 623358 w 712090" name="connsiteX1476"/>
              <a:gd fmla="*/ 179205 h 722928" name="connsiteY1476"/>
              <a:gd fmla="*/ 623714 w 712090" name="connsiteX1477"/>
              <a:gd fmla="*/ 182832 h 722928" name="connsiteY1477"/>
              <a:gd fmla="*/ 624287 w 712090" name="connsiteX1478"/>
              <a:gd fmla="*/ 182534 h 722928" name="connsiteY1478"/>
              <a:gd fmla="*/ 634824 w 712090" name="connsiteX1479"/>
              <a:gd fmla="*/ 184692 h 722928" name="connsiteY1479"/>
              <a:gd fmla="*/ 635000 w 712090" name="connsiteX1480"/>
              <a:gd fmla="*/ 182565 h 722928" name="connsiteY1480"/>
              <a:gd fmla="*/ 638175 w 712090" name="connsiteX1481"/>
              <a:gd fmla="*/ 182565 h 722928" name="connsiteY1481"/>
              <a:gd fmla="*/ 637946 w 712090" name="connsiteX1482"/>
              <a:gd fmla="*/ 185332 h 722928" name="connsiteY1482"/>
              <a:gd fmla="*/ 642620 w 712090" name="connsiteX1483"/>
              <a:gd fmla="*/ 186290 h 722928" name="connsiteY1483"/>
              <a:gd fmla="*/ 650818 w 712090" name="connsiteX1484"/>
              <a:gd fmla="*/ 185733 h 722928" name="connsiteY1484"/>
              <a:gd fmla="*/ 654050 w 712090" name="connsiteX1485"/>
              <a:gd fmla="*/ 174672 h 722928" name="connsiteY1485"/>
              <a:gd fmla="*/ 657032 w 712090" name="connsiteX1486"/>
              <a:gd fmla="*/ 172172 h 722928" name="connsiteY1486"/>
              <a:gd fmla="*/ 655314 w 712090" name="connsiteX1487"/>
              <a:gd fmla="*/ 161876 h 722928" name="connsiteY1487"/>
              <a:gd fmla="*/ 646852 w 712090" name="connsiteX1488"/>
              <a:gd fmla="*/ 144974 h 722928" name="connsiteY1488"/>
              <a:gd fmla="*/ 613004 w 712090" name="connsiteX1489"/>
              <a:gd fmla="*/ 103658 h 722928" name="connsiteY1489"/>
              <a:gd fmla="*/ 530268 w 712090" name="connsiteX1490"/>
              <a:gd fmla="*/ 39806 h 722928" name="connsiteY1490"/>
              <a:gd fmla="*/ 500181 w 712090" name="connsiteX1491"/>
              <a:gd fmla="*/ 62342 h 722928" name="connsiteY1491"/>
              <a:gd fmla="*/ 458813 w 712090" name="connsiteX1492"/>
              <a:gd fmla="*/ 99902 h 722928" name="connsiteY1492"/>
              <a:gd fmla="*/ 455052 w 712090" name="connsiteX1493"/>
              <a:gd fmla="*/ 99902 h 722928" name="connsiteY1493"/>
              <a:gd fmla="*/ 376076 w 712090" name="connsiteX1494"/>
              <a:gd fmla="*/ 66098 h 722928" name="connsiteY1494"/>
              <a:gd fmla="*/ 323426 w 712090" name="connsiteX1495"/>
              <a:gd fmla="*/ 73610 h 722928" name="connsiteY1495"/>
              <a:gd fmla="*/ 297100 w 712090" name="connsiteX1496"/>
              <a:gd fmla="*/ 17270 h 722928" name="connsiteY1496"/>
              <a:gd fmla="*/ 199320 w 712090" name="connsiteX1497"/>
              <a:gd fmla="*/ 39806 h 722928" name="connsiteY1497"/>
              <a:gd fmla="*/ 165473 w 712090" name="connsiteX1498"/>
              <a:gd fmla="*/ 62342 h 722928" name="connsiteY1498"/>
              <a:gd fmla="*/ 165473 w 712090" name="connsiteX1499"/>
              <a:gd fmla="*/ 72084 h 722928" name="connsiteY1499"/>
              <a:gd fmla="*/ 169822 w 712090" name="connsiteX1500"/>
              <a:gd fmla="*/ 77738 h 722928" name="connsiteY1500"/>
              <a:gd fmla="*/ 170391 w 712090" name="connsiteX1501"/>
              <a:gd fmla="*/ 77738 h 722928" name="connsiteY1501"/>
              <a:gd fmla="*/ 170568 w 712090" name="connsiteX1502"/>
              <a:gd fmla="*/ 78709 h 722928" name="connsiteY1502"/>
              <a:gd fmla="*/ 176756 w 712090" name="connsiteX1503"/>
              <a:gd fmla="*/ 86756 h 722928" name="connsiteY1503"/>
              <a:gd fmla="*/ 199320 w 712090" name="connsiteX1504"/>
              <a:gd fmla="*/ 111170 h 722928" name="connsiteY1504"/>
              <a:gd fmla="*/ 199320 w 712090" name="connsiteX1505"/>
              <a:gd fmla="*/ 114926 h 722928" name="connsiteY1505"/>
              <a:gd fmla="*/ 178206 w 712090" name="connsiteX1506"/>
              <a:gd fmla="*/ 133981 h 722928" name="connsiteY1506"/>
              <a:gd fmla="*/ 180379 w 712090" name="connsiteX1507"/>
              <a:gd fmla="*/ 137806 h 722928" name="connsiteY1507"/>
              <a:gd fmla="*/ 176609 w 712090" name="connsiteX1508"/>
              <a:gd fmla="*/ 141598 h 722928" name="connsiteY1508"/>
              <a:gd fmla="*/ 173779 w 712090" name="connsiteX1509"/>
              <a:gd fmla="*/ 137976 h 722928" name="connsiteY1509"/>
              <a:gd fmla="*/ 160302 w 712090" name="connsiteX1510"/>
              <a:gd fmla="*/ 150138 h 722928" name="connsiteY1510"/>
              <a:gd fmla="*/ 135387 w 712090" name="connsiteX1511"/>
              <a:gd fmla="*/ 193802 h 722928" name="connsiteY1511"/>
              <a:gd fmla="*/ 112823 w 712090" name="connsiteX1512"/>
              <a:gd fmla="*/ 250142 h 722928" name="connsiteY1512"/>
              <a:gd fmla="*/ 63933 w 712090" name="connsiteX1513"/>
              <a:gd fmla="*/ 246386 h 722928" name="connsiteY1513"/>
              <a:gd fmla="*/ 11282 w 712090" name="connsiteX1514"/>
              <a:gd fmla="*/ 265166 h 722928" name="connsiteY1514"/>
              <a:gd fmla="*/ 9198 w 712090" name="connsiteX1515"/>
              <a:gd fmla="*/ 283898 h 722928" name="connsiteY1515"/>
              <a:gd fmla="*/ 7521 w 712090" name="connsiteX1516"/>
              <a:gd fmla="*/ 272678 h 722928" name="connsiteY1516"/>
              <a:gd fmla="*/ 5232 w 712090" name="connsiteX1517"/>
              <a:gd fmla="*/ 273821 h 722928" name="connsiteY1517"/>
              <a:gd fmla="*/ 7521 w 712090" name="connsiteX1518"/>
              <a:gd fmla="*/ 262818 h 722928" name="connsiteY1518"/>
              <a:gd fmla="*/ 26325 w 712090" name="connsiteX1519"/>
              <a:gd fmla="*/ 235118 h 722928" name="connsiteY1519"/>
              <a:gd fmla="*/ 67694 w 712090" name="connsiteX1520"/>
              <a:gd fmla="*/ 242630 h 722928" name="connsiteY1520"/>
              <a:gd fmla="*/ 94019 w 712090" name="connsiteX1521"/>
              <a:gd fmla="*/ 250142 h 722928" name="connsiteY1521"/>
              <a:gd fmla="*/ 116583 w 712090" name="connsiteX1522"/>
              <a:gd fmla="*/ 231362 h 722928" name="connsiteY1522"/>
              <a:gd fmla="*/ 157952 w 712090" name="connsiteX1523"/>
              <a:gd fmla="*/ 144974 h 722928" name="connsiteY1523"/>
              <a:gd fmla="*/ 168950 w 712090" name="connsiteX1524"/>
              <a:gd fmla="*/ 131793 h 722928" name="connsiteY1524"/>
              <a:gd fmla="*/ 166241 w 712090" name="connsiteX1525"/>
              <a:gd fmla="*/ 128325 h 722928" name="connsiteY1525"/>
              <a:gd fmla="*/ 161528 w 712090" name="connsiteX1526"/>
              <a:gd fmla="*/ 115052 h 722928" name="connsiteY1526"/>
              <a:gd fmla="*/ 153987 w 712090" name="connsiteX1527"/>
              <a:gd fmla="*/ 80920 h 722928" name="connsiteY1527"/>
              <a:gd fmla="*/ 161528 w 712090" name="connsiteX1528"/>
              <a:gd fmla="*/ 80920 h 722928" name="connsiteY1528"/>
              <a:gd fmla="*/ 165298 w 712090" name="connsiteX1529"/>
              <a:gd fmla="*/ 111259 h 722928" name="connsiteY1529"/>
              <a:gd fmla="*/ 173717 w 712090" name="connsiteX1530"/>
              <a:gd fmla="*/ 126079 h 722928" name="connsiteY1530"/>
              <a:gd fmla="*/ 176756 w 712090" name="connsiteX1531"/>
              <a:gd fmla="*/ 122438 h 722928" name="connsiteY1531"/>
              <a:gd fmla="*/ 188038 w 712090" name="connsiteX1532"/>
              <a:gd fmla="*/ 114456 h 722928" name="connsiteY1532"/>
              <a:gd fmla="*/ 188038 w 712090" name="connsiteX1533"/>
              <a:gd fmla="*/ 109143 h 722928" name="connsiteY1533"/>
              <a:gd fmla="*/ 185208 w 712090" name="connsiteX1534"/>
              <a:gd fmla="*/ 112053 h 722928" name="connsiteY1534"/>
              <a:gd fmla="*/ 181504 w 712090" name="connsiteX1535"/>
              <a:gd fmla="*/ 108243 h 722928" name="connsiteY1535"/>
              <a:gd fmla="*/ 181504 w 712090" name="connsiteX1536"/>
              <a:gd fmla="*/ 100623 h 722928" name="connsiteY1536"/>
              <a:gd fmla="*/ 181874 w 712090" name="connsiteX1537"/>
              <a:gd fmla="*/ 96818 h 722928" name="connsiteY1537"/>
              <a:gd fmla="*/ 171837 w 712090" name="connsiteX1538"/>
              <a:gd fmla="*/ 85679 h 722928" name="connsiteY1538"/>
              <a:gd fmla="*/ 174096 w 712090" name="connsiteX1539"/>
              <a:gd fmla="*/ 98086 h 722928" name="connsiteY1539"/>
              <a:gd fmla="*/ 177800 w 712090" name="connsiteX1540"/>
              <a:gd fmla="*/ 115595 h 722928" name="connsiteY1540"/>
              <a:gd fmla="*/ 170391 w 712090" name="connsiteX1541"/>
              <a:gd fmla="*/ 119380 h 722928" name="connsiteY1541"/>
              <a:gd fmla="*/ 166906 w 712090" name="connsiteX1542"/>
              <a:gd fmla="*/ 80208 h 722928" name="connsiteY1542"/>
              <a:gd fmla="*/ 154191 w 712090" name="connsiteX1543"/>
              <a:gd fmla="*/ 66098 h 722928" name="connsiteY1543"/>
              <a:gd fmla="*/ 154191 w 712090" name="connsiteX1544"/>
              <a:gd fmla="*/ 62342 h 722928" name="connsiteY1544"/>
              <a:gd fmla="*/ 267014 w 712090" name="connsiteX1545"/>
              <a:gd fmla="*/ 2246 h 722928" name="connsiteY1545"/>
              <a:gd fmla="*/ 284878 w 712090" name="connsiteX1546"/>
              <a:gd fmla="*/ 368 h 722928" name="connsiteY15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b="b" l="l" r="r" t="t"/>
            <a:pathLst>
              <a:path h="722928" w="712090">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3" name="矩形 47"/>
          <p:cNvSpPr>
            <a:spLocks noChangeArrowheads="1"/>
          </p:cNvSpPr>
          <p:nvPr/>
        </p:nvSpPr>
        <p:spPr bwMode="auto">
          <a:xfrm>
            <a:off x="1621396" y="2960948"/>
            <a:ext cx="3295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在此录入上述图表的描述说明，在此录入上述图表的综合描述说明，在此录入上述图表的综合描述说明。</a:t>
            </a:r>
          </a:p>
        </p:txBody>
      </p:sp>
      <p:sp>
        <p:nvSpPr>
          <p:cNvPr id="84" name="任意多边形 83"/>
          <p:cNvSpPr/>
          <p:nvPr/>
        </p:nvSpPr>
        <p:spPr bwMode="auto">
          <a:xfrm>
            <a:off x="983431" y="4081910"/>
            <a:ext cx="556804" cy="565279"/>
          </a:xfrm>
          <a:custGeom>
            <a:gdLst>
              <a:gd fmla="*/ 470086 w 712090" name="connsiteX0"/>
              <a:gd fmla="*/ 687830 h 722928" name="connsiteY0"/>
              <a:gd fmla="*/ 466335 w 712090" name="connsiteX1"/>
              <a:gd fmla="*/ 689593 h 722928" name="connsiteY1"/>
              <a:gd fmla="*/ 398641 w 712090" name="connsiteX2"/>
              <a:gd fmla="*/ 712129 h 722928" name="connsiteY2"/>
              <a:gd fmla="*/ 377463 w 712090" name="connsiteX3"/>
              <a:gd fmla="*/ 705190 h 722928" name="connsiteY3"/>
              <a:gd fmla="*/ 380990 w 712090" name="connsiteX4"/>
              <a:gd fmla="*/ 710297 h 722928" name="connsiteY4"/>
              <a:gd fmla="*/ 390957 w 712090" name="connsiteX5"/>
              <a:gd fmla="*/ 716746 h 722928" name="connsiteY5"/>
              <a:gd fmla="*/ 466003 w 712090" name="connsiteX6"/>
              <a:gd fmla="*/ 690481 h 722928" name="connsiteY6"/>
              <a:gd fmla="*/ 144247 w 712090" name="connsiteX7"/>
              <a:gd fmla="*/ 618258 h 722928" name="connsiteY7"/>
              <a:gd fmla="*/ 145724 w 712090" name="connsiteX8"/>
              <a:gd fmla="*/ 619976 h 722928" name="connsiteY8"/>
              <a:gd fmla="*/ 146727 w 712090" name="connsiteX9"/>
              <a:gd fmla="*/ 620494 h 722928" name="connsiteY9"/>
              <a:gd fmla="*/ 145452 w 712090" name="connsiteX10"/>
              <a:gd fmla="*/ 618332 h 722928" name="connsiteY10"/>
              <a:gd fmla="*/ 164345 w 712090" name="connsiteX11"/>
              <a:gd fmla="*/ 618189 h 722928" name="connsiteY11"/>
              <a:gd fmla="*/ 162454 w 712090" name="connsiteX12"/>
              <a:gd fmla="*/ 622038 h 722928" name="connsiteY12"/>
              <a:gd fmla="*/ 165797 w 712090" name="connsiteX13"/>
              <a:gd fmla="*/ 618636 h 722928" name="connsiteY13"/>
              <a:gd fmla="*/ 259397 w 712090" name="connsiteX14"/>
              <a:gd fmla="*/ 615291 h 722928" name="connsiteY14"/>
              <a:gd fmla="*/ 267017 w 712090" name="connsiteX15"/>
              <a:gd fmla="*/ 622276 h 722928" name="connsiteY15"/>
              <a:gd fmla="*/ 270827 w 712090" name="connsiteX16"/>
              <a:gd fmla="*/ 629262 h 722928" name="connsiteY16"/>
              <a:gd fmla="*/ 267017 w 712090" name="connsiteX17"/>
              <a:gd fmla="*/ 632754 h 722928" name="connsiteY17"/>
              <a:gd fmla="*/ 263207 w 712090" name="connsiteX18"/>
              <a:gd fmla="*/ 625769 h 722928" name="connsiteY18"/>
              <a:gd fmla="*/ 255587 w 712090" name="connsiteX19"/>
              <a:gd fmla="*/ 618784 h 722928" name="connsiteY19"/>
              <a:gd fmla="*/ 259397 w 712090" name="connsiteX20"/>
              <a:gd fmla="*/ 615291 h 722928" name="connsiteY20"/>
              <a:gd fmla="*/ 149994 w 712090" name="connsiteX21"/>
              <a:gd fmla="*/ 613812 h 722928" name="connsiteY21"/>
              <a:gd fmla="*/ 155046 w 712090" name="connsiteX22"/>
              <a:gd fmla="*/ 618268 h 722928" name="connsiteY22"/>
              <a:gd fmla="*/ 151341 w 712090" name="connsiteX23"/>
              <a:gd fmla="*/ 618268 h 722928" name="connsiteY23"/>
              <a:gd fmla="*/ 149952 w 712090" name="connsiteX24"/>
              <a:gd fmla="*/ 614026 h 722928" name="connsiteY24"/>
              <a:gd fmla="*/ 533377 w 712090" name="connsiteX25"/>
              <a:gd fmla="*/ 612898 h 722928" name="connsiteY25"/>
              <a:gd fmla="*/ 533542 w 712090" name="connsiteX26"/>
              <a:gd fmla="*/ 617116 h 722928" name="connsiteY26"/>
              <a:gd fmla="*/ 533929 w 712090" name="connsiteX27"/>
              <a:gd fmla="*/ 615291 h 722928" name="connsiteY27"/>
              <a:gd fmla="*/ 537633 w 712090" name="connsiteX28"/>
              <a:gd fmla="*/ 621641 h 722928" name="connsiteY28"/>
              <a:gd fmla="*/ 533653 w 712090" name="connsiteX29"/>
              <a:gd fmla="*/ 619935 h 722928" name="connsiteY29"/>
              <a:gd fmla="*/ 534028 w 712090" name="connsiteX30"/>
              <a:gd fmla="*/ 629497 h 722928" name="connsiteY30"/>
              <a:gd fmla="*/ 530268 w 712090" name="connsiteX31"/>
              <a:gd fmla="*/ 659545 h 722928" name="connsiteY31"/>
              <a:gd fmla="*/ 516833 w 712090" name="connsiteX32"/>
              <a:gd fmla="*/ 665860 h 722928" name="connsiteY32"/>
              <a:gd fmla="*/ 522287 w 712090" name="connsiteX33"/>
              <a:gd fmla="*/ 664215 h 722928" name="connsiteY33"/>
              <a:gd fmla="*/ 536210 w 712090" name="connsiteX34"/>
              <a:gd fmla="*/ 659475 h 722928" name="connsiteY34"/>
              <a:gd fmla="*/ 533929 w 712090" name="connsiteX35"/>
              <a:gd fmla="*/ 652438 h 722928" name="connsiteY35"/>
              <a:gd fmla="*/ 537633 w 712090" name="connsiteX36"/>
              <a:gd fmla="*/ 652438 h 722928" name="connsiteY36"/>
              <a:gd fmla="*/ 540366 w 712090" name="connsiteX37"/>
              <a:gd fmla="*/ 658060 h 722928" name="connsiteY37"/>
              <a:gd fmla="*/ 544331 w 712090" name="connsiteX38"/>
              <a:gd fmla="*/ 656710 h 722928" name="connsiteY38"/>
              <a:gd fmla="*/ 545678 w 712090" name="connsiteX39"/>
              <a:gd fmla="*/ 653542 h 722928" name="connsiteY39"/>
              <a:gd fmla="*/ 541496 w 712090" name="connsiteX40"/>
              <a:gd fmla="*/ 650018 h 722928" name="connsiteY40"/>
              <a:gd fmla="*/ 537210 w 712090" name="connsiteX41"/>
              <a:gd fmla="*/ 641220 h 722928" name="connsiteY41"/>
              <a:gd fmla="*/ 541020 w 712090" name="connsiteX42"/>
              <a:gd fmla="*/ 641220 h 722928" name="connsiteY42"/>
              <a:gd fmla="*/ 547128 w 712090" name="connsiteX43"/>
              <a:gd fmla="*/ 650129 h 722928" name="connsiteY43"/>
              <a:gd fmla="*/ 550735 w 712090" name="connsiteX44"/>
              <a:gd fmla="*/ 641643 h 722928" name="connsiteY44"/>
              <a:gd fmla="*/ 548640 w 712090" name="connsiteX45"/>
              <a:gd fmla="*/ 641643 h 722928" name="connsiteY45"/>
              <a:gd fmla="*/ 537210 w 712090" name="connsiteX46"/>
              <a:gd fmla="*/ 614973 h 722928" name="connsiteY46"/>
              <a:gd fmla="*/ 537175 w 712090" name="connsiteX47"/>
              <a:gd fmla="*/ 614797 h 722928" name="connsiteY47"/>
              <a:gd fmla="*/ 140229 w 712090" name="connsiteX48"/>
              <a:gd fmla="*/ 603187 h 722928" name="connsiteY48"/>
              <a:gd fmla="*/ 151341 w 712090" name="connsiteX49"/>
              <a:gd fmla="*/ 622038 h 722928" name="connsiteY49"/>
              <a:gd fmla="*/ 155046 w 712090" name="connsiteX50"/>
              <a:gd fmla="*/ 618268 h 722928" name="connsiteY50"/>
              <a:gd fmla="*/ 152731 w 712090" name="connsiteX51"/>
              <a:gd fmla="*/ 622981 h 722928" name="connsiteY51"/>
              <a:gd fmla="*/ 150880 w 712090" name="connsiteX52"/>
              <a:gd fmla="*/ 622638 h 722928" name="connsiteY52"/>
              <a:gd fmla="*/ 173236 w 712090" name="connsiteX53"/>
              <a:gd fmla="*/ 634183 h 722928" name="connsiteY53"/>
              <a:gd fmla="*/ 229968 w 712090" name="connsiteX54"/>
              <a:gd fmla="*/ 628371 h 722928" name="connsiteY54"/>
              <a:gd fmla="*/ 229797 w 712090" name="connsiteX55"/>
              <a:gd fmla="*/ 608644 h 722928" name="connsiteY55"/>
              <a:gd fmla="*/ 222250 w 712090" name="connsiteX56"/>
              <a:gd fmla="*/ 612413 h 722928" name="connsiteY56"/>
              <a:gd fmla="*/ 208165 w 712090" name="connsiteX57"/>
              <a:gd fmla="*/ 619447 h 722928" name="connsiteY57"/>
              <a:gd fmla="*/ 207433 w 712090" name="connsiteX58"/>
              <a:gd fmla="*/ 621641 h 722928" name="connsiteY58"/>
              <a:gd fmla="*/ 205261 w 712090" name="connsiteX59"/>
              <a:gd fmla="*/ 620897 h 722928" name="connsiteY59"/>
              <a:gd fmla="*/ 203081 w 712090" name="connsiteX60"/>
              <a:gd fmla="*/ 621985 h 722928" name="connsiteY60"/>
              <a:gd fmla="*/ 192942 w 712090" name="connsiteX61"/>
              <a:gd fmla="*/ 622173 h 722928" name="connsiteY61"/>
              <a:gd fmla="*/ 203994 w 712090" name="connsiteX62"/>
              <a:gd fmla="*/ 629050 h 722928" name="connsiteY62"/>
              <a:gd fmla="*/ 200025 w 712090" name="connsiteX63"/>
              <a:gd fmla="*/ 632754 h 722928" name="connsiteY63"/>
              <a:gd fmla="*/ 188119 w 712090" name="connsiteX64"/>
              <a:gd fmla="*/ 629050 h 722928" name="connsiteY64"/>
              <a:gd fmla="*/ 187126 w 712090" name="connsiteX65"/>
              <a:gd fmla="*/ 623957 h 722928" name="connsiteY65"/>
              <a:gd fmla="*/ 190864 w 712090" name="connsiteX66"/>
              <a:gd fmla="*/ 622212 h 722928" name="connsiteY66"/>
              <a:gd fmla="*/ 178184 w 712090" name="connsiteX67"/>
              <a:gd fmla="*/ 622447 h 722928" name="connsiteY67"/>
              <a:gd fmla="*/ 177310 w 712090" name="connsiteX68"/>
              <a:gd fmla="*/ 622179 h 722928" name="connsiteY68"/>
              <a:gd fmla="*/ 178197 w 712090" name="connsiteX69"/>
              <a:gd fmla="*/ 625337 h 722928" name="connsiteY69"/>
              <a:gd fmla="*/ 173566 w 712090" name="connsiteX70"/>
              <a:gd fmla="*/ 625809 h 722928" name="connsiteY70"/>
              <a:gd fmla="*/ 168628 w 712090" name="connsiteX71"/>
              <a:gd fmla="*/ 620782 h 722928" name="connsiteY71"/>
              <a:gd fmla="*/ 169171 w 712090" name="connsiteX72"/>
              <a:gd fmla="*/ 619675 h 722928" name="connsiteY72"/>
              <a:gd fmla="*/ 166833 w 712090" name="connsiteX73"/>
              <a:gd fmla="*/ 618955 h 722928" name="connsiteY73"/>
              <a:gd fmla="*/ 168628 w 712090" name="connsiteX74"/>
              <a:gd fmla="*/ 620782 h 722928" name="connsiteY74"/>
              <a:gd fmla="*/ 166158 w 712090" name="connsiteX75"/>
              <a:gd fmla="*/ 625809 h 722928" name="connsiteY75"/>
              <a:gd fmla="*/ 162454 w 712090" name="connsiteX76"/>
              <a:gd fmla="*/ 625809 h 722928" name="connsiteY76"/>
              <a:gd fmla="*/ 155046 w 712090" name="connsiteX77"/>
              <a:gd fmla="*/ 615755 h 722928" name="connsiteY77"/>
              <a:gd fmla="*/ 155046 w 712090" name="connsiteX78"/>
              <a:gd fmla="*/ 613722 h 722928" name="connsiteY78"/>
              <a:gd fmla="*/ 151687 w 712090" name="connsiteX79"/>
              <a:gd fmla="*/ 610727 h 722928" name="connsiteY79"/>
              <a:gd fmla="*/ 151341 w 712090" name="connsiteX80"/>
              <a:gd fmla="*/ 610727 h 722928" name="connsiteY80"/>
              <a:gd fmla="*/ 155046 w 712090" name="connsiteX81"/>
              <a:gd fmla="*/ 615755 h 722928" name="connsiteY81"/>
              <a:gd fmla="*/ 155046 w 712090" name="connsiteX82"/>
              <a:gd fmla="*/ 618268 h 722928" name="connsiteY82"/>
              <a:gd fmla="*/ 150601 w 712090" name="connsiteX83"/>
              <a:gd fmla="*/ 610727 h 722928" name="connsiteY83"/>
              <a:gd fmla="*/ 150762 w 712090" name="connsiteX84"/>
              <a:gd fmla="*/ 609903 h 722928" name="connsiteY84"/>
              <a:gd fmla="*/ 149398 w 712090" name="connsiteX85"/>
              <a:gd fmla="*/ 608687 h 722928" name="connsiteY85"/>
              <a:gd fmla="*/ 150601 w 712090" name="connsiteX86"/>
              <a:gd fmla="*/ 610727 h 722928" name="connsiteY86"/>
              <a:gd fmla="*/ 149994 w 712090" name="connsiteX87"/>
              <a:gd fmla="*/ 613812 h 722928" name="connsiteY87"/>
              <a:gd fmla="*/ 148100 w 712090" name="connsiteX88"/>
              <a:gd fmla="*/ 612141 h 722928" name="connsiteY88"/>
              <a:gd fmla="*/ 144433 w 712090" name="connsiteX89"/>
              <a:gd fmla="*/ 604260 h 722928" name="connsiteY89"/>
              <a:gd fmla="*/ 143229 w 712090" name="connsiteX90"/>
              <a:gd fmla="*/ 603187 h 722928" name="connsiteY90"/>
              <a:gd fmla="*/ 123971 w 712090" name="connsiteX91"/>
              <a:gd fmla="*/ 584503 h 722928" name="connsiteY91"/>
              <a:gd fmla="*/ 128475 w 712090" name="connsiteX92"/>
              <a:gd fmla="*/ 599914 h 722928" name="connsiteY92"/>
              <a:gd fmla="*/ 142664 w 712090" name="connsiteX93"/>
              <a:gd fmla="*/ 616417 h 722928" name="connsiteY93"/>
              <a:gd fmla="*/ 143664 w 712090" name="connsiteX94"/>
              <a:gd fmla="*/ 615297 h 722928" name="connsiteY94"/>
              <a:gd fmla="*/ 136525 w 712090" name="connsiteX95"/>
              <a:gd fmla="*/ 603187 h 722928" name="connsiteY95"/>
              <a:gd fmla="*/ 140792 w 712090" name="connsiteX96"/>
              <a:gd fmla="*/ 601015 h 722928" name="connsiteY96"/>
              <a:gd fmla="*/ 126397 w 712090" name="connsiteX97"/>
              <a:gd fmla="*/ 588181 h 722928" name="connsiteY97"/>
              <a:gd fmla="*/ 114206 w 712090" name="connsiteX98"/>
              <a:gd fmla="*/ 569691 h 722928" name="connsiteY98"/>
              <a:gd fmla="*/ 115742 w 712090" name="connsiteX99"/>
              <a:gd fmla="*/ 573310 h 722928" name="connsiteY99"/>
              <a:gd fmla="*/ 116213 w 712090" name="connsiteX100"/>
              <a:gd fmla="*/ 572735 h 722928" name="connsiteY100"/>
              <a:gd fmla="*/ 590020 w 712090" name="connsiteX101"/>
              <a:gd fmla="*/ 532741 h 722928" name="connsiteY101"/>
              <a:gd fmla="*/ 601133 w 712090" name="connsiteX102"/>
              <a:gd fmla="*/ 543219 h 722928" name="connsiteY102"/>
              <a:gd fmla="*/ 597428 w 712090" name="connsiteX103"/>
              <a:gd fmla="*/ 546712 h 722928" name="connsiteY103"/>
              <a:gd fmla="*/ 586316 w 712090" name="connsiteX104"/>
              <a:gd fmla="*/ 539726 h 722928" name="connsiteY104"/>
              <a:gd fmla="*/ 590020 w 712090" name="connsiteX105"/>
              <a:gd fmla="*/ 532741 h 722928" name="connsiteY105"/>
              <a:gd fmla="*/ 589152 w 712090" name="connsiteX106"/>
              <a:gd fmla="*/ 510475 h 722928" name="connsiteY106"/>
              <a:gd fmla="*/ 575861 w 712090" name="connsiteX107"/>
              <a:gd fmla="*/ 536488 h 722928" name="connsiteY107"/>
              <a:gd fmla="*/ 577122 w 712090" name="connsiteX108"/>
              <a:gd fmla="*/ 536909 h 722928" name="connsiteY108"/>
              <a:gd fmla="*/ 575733 w 712090" name="connsiteX109"/>
              <a:gd fmla="*/ 540150 h 722928" name="connsiteY109"/>
              <a:gd fmla="*/ 574058 w 712090" name="connsiteX110"/>
              <a:gd fmla="*/ 539964 h 722928" name="connsiteY110"/>
              <a:gd fmla="*/ 566141 w 712090" name="connsiteX111"/>
              <a:gd fmla="*/ 554430 h 722928" name="connsiteY111"/>
              <a:gd fmla="*/ 568523 w 712090" name="connsiteX112"/>
              <a:gd fmla="*/ 554668 h 722928" name="connsiteY112"/>
              <a:gd fmla="*/ 567531 w 712090" name="connsiteX113"/>
              <a:gd fmla="*/ 558141 h 722928" name="connsiteY113"/>
              <a:gd fmla="*/ 565320 w 712090" name="connsiteX114"/>
              <a:gd fmla="*/ 555930 h 722928" name="connsiteY114"/>
              <a:gd fmla="*/ 564114 w 712090" name="connsiteX115"/>
              <a:gd fmla="*/ 558133 h 722928" name="connsiteY115"/>
              <a:gd fmla="*/ 537789 w 712090" name="connsiteX116"/>
              <a:gd fmla="*/ 584425 h 722928" name="connsiteY116"/>
              <a:gd fmla="*/ 535939 w 712090" name="connsiteX117"/>
              <a:gd fmla="*/ 592741 h 722928" name="connsiteY117"/>
              <a:gd fmla="*/ 538750 w 712090" name="connsiteX118"/>
              <a:gd fmla="*/ 596259 h 722928" name="connsiteY118"/>
              <a:gd fmla="*/ 555436 w 712090" name="connsiteX119"/>
              <a:gd fmla="*/ 598520 h 722928" name="connsiteY119"/>
              <a:gd fmla="*/ 549048 w 712090" name="connsiteX120"/>
              <a:gd fmla="*/ 592273 h 722928" name="connsiteY120"/>
              <a:gd fmla="*/ 541337 w 712090" name="connsiteX121"/>
              <a:gd fmla="*/ 584732 h 722928" name="connsiteY121"/>
              <a:gd fmla="*/ 545192 w 712090" name="connsiteX122"/>
              <a:gd fmla="*/ 580962 h 722928" name="connsiteY122"/>
              <a:gd fmla="*/ 557240 w 712090" name="connsiteX123"/>
              <a:gd fmla="*/ 592273 h 722928" name="connsiteY123"/>
              <a:gd fmla="*/ 559657 w 712090" name="connsiteX124"/>
              <a:gd fmla="*/ 595684 h 722928" name="connsiteY124"/>
              <a:gd fmla="*/ 570560 w 712090" name="connsiteX125"/>
              <a:gd fmla="*/ 587681 h 722928" name="connsiteY125"/>
              <a:gd fmla="*/ 561816 w 712090" name="connsiteX126"/>
              <a:gd fmla="*/ 584996 h 722928" name="connsiteY126"/>
              <a:gd fmla="*/ 555625 w 712090" name="connsiteX127"/>
              <a:gd fmla="*/ 576662 h 722928" name="connsiteY127"/>
              <a:gd fmla="*/ 563245 w 712090" name="connsiteX128"/>
              <a:gd fmla="*/ 572957 h 722928" name="connsiteY128"/>
              <a:gd fmla="*/ 567055 w 712090" name="connsiteX129"/>
              <a:gd fmla="*/ 580366 h 722928" name="connsiteY129"/>
              <a:gd fmla="*/ 567055 w 712090" name="connsiteX130"/>
              <a:gd fmla="*/ 584070 h 722928" name="connsiteY130"/>
              <a:gd fmla="*/ 573246 w 712090" name="connsiteX131"/>
              <a:gd fmla="*/ 584533 h 722928" name="connsiteY131"/>
              <a:gd fmla="*/ 571371 w 712090" name="connsiteX132"/>
              <a:gd fmla="*/ 587085 h 722928" name="connsiteY132"/>
              <a:gd fmla="*/ 572623 w 712090" name="connsiteX133"/>
              <a:gd fmla="*/ 586166 h 722928" name="connsiteY133"/>
              <a:gd fmla="*/ 579369 w 712090" name="connsiteX134"/>
              <a:gd fmla="*/ 577606 h 722928" name="connsiteY134"/>
              <a:gd fmla="*/ 579239 w 712090" name="connsiteX135"/>
              <a:gd fmla="*/ 577645 h 722928" name="connsiteY135"/>
              <a:gd fmla="*/ 578803 w 712090" name="connsiteX136"/>
              <a:gd fmla="*/ 573109 h 722928" name="connsiteY136"/>
              <a:gd fmla="*/ 568325 w 712090" name="connsiteX137"/>
              <a:gd fmla="*/ 562223 h 722928" name="connsiteY137"/>
              <a:gd fmla="*/ 571817 w 712090" name="connsiteX138"/>
              <a:gd fmla="*/ 558595 h 722928" name="connsiteY138"/>
              <a:gd fmla="*/ 580986 w 712090" name="connsiteX139"/>
              <a:gd fmla="*/ 566306 h 722928" name="connsiteY139"/>
              <a:gd fmla="*/ 581987 w 712090" name="connsiteX140"/>
              <a:gd fmla="*/ 574284 h 722928" name="connsiteY140"/>
              <a:gd fmla="*/ 587280 w 712090" name="connsiteX141"/>
              <a:gd fmla="*/ 567568 h 722928" name="connsiteY141"/>
              <a:gd fmla="*/ 593569 w 712090" name="connsiteX142"/>
              <a:gd fmla="*/ 557612 h 722928" name="connsiteY142"/>
              <a:gd fmla="*/ 590153 w 712090" name="connsiteX143"/>
              <a:gd fmla="*/ 557612 h 722928" name="connsiteY143"/>
              <a:gd fmla="*/ 579437 w 712090" name="connsiteX144"/>
              <a:gd fmla="*/ 542795 h 722928" name="connsiteY144"/>
              <a:gd fmla="*/ 583009 w 712090" name="connsiteX145"/>
              <a:gd fmla="*/ 539091 h 722928" name="connsiteY145"/>
              <a:gd fmla="*/ 593650 w 712090" name="connsiteX146"/>
              <a:gd fmla="*/ 557483 h 722928" name="connsiteY146"/>
              <a:gd fmla="*/ 597580 w 712090" name="connsiteX147"/>
              <a:gd fmla="*/ 551262 h 722928" name="connsiteY147"/>
              <a:gd fmla="*/ 607186 w 712090" name="connsiteX148"/>
              <a:gd fmla="*/ 540043 h 722928" name="connsiteY148"/>
              <a:gd fmla="*/ 601662 w 712090" name="connsiteX149"/>
              <a:gd fmla="*/ 540043 h 722928" name="connsiteY149"/>
              <a:gd fmla="*/ 589756 w 712090" name="connsiteX150"/>
              <a:gd fmla="*/ 513373 h 722928" name="connsiteY150"/>
              <a:gd fmla="*/ 650813 w 712090" name="connsiteX151"/>
              <a:gd fmla="*/ 505728 h 722928" name="connsiteY151"/>
              <a:gd fmla="*/ 649990 w 712090" name="connsiteX152"/>
              <a:gd fmla="*/ 505748 h 722928" name="connsiteY152"/>
              <a:gd fmla="*/ 652326 w 712090" name="connsiteX153"/>
              <a:gd fmla="*/ 509953 h 722928" name="connsiteY153"/>
              <a:gd fmla="*/ 597694 w 712090" name="connsiteX154"/>
              <a:gd fmla="*/ 502578 h 722928" name="connsiteY154"/>
              <a:gd fmla="*/ 597694 w 712090" name="connsiteX155"/>
              <a:gd fmla="*/ 505753 h 722928" name="connsiteY155"/>
              <a:gd fmla="*/ 597694 w 712090" name="connsiteX156"/>
              <a:gd fmla="*/ 502578 h 722928" name="connsiteY156"/>
              <a:gd fmla="*/ 602023 w 712090" name="connsiteX157"/>
              <a:gd fmla="*/ 497790 h 722928" name="connsiteY157"/>
              <a:gd fmla="*/ 590851 w 712090" name="connsiteX158"/>
              <a:gd fmla="*/ 507149 h 722928" name="connsiteY158"/>
              <a:gd fmla="*/ 589984 w 712090" name="connsiteX159"/>
              <a:gd fmla="*/ 508845 h 722928" name="connsiteY159"/>
              <a:gd fmla="*/ 593724 w 712090" name="connsiteX160"/>
              <a:gd fmla="*/ 509563 h 722928" name="connsiteY160"/>
              <a:gd fmla="*/ 608687 w 712090" name="connsiteX161"/>
              <a:gd fmla="*/ 538291 h 722928" name="connsiteY161"/>
              <a:gd fmla="*/ 618572 w 712090" name="connsiteX162"/>
              <a:gd fmla="*/ 526746 h 722928" name="connsiteY162"/>
              <a:gd fmla="*/ 612708 w 712090" name="connsiteX163"/>
              <a:gd fmla="*/ 515279 h 722928" name="connsiteY163"/>
              <a:gd fmla="*/ 608541 w 712090" name="connsiteX164"/>
              <a:gd fmla="*/ 501697 h 722928" name="connsiteY164"/>
              <a:gd fmla="*/ 612245 w 712090" name="connsiteX165"/>
              <a:gd fmla="*/ 501697 h 722928" name="connsiteY165"/>
              <a:gd fmla="*/ 622973 w 712090" name="connsiteX166"/>
              <a:gd fmla="*/ 524175 h 722928" name="connsiteY166"/>
              <a:gd fmla="*/ 648296 w 712090" name="connsiteX167"/>
              <a:gd fmla="*/ 514455 h 722928" name="connsiteY167"/>
              <a:gd fmla="*/ 646430 w 712090" name="connsiteX168"/>
              <a:gd fmla="*/ 513056 h 722928" name="connsiteY168"/>
              <a:gd fmla="*/ 635000 w 712090" name="connsiteX169"/>
              <a:gd fmla="*/ 505436 h 722928" name="connsiteY169"/>
              <a:gd fmla="*/ 635110 w 712090" name="connsiteX170"/>
              <a:gd fmla="*/ 504665 h 722928" name="connsiteY170"/>
              <a:gd fmla="*/ 616765 w 712090" name="connsiteX171"/>
              <a:gd fmla="*/ 498038 h 722928" name="connsiteY171"/>
              <a:gd fmla="*/ 602023 w 712090" name="connsiteX172"/>
              <a:gd fmla="*/ 497790 h 722928" name="connsiteY172"/>
              <a:gd fmla="*/ 267758 w 712090" name="connsiteX173"/>
              <a:gd fmla="*/ 449397 h 722928" name="connsiteY173"/>
              <a:gd fmla="*/ 267758 w 712090" name="connsiteX174"/>
              <a:gd fmla="*/ 453366 h 722928" name="connsiteY174"/>
              <a:gd fmla="*/ 267758 w 712090" name="connsiteX175"/>
              <a:gd fmla="*/ 449397 h 722928" name="connsiteY175"/>
              <a:gd fmla="*/ 338045 w 712090" name="connsiteX176"/>
              <a:gd fmla="*/ 377886 h 722928" name="connsiteY176"/>
              <a:gd fmla="*/ 338267 w 712090" name="connsiteX177"/>
              <a:gd fmla="*/ 378114 h 722928" name="connsiteY177"/>
              <a:gd fmla="*/ 337307 w 712090" name="connsiteX178"/>
              <a:gd fmla="*/ 377946 h 722928" name="connsiteY178"/>
              <a:gd fmla="*/ 329792 w 712090" name="connsiteX179"/>
              <a:gd fmla="*/ 376628 h 722928" name="connsiteY179"/>
              <a:gd fmla="*/ 337307 w 712090" name="connsiteX180"/>
              <a:gd fmla="*/ 377946 h 722928" name="connsiteY180"/>
              <a:gd fmla="*/ 336562 w 712090" name="connsiteX181"/>
              <a:gd fmla="*/ 378006 h 722928" name="connsiteY181"/>
              <a:gd fmla="*/ 331093 w 712090" name="connsiteX182"/>
              <a:gd fmla="*/ 377356 h 722928" name="connsiteY182"/>
              <a:gd fmla="*/ 367819 w 712090" name="connsiteX183"/>
              <a:gd fmla="*/ 374695 h 722928" name="connsiteY183"/>
              <a:gd fmla="*/ 367720 w 712090" name="connsiteX184"/>
              <a:gd fmla="*/ 374762 h 722928" name="connsiteY184"/>
              <a:gd fmla="*/ 367782 w 712090" name="connsiteX185"/>
              <a:gd fmla="*/ 374752 h 722928" name="connsiteY185"/>
              <a:gd fmla="*/ 333810 w 712090" name="connsiteX186"/>
              <a:gd fmla="*/ 373524 h 722928" name="connsiteY186"/>
              <a:gd fmla="*/ 343155 w 712090" name="connsiteX187"/>
              <a:gd fmla="*/ 376784 h 722928" name="connsiteY187"/>
              <a:gd fmla="*/ 340488 w 712090" name="connsiteX188"/>
              <a:gd fmla="*/ 377686 h 722928" name="connsiteY188"/>
              <a:gd fmla="*/ 338045 w 712090" name="connsiteX189"/>
              <a:gd fmla="*/ 377886 h 722928" name="connsiteY189"/>
              <a:gd fmla="*/ 340420 w 712090" name="connsiteX190"/>
              <a:gd fmla="*/ 372503 h 722928" name="connsiteY190"/>
              <a:gd fmla="*/ 340469 w 712090" name="connsiteX191"/>
              <a:gd fmla="*/ 372552 h 722928" name="connsiteY191"/>
              <a:gd fmla="*/ 340542 w 712090" name="connsiteX192"/>
              <a:gd fmla="*/ 372558 h 722928" name="connsiteY192"/>
              <a:gd fmla="*/ 332148 w 712090" name="connsiteX193"/>
              <a:gd fmla="*/ 371812 h 722928" name="connsiteY193"/>
              <a:gd fmla="*/ 336769 w 712090" name="connsiteX194"/>
              <a:gd fmla="*/ 372520 h 722928" name="connsiteY194"/>
              <a:gd fmla="*/ 334237 w 712090" name="connsiteX195"/>
              <a:gd fmla="*/ 373131 h 722928" name="connsiteY195"/>
              <a:gd fmla="*/ 333148 w 712090" name="connsiteX196"/>
              <a:gd fmla="*/ 372842 h 722928" name="connsiteY196"/>
              <a:gd fmla="*/ 327762 w 712090" name="connsiteX197"/>
              <a:gd fmla="*/ 371413 h 722928" name="connsiteY197"/>
              <a:gd fmla="*/ 333148 w 712090" name="connsiteX198"/>
              <a:gd fmla="*/ 372842 h 722928" name="connsiteY198"/>
              <a:gd fmla="*/ 333810 w 712090" name="connsiteX199"/>
              <a:gd fmla="*/ 373524 h 722928" name="connsiteY199"/>
              <a:gd fmla="*/ 325327 w 712090" name="connsiteX200"/>
              <a:gd fmla="*/ 370768 h 722928" name="connsiteY200"/>
              <a:gd fmla="*/ 326367 w 712090" name="connsiteX201"/>
              <a:gd fmla="*/ 370927 h 722928" name="connsiteY201"/>
              <a:gd fmla="*/ 327762 w 712090" name="connsiteX202"/>
              <a:gd fmla="*/ 371413 h 722928" name="connsiteY202"/>
              <a:gd fmla="*/ 323677 w 712090" name="connsiteX203"/>
              <a:gd fmla="*/ 370330 h 722928" name="connsiteY203"/>
              <a:gd fmla="*/ 325327 w 712090" name="connsiteX204"/>
              <a:gd fmla="*/ 370768 h 722928" name="connsiteY204"/>
              <a:gd fmla="*/ 323755 w 712090" name="connsiteX205"/>
              <a:gd fmla="*/ 370527 h 722928" name="connsiteY205"/>
              <a:gd fmla="*/ 324844 w 712090" name="connsiteX206"/>
              <a:gd fmla="*/ 370100 h 722928" name="connsiteY206"/>
              <a:gd fmla="*/ 331675 w 712090" name="connsiteX207"/>
              <a:gd fmla="*/ 371395 h 722928" name="connsiteY207"/>
              <a:gd fmla="*/ 331741 w 712090" name="connsiteX208"/>
              <a:gd fmla="*/ 371393 h 722928" name="connsiteY208"/>
              <a:gd fmla="*/ 332148 w 712090" name="connsiteX209"/>
              <a:gd fmla="*/ 371812 h 722928" name="connsiteY209"/>
              <a:gd fmla="*/ 326367 w 712090" name="connsiteX210"/>
              <a:gd fmla="*/ 370927 h 722928" name="connsiteY210"/>
              <a:gd fmla="*/ 325386 w 712090" name="connsiteX211"/>
              <a:gd fmla="*/ 370584 h 722928" name="connsiteY211"/>
              <a:gd fmla="*/ 317714 w 712090" name="connsiteX212"/>
              <a:gd fmla="*/ 368749 h 722928" name="connsiteY212"/>
              <a:gd fmla="*/ 323483 w 712090" name="connsiteX213"/>
              <a:gd fmla="*/ 369842 h 722928" name="connsiteY213"/>
              <a:gd fmla="*/ 323677 w 712090" name="connsiteX214"/>
              <a:gd fmla="*/ 370330 h 722928" name="connsiteY214"/>
              <a:gd fmla="*/ 352334 w 712090" name="connsiteX215"/>
              <a:gd fmla="*/ 368564 h 722928" name="connsiteY215"/>
              <a:gd fmla="*/ 352847 w 712090" name="connsiteX216"/>
              <a:gd fmla="*/ 368641 h 722928" name="connsiteY216"/>
              <a:gd fmla="*/ 351027 w 712090" name="connsiteX217"/>
              <a:gd fmla="*/ 369080 h 722928" name="connsiteY217"/>
              <a:gd fmla="*/ 322895 w 712090" name="connsiteX218"/>
              <a:gd fmla="*/ 368357 h 722928" name="connsiteY218"/>
              <a:gd fmla="*/ 324844 w 712090" name="connsiteX219"/>
              <a:gd fmla="*/ 370100 h 722928" name="connsiteY219"/>
              <a:gd fmla="*/ 323483 w 712090" name="connsiteX220"/>
              <a:gd fmla="*/ 369842 h 722928" name="connsiteY220"/>
              <a:gd fmla="*/ 357485 w 712090" name="connsiteX221"/>
              <a:gd fmla="*/ 367522 h 722928" name="connsiteY221"/>
              <a:gd fmla="*/ 354621 w 712090" name="connsiteX222"/>
              <a:gd fmla="*/ 368906 h 722928" name="connsiteY222"/>
              <a:gd fmla="*/ 352847 w 712090" name="connsiteX223"/>
              <a:gd fmla="*/ 368641 h 722928" name="connsiteY223"/>
              <a:gd fmla="*/ 326913 w 712090" name="connsiteX224"/>
              <a:gd fmla="*/ 366414 h 722928" name="connsiteY224"/>
              <a:gd fmla="*/ 327715 w 712090" name="connsiteX225"/>
              <a:gd fmla="*/ 367112 h 722928" name="connsiteY225"/>
              <a:gd fmla="*/ 328260 w 712090" name="connsiteX226"/>
              <a:gd fmla="*/ 367021 h 722928" name="connsiteY226"/>
              <a:gd fmla="*/ 334030 w 712090" name="connsiteX227"/>
              <a:gd fmla="*/ 366066 h 722928" name="connsiteY227"/>
              <a:gd fmla="*/ 335036 w 712090" name="connsiteX228"/>
              <a:gd fmla="*/ 367079 h 722928" name="connsiteY228"/>
              <a:gd fmla="*/ 332962 w 712090" name="connsiteX229"/>
              <a:gd fmla="*/ 366243 h 722928" name="connsiteY229"/>
              <a:gd fmla="*/ 329941 w 712090" name="connsiteX230"/>
              <a:gd fmla="*/ 365024 h 722928" name="connsiteY230"/>
              <a:gd fmla="*/ 332962 w 712090" name="connsiteX231"/>
              <a:gd fmla="*/ 366243 h 722928" name="connsiteY231"/>
              <a:gd fmla="*/ 332017 w 712090" name="connsiteX232"/>
              <a:gd fmla="*/ 366399 h 722928" name="connsiteY232"/>
              <a:gd fmla="*/ 330510 w 712090" name="connsiteX233"/>
              <a:gd fmla="*/ 365723 h 722928" name="connsiteY233"/>
              <a:gd fmla="*/ 523562 w 712090" name="connsiteX234"/>
              <a:gd fmla="*/ 359900 h 722928" name="connsiteY234"/>
              <a:gd fmla="*/ 524059 w 712090" name="connsiteX235"/>
              <a:gd fmla="*/ 360149 h 722928" name="connsiteY235"/>
              <a:gd fmla="*/ 523119 w 712090" name="connsiteX236"/>
              <a:gd fmla="*/ 363451 h 722928" name="connsiteY236"/>
              <a:gd fmla="*/ 538162 w 712090" name="connsiteX237"/>
              <a:gd fmla="*/ 359678 h 722928" name="connsiteY237"/>
              <a:gd fmla="*/ 538162 w 712090" name="connsiteX238"/>
              <a:gd fmla="*/ 386093 h 722928" name="connsiteY238"/>
              <a:gd fmla="*/ 530640 w 712090" name="connsiteX239"/>
              <a:gd fmla="*/ 386093 h 722928" name="connsiteY239"/>
              <a:gd fmla="*/ 533546 w 712090" name="connsiteX240"/>
              <a:gd fmla="*/ 362765 h 722928" name="connsiteY240"/>
              <a:gd fmla="*/ 523632 w 712090" name="connsiteX241"/>
              <a:gd fmla="*/ 359335 h 722928" name="connsiteY241"/>
              <a:gd fmla="*/ 523562 w 712090" name="connsiteX242"/>
              <a:gd fmla="*/ 359900 h 722928" name="connsiteY242"/>
              <a:gd fmla="*/ 523119 w 712090" name="connsiteX243"/>
              <a:gd fmla="*/ 359678 h 722928" name="connsiteY243"/>
              <a:gd fmla="*/ 368410 w 712090" name="connsiteX244"/>
              <a:gd fmla="*/ 358768 h 722928" name="connsiteY244"/>
              <a:gd fmla="*/ 366459 w 712090" name="connsiteX245"/>
              <a:gd fmla="*/ 363695 h 722928" name="connsiteY245"/>
              <a:gd fmla="*/ 361987 w 712090" name="connsiteX246"/>
              <a:gd fmla="*/ 366039 h 722928" name="connsiteY246"/>
              <a:gd fmla="*/ 358464 w 712090" name="connsiteX247"/>
              <a:gd fmla="*/ 367285 h 722928" name="connsiteY247"/>
              <a:gd fmla="*/ 357485 w 712090" name="connsiteX248"/>
              <a:gd fmla="*/ 367522 h 722928" name="connsiteY248"/>
              <a:gd fmla="*/ 363123 w 712090" name="connsiteX249"/>
              <a:gd fmla="*/ 364797 h 722928" name="connsiteY249"/>
              <a:gd fmla="*/ 364910 w 712090" name="connsiteX250"/>
              <a:gd fmla="*/ 361689 h 722928" name="connsiteY250"/>
              <a:gd fmla="*/ 527632 w 712090" name="connsiteX251"/>
              <a:gd fmla="*/ 356659 h 722928" name="connsiteY251"/>
              <a:gd fmla="*/ 525000 w 712090" name="connsiteX252"/>
              <a:gd fmla="*/ 360621 h 722928" name="connsiteY252"/>
              <a:gd fmla="*/ 524059 w 712090" name="connsiteX253"/>
              <a:gd fmla="*/ 360149 h 722928" name="connsiteY253"/>
              <a:gd fmla="*/ 524446 w 712090" name="connsiteX254"/>
              <a:gd fmla="*/ 358790 h 722928" name="connsiteY254"/>
              <a:gd fmla="*/ 368412 w 712090" name="connsiteX255"/>
              <a:gd fmla="*/ 355599 h 722928" name="connsiteY255"/>
              <a:gd fmla="*/ 364910 w 712090" name="connsiteX256"/>
              <a:gd fmla="*/ 361689 h 722928" name="connsiteY256"/>
              <a:gd fmla="*/ 360561 w 712090" name="connsiteX257"/>
              <a:gd fmla="*/ 365318 h 722928" name="connsiteY257"/>
              <a:gd fmla="*/ 352334 w 712090" name="connsiteX258"/>
              <a:gd fmla="*/ 368564 h 722928" name="connsiteY258"/>
              <a:gd fmla="*/ 342624 w 712090" name="connsiteX259"/>
              <a:gd fmla="*/ 367112 h 722928" name="connsiteY259"/>
              <a:gd fmla="*/ 340806 w 712090" name="connsiteX260"/>
              <a:gd fmla="*/ 364944 h 722928" name="connsiteY260"/>
              <a:gd fmla="*/ 350078 w 712090" name="connsiteX261"/>
              <a:gd fmla="*/ 363408 h 722928" name="connsiteY261"/>
              <a:gd fmla="*/ 373550 w 712090" name="connsiteX262"/>
              <a:gd fmla="*/ 354480 h 722928" name="connsiteY262"/>
              <a:gd fmla="*/ 369610 w 712090" name="connsiteX263"/>
              <a:gd fmla="*/ 363342 h 722928" name="connsiteY263"/>
              <a:gd fmla="*/ 366108 w 712090" name="connsiteX264"/>
              <a:gd fmla="*/ 364581 h 722928" name="connsiteY264"/>
              <a:gd fmla="*/ 366459 w 712090" name="connsiteX265"/>
              <a:gd fmla="*/ 363695 h 722928" name="connsiteY265"/>
              <a:gd fmla="*/ 369879 w 712090" name="connsiteX266"/>
              <a:gd fmla="*/ 361903 h 722928" name="connsiteY266"/>
              <a:gd fmla="*/ 373411 w 712090" name="connsiteX267"/>
              <a:gd fmla="*/ 354596 h 722928" name="connsiteY267"/>
              <a:gd fmla="*/ 374096 w 712090" name="connsiteX268"/>
              <a:gd fmla="*/ 353178 h 722928" name="connsiteY268"/>
              <a:gd fmla="*/ 373411 w 712090" name="connsiteX269"/>
              <a:gd fmla="*/ 354596 h 722928" name="connsiteY269"/>
              <a:gd fmla="*/ 368410 w 712090" name="connsiteX270"/>
              <a:gd fmla="*/ 358768 h 722928" name="connsiteY270"/>
              <a:gd fmla="*/ 369920 w 712090" name="connsiteX271"/>
              <a:gd fmla="*/ 354957 h 722928" name="connsiteY271"/>
              <a:gd fmla="*/ 374919 w 712090" name="connsiteX272"/>
              <a:gd fmla="*/ 352827 h 722928" name="connsiteY272"/>
              <a:gd fmla="*/ 374720 w 712090" name="connsiteX273"/>
              <a:gd fmla="*/ 353504 h 722928" name="connsiteY273"/>
              <a:gd fmla="*/ 373550 w 712090" name="connsiteX274"/>
              <a:gd fmla="*/ 354480 h 722928" name="connsiteY274"/>
              <a:gd fmla="*/ 374137 w 712090" name="connsiteX275"/>
              <a:gd fmla="*/ 353161 h 722928" name="connsiteY275"/>
              <a:gd fmla="*/ 374501 w 712090" name="connsiteX276"/>
              <a:gd fmla="*/ 352341 h 722928" name="connsiteY276"/>
              <a:gd fmla="*/ 374137 w 712090" name="connsiteX277"/>
              <a:gd fmla="*/ 353161 h 722928" name="connsiteY277"/>
              <a:gd fmla="*/ 374096 w 712090" name="connsiteX278"/>
              <a:gd fmla="*/ 353178 h 722928" name="connsiteY278"/>
              <a:gd fmla="*/ 534401 w 712090" name="connsiteX279"/>
              <a:gd fmla="*/ 352131 h 722928" name="connsiteY279"/>
              <a:gd fmla="*/ 538162 w 712090" name="connsiteX280"/>
              <a:gd fmla="*/ 355904 h 722928" name="connsiteY280"/>
              <a:gd fmla="*/ 538162 w 712090" name="connsiteX281"/>
              <a:gd fmla="*/ 359678 h 722928" name="connsiteY281"/>
              <a:gd fmla="*/ 534401 w 712090" name="connsiteX282"/>
              <a:gd fmla="*/ 355904 h 722928" name="connsiteY282"/>
              <a:gd fmla="*/ 533546 w 712090" name="connsiteX283"/>
              <a:gd fmla="*/ 362765 h 722928" name="connsiteY283"/>
              <a:gd fmla="*/ 526880 w 712090" name="connsiteX284"/>
              <a:gd fmla="*/ 367225 h 722928" name="connsiteY284"/>
              <a:gd fmla="*/ 523119 w 712090" name="connsiteX285"/>
              <a:gd fmla="*/ 363451 h 722928" name="connsiteY285"/>
              <a:gd fmla="*/ 525000 w 712090" name="connsiteX286"/>
              <a:gd fmla="*/ 360621 h 722928" name="connsiteY286"/>
              <a:gd fmla="*/ 530640 w 712090" name="connsiteX287"/>
              <a:gd fmla="*/ 363451 h 722928" name="connsiteY287"/>
              <a:gd fmla="*/ 534401 w 712090" name="connsiteX288"/>
              <a:gd fmla="*/ 352131 h 722928" name="connsiteY288"/>
              <a:gd fmla="*/ 372441 w 712090" name="connsiteX289"/>
              <a:gd fmla="*/ 348591 h 722928" name="connsiteY289"/>
              <a:gd fmla="*/ 369920 w 712090" name="connsiteX290"/>
              <a:gd fmla="*/ 354957 h 722928" name="connsiteY290"/>
              <a:gd fmla="*/ 368412 w 712090" name="connsiteX291"/>
              <a:gd fmla="*/ 355599 h 722928" name="connsiteY291"/>
              <a:gd fmla="*/ 538162 w 712090" name="connsiteX292"/>
              <a:gd fmla="*/ 340810 h 722928" name="connsiteY292"/>
              <a:gd fmla="*/ 534401 w 712090" name="connsiteX293"/>
              <a:gd fmla="*/ 352131 h 722928" name="connsiteY293"/>
              <a:gd fmla="*/ 527632 w 712090" name="connsiteX294"/>
              <a:gd fmla="*/ 356659 h 722928" name="connsiteY294"/>
              <a:gd fmla="*/ 517831 w 712090" name="connsiteX295"/>
              <a:gd fmla="*/ 339277 h 722928" name="connsiteY295"/>
              <a:gd fmla="*/ 518941 w 712090" name="connsiteX296"/>
              <a:gd fmla="*/ 340391 h 722928" name="connsiteY296"/>
              <a:gd fmla="*/ 518792 w 712090" name="connsiteX297"/>
              <a:gd fmla="*/ 340913 h 722928" name="connsiteY297"/>
              <a:gd fmla="*/ 516014 w 712090" name="connsiteX298"/>
              <a:gd fmla="*/ 341420 h 722928" name="connsiteY298"/>
              <a:gd fmla="*/ 516068 w 712090" name="connsiteX299"/>
              <a:gd fmla="*/ 341282 h 722928" name="connsiteY299"/>
              <a:gd fmla="*/ 519358 w 712090" name="connsiteX300"/>
              <a:gd fmla="*/ 338924 h 722928" name="connsiteY300"/>
              <a:gd fmla="*/ 519358 w 712090" name="connsiteX301"/>
              <a:gd fmla="*/ 340810 h 722928" name="connsiteY301"/>
              <a:gd fmla="*/ 518941 w 712090" name="connsiteX302"/>
              <a:gd fmla="*/ 340391 h 722928" name="connsiteY302"/>
              <a:gd fmla="*/ 515953 w 712090" name="connsiteX303"/>
              <a:gd fmla="*/ 337392 h 722928" name="connsiteY303"/>
              <a:gd fmla="*/ 517102 w 712090" name="connsiteX304"/>
              <a:gd fmla="*/ 338546 h 722928" name="connsiteY304"/>
              <a:gd fmla="*/ 515598 w 712090" name="connsiteX305"/>
              <a:gd fmla="*/ 340810 h 722928" name="connsiteY305"/>
              <a:gd fmla="*/ 530640 w 712090" name="connsiteX306"/>
              <a:gd fmla="*/ 337036 h 722928" name="connsiteY306"/>
              <a:gd fmla="*/ 524446 w 712090" name="connsiteX307"/>
              <a:gd fmla="*/ 358790 h 722928" name="connsiteY307"/>
              <a:gd fmla="*/ 523632 w 712090" name="connsiteX308"/>
              <a:gd fmla="*/ 359335 h 722928" name="connsiteY308"/>
              <a:gd fmla="*/ 524668 w 712090" name="connsiteX309"/>
              <a:gd fmla="*/ 351020 h 722928" name="connsiteY309"/>
              <a:gd fmla="*/ 519941 w 712090" name="connsiteX310"/>
              <a:gd fmla="*/ 336877 h 722928" name="connsiteY310"/>
              <a:gd fmla="*/ 519358 w 712090" name="connsiteX311"/>
              <a:gd fmla="*/ 338924 h 722928" name="connsiteY311"/>
              <a:gd fmla="*/ 519358 w 712090" name="connsiteX312"/>
              <a:gd fmla="*/ 337540 h 722928" name="connsiteY312"/>
              <a:gd fmla="*/ 526437 w 712090" name="connsiteX313"/>
              <a:gd fmla="*/ 336814 h 722928" name="connsiteY313"/>
              <a:gd fmla="*/ 526880 w 712090" name="connsiteX314"/>
              <a:gd fmla="*/ 337036 h 722928" name="connsiteY314"/>
              <a:gd fmla="*/ 526316 w 712090" name="connsiteX315"/>
              <a:gd fmla="*/ 337791 h 722928" name="connsiteY315"/>
              <a:gd fmla="*/ 519358 w 712090" name="connsiteX316"/>
              <a:gd fmla="*/ 335150 h 722928" name="connsiteY316"/>
              <a:gd fmla="*/ 519358 w 712090" name="connsiteX317"/>
              <a:gd fmla="*/ 337540 h 722928" name="connsiteY317"/>
              <a:gd fmla="*/ 517831 w 712090" name="connsiteX318"/>
              <a:gd fmla="*/ 339277 h 722928" name="connsiteY318"/>
              <a:gd fmla="*/ 517102 w 712090" name="connsiteX319"/>
              <a:gd fmla="*/ 338546 h 722928" name="connsiteY319"/>
              <a:gd fmla="*/ 521484 w 712090" name="connsiteX320"/>
              <a:gd fmla="*/ 335123 h 722928" name="connsiteY320"/>
              <a:gd fmla="*/ 519358 w 712090" name="connsiteX321"/>
              <a:gd fmla="*/ 340810 h 722928" name="connsiteY321"/>
              <a:gd fmla="*/ 520645 w 712090" name="connsiteX322"/>
              <a:gd fmla="*/ 336077 h 722928" name="connsiteY322"/>
              <a:gd fmla="*/ 516198 w 712090" name="connsiteX323"/>
              <a:gd fmla="*/ 335029 h 722928" name="connsiteY323"/>
              <a:gd fmla="*/ 515953 w 712090" name="connsiteX324"/>
              <a:gd fmla="*/ 337392 h 722928" name="connsiteY324"/>
              <a:gd fmla="*/ 515598 w 712090" name="connsiteX325"/>
              <a:gd fmla="*/ 337036 h 722928" name="connsiteY325"/>
              <a:gd fmla="*/ 521733 w 712090" name="connsiteX326"/>
              <a:gd fmla="*/ 334454 h 722928" name="connsiteY326"/>
              <a:gd fmla="*/ 521968 w 712090" name="connsiteX327"/>
              <a:gd fmla="*/ 334572 h 722928" name="connsiteY327"/>
              <a:gd fmla="*/ 521484 w 712090" name="connsiteX328"/>
              <a:gd fmla="*/ 335123 h 722928" name="connsiteY328"/>
              <a:gd fmla="*/ 520769 w 712090" name="connsiteX329"/>
              <a:gd fmla="*/ 333970 h 722928" name="connsiteY329"/>
              <a:gd fmla="*/ 521163 w 712090" name="connsiteX330"/>
              <a:gd fmla="*/ 334168 h 722928" name="connsiteY330"/>
              <a:gd fmla="*/ 520645 w 712090" name="connsiteX331"/>
              <a:gd fmla="*/ 336077 h 722928" name="connsiteY331"/>
              <a:gd fmla="*/ 519941 w 712090" name="connsiteX332"/>
              <a:gd fmla="*/ 336877 h 722928" name="connsiteY332"/>
              <a:gd fmla="*/ 523119 w 712090" name="connsiteX333"/>
              <a:gd fmla="*/ 333263 h 722928" name="connsiteY333"/>
              <a:gd fmla="*/ 526880 w 712090" name="connsiteX334"/>
              <a:gd fmla="*/ 333263 h 722928" name="connsiteY334"/>
              <a:gd fmla="*/ 526437 w 712090" name="connsiteX335"/>
              <a:gd fmla="*/ 336814 h 722928" name="connsiteY335"/>
              <a:gd fmla="*/ 521968 w 712090" name="connsiteX336"/>
              <a:gd fmla="*/ 334572 h 722928" name="connsiteY336"/>
              <a:gd fmla="*/ 519358 w 712090" name="connsiteX337"/>
              <a:gd fmla="*/ 333263 h 722928" name="connsiteY337"/>
              <a:gd fmla="*/ 520299 w 712090" name="connsiteX338"/>
              <a:gd fmla="*/ 333735 h 722928" name="connsiteY338"/>
              <a:gd fmla="*/ 519358 w 712090" name="connsiteX339"/>
              <a:gd fmla="*/ 335150 h 722928" name="connsiteY339"/>
              <a:gd fmla="*/ 521239 w 712090" name="connsiteX340"/>
              <a:gd fmla="*/ 332320 h 722928" name="connsiteY340"/>
              <a:gd fmla="*/ 520769 w 712090" name="connsiteX341"/>
              <a:gd fmla="*/ 333970 h 722928" name="connsiteY341"/>
              <a:gd fmla="*/ 520299 w 712090" name="connsiteX342"/>
              <a:gd fmla="*/ 333735 h 722928" name="connsiteY342"/>
              <a:gd fmla="*/ 516729 w 712090" name="connsiteX343"/>
              <a:gd fmla="*/ 329915 h 722928" name="connsiteY343"/>
              <a:gd fmla="*/ 517626 w 712090" name="connsiteX344"/>
              <a:gd fmla="*/ 330252 h 722928" name="connsiteY344"/>
              <a:gd fmla="*/ 516198 w 712090" name="connsiteX345"/>
              <a:gd fmla="*/ 335029 h 722928" name="connsiteY345"/>
              <a:gd fmla="*/ 522357 w 712090" name="connsiteX346"/>
              <a:gd fmla="*/ 329776 h 722928" name="connsiteY346"/>
              <a:gd fmla="*/ 521961 w 712090" name="connsiteX347"/>
              <a:gd fmla="*/ 331232 h 722928" name="connsiteY347"/>
              <a:gd fmla="*/ 521239 w 712090" name="connsiteX348"/>
              <a:gd fmla="*/ 332320 h 722928" name="connsiteY348"/>
              <a:gd fmla="*/ 521916 w 712090" name="connsiteX349"/>
              <a:gd fmla="*/ 329942 h 722928" name="connsiteY349"/>
              <a:gd fmla="*/ 522517 w 712090" name="connsiteX350"/>
              <a:gd fmla="*/ 329187 h 722928" name="connsiteY350"/>
              <a:gd fmla="*/ 523119 w 712090" name="connsiteX351"/>
              <a:gd fmla="*/ 329489 h 722928" name="connsiteY351"/>
              <a:gd fmla="*/ 522357 w 712090" name="connsiteX352"/>
              <a:gd fmla="*/ 329776 h 722928" name="connsiteY352"/>
              <a:gd fmla="*/ 515360 w 712090" name="connsiteX353"/>
              <a:gd fmla="*/ 327384 h 722928" name="connsiteY353"/>
              <a:gd fmla="*/ 515380 w 712090" name="connsiteX354"/>
              <a:gd fmla="*/ 327556 h 722928" name="connsiteY354"/>
              <a:gd fmla="*/ 515308 w 712090" name="connsiteX355"/>
              <a:gd fmla="*/ 327747 h 722928" name="connsiteY355"/>
              <a:gd fmla="*/ 518541 w 712090" name="connsiteX356"/>
              <a:gd fmla="*/ 327192 h 722928" name="connsiteY356"/>
              <a:gd fmla="*/ 522179 w 712090" name="connsiteX357"/>
              <a:gd fmla="*/ 329017 h 722928" name="connsiteY357"/>
              <a:gd fmla="*/ 521916 w 712090" name="connsiteX358"/>
              <a:gd fmla="*/ 329942 h 722928" name="connsiteY358"/>
              <a:gd fmla="*/ 519358 w 712090" name="connsiteX359"/>
              <a:gd fmla="*/ 330904 h 722928" name="connsiteY359"/>
              <a:gd fmla="*/ 517626 w 712090" name="connsiteX360"/>
              <a:gd fmla="*/ 330252 h 722928" name="connsiteY360"/>
              <a:gd fmla="*/ 515994 w 712090" name="connsiteX361"/>
              <a:gd fmla="*/ 325914 h 722928" name="connsiteY361"/>
              <a:gd fmla="*/ 517087 w 712090" name="connsiteX362"/>
              <a:gd fmla="*/ 326463 h 722928" name="connsiteY362"/>
              <a:gd fmla="*/ 516729 w 712090" name="connsiteX363"/>
              <a:gd fmla="*/ 329915 h 722928" name="connsiteY363"/>
              <a:gd fmla="*/ 515598 w 712090" name="connsiteX364"/>
              <a:gd fmla="*/ 329489 h 722928" name="connsiteY364"/>
              <a:gd fmla="*/ 515380 w 712090" name="connsiteX365"/>
              <a:gd fmla="*/ 327556 h 722928" name="connsiteY365"/>
              <a:gd fmla="*/ 515598 w 712090" name="connsiteX366"/>
              <a:gd fmla="*/ 325715 h 722928" name="connsiteY366"/>
              <a:gd fmla="*/ 515360 w 712090" name="connsiteX367"/>
              <a:gd fmla="*/ 327384 h 722928" name="connsiteY367"/>
              <a:gd fmla="*/ 515280 w 712090" name="connsiteX368"/>
              <a:gd fmla="*/ 326672 h 722928" name="connsiteY368"/>
              <a:gd fmla="*/ 517668 w 712090" name="connsiteX369"/>
              <a:gd fmla="*/ 320869 h 722928" name="connsiteY369"/>
              <a:gd fmla="*/ 517587 w 712090" name="connsiteX370"/>
              <a:gd fmla="*/ 321652 h 722928" name="connsiteY370"/>
              <a:gd fmla="*/ 516068 w 712090" name="connsiteX371"/>
              <a:gd fmla="*/ 325715 h 722928" name="connsiteY371"/>
              <a:gd fmla="*/ 515994 w 712090" name="connsiteX372"/>
              <a:gd fmla="*/ 325914 h 722928" name="connsiteY372"/>
              <a:gd fmla="*/ 515598 w 712090" name="connsiteX373"/>
              <a:gd fmla="*/ 325715 h 722928" name="connsiteY373"/>
              <a:gd fmla="*/ 513642 w 712090" name="connsiteX374"/>
              <a:gd fmla="*/ 317263 h 722928" name="connsiteY374"/>
              <a:gd fmla="*/ 513631 w 712090" name="connsiteX375"/>
              <a:gd fmla="*/ 317403 h 722928" name="connsiteY375"/>
              <a:gd fmla="*/ 513605 w 712090" name="connsiteX376"/>
              <a:gd fmla="*/ 317281 h 722928" name="connsiteY376"/>
              <a:gd fmla="*/ 520551 w 712090" name="connsiteX377"/>
              <a:gd fmla="*/ 314118 h 722928" name="connsiteY377"/>
              <a:gd fmla="*/ 521359 w 712090" name="connsiteX378"/>
              <a:gd fmla="*/ 317767 h 722928" name="connsiteY378"/>
              <a:gd fmla="*/ 518982 w 712090" name="connsiteX379"/>
              <a:gd fmla="*/ 325715 h 722928" name="connsiteY379"/>
              <a:gd fmla="*/ 518541 w 712090" name="connsiteX380"/>
              <a:gd fmla="*/ 327192 h 722928" name="connsiteY380"/>
              <a:gd fmla="*/ 517087 w 712090" name="connsiteX381"/>
              <a:gd fmla="*/ 326463 h 722928" name="connsiteY381"/>
              <a:gd fmla="*/ 517165 w 712090" name="connsiteX382"/>
              <a:gd fmla="*/ 325715 h 722928" name="connsiteY382"/>
              <a:gd fmla="*/ 517587 w 712090" name="connsiteX383"/>
              <a:gd fmla="*/ 321652 h 722928" name="connsiteY383"/>
              <a:gd fmla="*/ 519359 w 712090" name="connsiteX384"/>
              <a:gd fmla="*/ 316908 h 722928" name="connsiteY384"/>
              <a:gd fmla="*/ 520487 w 712090" name="connsiteX385"/>
              <a:gd fmla="*/ 313829 h 722928" name="connsiteY385"/>
              <a:gd fmla="*/ 520495 w 712090" name="connsiteX386"/>
              <a:gd fmla="*/ 313868 h 722928" name="connsiteY386"/>
              <a:gd fmla="*/ 519359 w 712090" name="connsiteX387"/>
              <a:gd fmla="*/ 316908 h 722928" name="connsiteY387"/>
              <a:gd fmla="*/ 517668 w 712090" name="connsiteX388"/>
              <a:gd fmla="*/ 320869 h 722928" name="connsiteY388"/>
              <a:gd fmla="*/ 517948 w 712090" name="connsiteX389"/>
              <a:gd fmla="*/ 318168 h 722928" name="connsiteY389"/>
              <a:gd fmla="*/ 518739 w 712090" name="connsiteX390"/>
              <a:gd fmla="*/ 314705 h 722928" name="connsiteY390"/>
              <a:gd fmla="*/ 520726 w 712090" name="connsiteX391"/>
              <a:gd fmla="*/ 313709 h 722928" name="connsiteY391"/>
              <a:gd fmla="*/ 520551 w 712090" name="connsiteX392"/>
              <a:gd fmla="*/ 314118 h 722928" name="connsiteY392"/>
              <a:gd fmla="*/ 520495 w 712090" name="connsiteX393"/>
              <a:gd fmla="*/ 313868 h 722928" name="connsiteY393"/>
              <a:gd fmla="*/ 520516 w 712090" name="connsiteX394"/>
              <a:gd fmla="*/ 313814 h 722928" name="connsiteY394"/>
              <a:gd fmla="*/ 507241 w 712090" name="connsiteX395"/>
              <a:gd fmla="*/ 310621 h 722928" name="connsiteY395"/>
              <a:gd fmla="*/ 511585 w 712090" name="connsiteX396"/>
              <a:gd fmla="*/ 310621 h 722928" name="connsiteY396"/>
              <a:gd fmla="*/ 512777 w 712090" name="connsiteX397"/>
              <a:gd fmla="*/ 313451 h 722928" name="connsiteY397"/>
              <a:gd fmla="*/ 513605 w 712090" name="connsiteX398"/>
              <a:gd fmla="*/ 317281 h 722928" name="connsiteY398"/>
              <a:gd fmla="*/ 511837 w 712090" name="connsiteX399"/>
              <a:gd fmla="*/ 318168 h 722928" name="connsiteY399"/>
              <a:gd fmla="*/ 508076 w 712090" name="connsiteX400"/>
              <a:gd fmla="*/ 318168 h 722928" name="connsiteY400"/>
              <a:gd fmla="*/ 528969 w 712090" name="connsiteX401"/>
              <a:gd fmla="*/ 308944 h 722928" name="connsiteY401"/>
              <a:gd fmla="*/ 530640 w 712090" name="connsiteX402"/>
              <a:gd fmla="*/ 310621 h 722928" name="connsiteY402"/>
              <a:gd fmla="*/ 521733 w 712090" name="connsiteX403"/>
              <a:gd fmla="*/ 334454 h 722928" name="connsiteY403"/>
              <a:gd fmla="*/ 521163 w 712090" name="connsiteX404"/>
              <a:gd fmla="*/ 334168 h 722928" name="connsiteY404"/>
              <a:gd fmla="*/ 521961 w 712090" name="connsiteX405"/>
              <a:gd fmla="*/ 331232 h 722928" name="connsiteY405"/>
              <a:gd fmla="*/ 523119 w 712090" name="connsiteX406"/>
              <a:gd fmla="*/ 329489 h 722928" name="connsiteY406"/>
              <a:gd fmla="*/ 522456 w 712090" name="connsiteX407"/>
              <a:gd fmla="*/ 308623 h 722928" name="connsiteY407"/>
              <a:gd fmla="*/ 520516 w 712090" name="connsiteX408"/>
              <a:gd fmla="*/ 313814 h 722928" name="connsiteY408"/>
              <a:gd fmla="*/ 520487 w 712090" name="connsiteX409"/>
              <a:gd fmla="*/ 313829 h 722928" name="connsiteY409"/>
              <a:gd fmla="*/ 519725 w 712090" name="connsiteX410"/>
              <a:gd fmla="*/ 310389 h 722928" name="connsiteY410"/>
              <a:gd fmla="*/ 519893 w 712090" name="connsiteX411"/>
              <a:gd fmla="*/ 309652 h 722928" name="connsiteY411"/>
              <a:gd fmla="*/ 524194 w 712090" name="connsiteX412"/>
              <a:gd fmla="*/ 307926 h 722928" name="connsiteY412"/>
              <a:gd fmla="*/ 524276 w 712090" name="connsiteX413"/>
              <a:gd fmla="*/ 308009 h 722928" name="connsiteY413"/>
              <a:gd fmla="*/ 522898 w 712090" name="connsiteX414"/>
              <a:gd fmla="*/ 312619 h 722928" name="connsiteY414"/>
              <a:gd fmla="*/ 520726 w 712090" name="connsiteX415"/>
              <a:gd fmla="*/ 313709 h 722928" name="connsiteY415"/>
              <a:gd fmla="*/ 522989 w 712090" name="connsiteX416"/>
              <a:gd fmla="*/ 308409 h 722928" name="connsiteY416"/>
              <a:gd fmla="*/ 342072 w 712090" name="connsiteX417"/>
              <a:gd fmla="*/ 307352 h 722928" name="connsiteY417"/>
              <a:gd fmla="*/ 368162 w 712090" name="connsiteX418"/>
              <a:gd fmla="*/ 318140 h 722928" name="connsiteY418"/>
              <a:gd fmla="*/ 382139 w 712090" name="connsiteX419"/>
              <a:gd fmla="*/ 337839 h 722928" name="connsiteY419"/>
              <a:gd fmla="*/ 382259 w 712090" name="connsiteX420"/>
              <a:gd fmla="*/ 338737 h 722928" name="connsiteY420"/>
              <a:gd fmla="*/ 383070 w 712090" name="connsiteX421"/>
              <a:gd fmla="*/ 336526 h 722928" name="connsiteY421"/>
              <a:gd fmla="*/ 390525 w 712090" name="connsiteX422"/>
              <a:gd fmla="*/ 336526 h 722928" name="connsiteY422"/>
              <a:gd fmla="*/ 386687 w 712090" name="connsiteX423"/>
              <a:gd fmla="*/ 344063 h 722928" name="connsiteY423"/>
              <a:gd fmla="*/ 387350 w 712090" name="connsiteX424"/>
              <a:gd fmla="*/ 344887 h 722928" name="connsiteY424"/>
              <a:gd fmla="*/ 383819 w 712090" name="connsiteX425"/>
              <a:gd fmla="*/ 351036 h 722928" name="connsiteY425"/>
              <a:gd fmla="*/ 379343 w 712090" name="connsiteX426"/>
              <a:gd fmla="*/ 363167 h 722928" name="connsiteY426"/>
              <a:gd fmla="*/ 375007 w 712090" name="connsiteX427"/>
              <a:gd fmla="*/ 367000 h 722928" name="connsiteY427"/>
              <a:gd fmla="*/ 372821 w 712090" name="connsiteX428"/>
              <a:gd fmla="*/ 371293 h 722928" name="connsiteY428"/>
              <a:gd fmla="*/ 371979 w 712090" name="connsiteX429"/>
              <a:gd fmla="*/ 371866 h 722928" name="connsiteY429"/>
              <a:gd fmla="*/ 369354 w 712090" name="connsiteX430"/>
              <a:gd fmla="*/ 377125 h 722928" name="connsiteY430"/>
              <a:gd fmla="*/ 351476 w 712090" name="connsiteX431"/>
              <a:gd fmla="*/ 386096 h 722928" name="connsiteY431"/>
              <a:gd fmla="*/ 341359 w 712090" name="connsiteX432"/>
              <a:gd fmla="*/ 385411 h 722928" name="connsiteY432"/>
              <a:gd fmla="*/ 338344 w 712090" name="connsiteX433"/>
              <a:gd fmla="*/ 386056 h 722928" name="connsiteY433"/>
              <a:gd fmla="*/ 333094 w 712090" name="connsiteX434"/>
              <a:gd fmla="*/ 384851 h 722928" name="connsiteY434"/>
              <a:gd fmla="*/ 330103 w 712090" name="connsiteX435"/>
              <a:gd fmla="*/ 384649 h 722928" name="connsiteY435"/>
              <a:gd fmla="*/ 328185 w 712090" name="connsiteX436"/>
              <a:gd fmla="*/ 383725 h 722928" name="connsiteY436"/>
              <a:gd fmla="*/ 315515 w 712090" name="connsiteX437"/>
              <a:gd fmla="*/ 380817 h 722928" name="connsiteY437"/>
              <a:gd fmla="*/ 313516 w 712090" name="connsiteX438"/>
              <a:gd fmla="*/ 376658 h 722928" name="connsiteY438"/>
              <a:gd fmla="*/ 309079 w 712090" name="connsiteX439"/>
              <a:gd fmla="*/ 374520 h 722928" name="connsiteY439"/>
              <a:gd fmla="*/ 312752 w 712090" name="connsiteX440"/>
              <a:gd fmla="*/ 375069 h 722928" name="connsiteY440"/>
              <a:gd fmla="*/ 310823 w 712090" name="connsiteX441"/>
              <a:gd fmla="*/ 371054 h 722928" name="connsiteY441"/>
              <a:gd fmla="*/ 309079 w 712090" name="connsiteX442"/>
              <a:gd fmla="*/ 374520 h 722928" name="connsiteY442"/>
              <a:gd fmla="*/ 309079 w 712090" name="connsiteX443"/>
              <a:gd fmla="*/ 367112 h 722928" name="connsiteY443"/>
              <a:gd fmla="*/ 310911 w 712090" name="connsiteX444"/>
              <a:gd fmla="*/ 367459 h 722928" name="connsiteY444"/>
              <a:gd fmla="*/ 311660 w 712090" name="connsiteX445"/>
              <a:gd fmla="*/ 360831 h 722928" name="connsiteY445"/>
              <a:gd fmla="*/ 309079 w 712090" name="connsiteX446"/>
              <a:gd fmla="*/ 355999 h 722928" name="connsiteY446"/>
              <a:gd fmla="*/ 311919 w 712090" name="connsiteX447"/>
              <a:gd fmla="*/ 358540 h 722928" name="connsiteY447"/>
              <a:gd fmla="*/ 312254 w 712090" name="connsiteX448"/>
              <a:gd fmla="*/ 355576 h 722928" name="connsiteY448"/>
              <a:gd fmla="*/ 315981 w 712090" name="connsiteX449"/>
              <a:gd fmla="*/ 359386 h 722928" name="connsiteY449"/>
              <a:gd fmla="*/ 315981 w 712090" name="connsiteX450"/>
              <a:gd fmla="*/ 362173 h 722928" name="connsiteY450"/>
              <a:gd fmla="*/ 316890 w 712090" name="connsiteX451"/>
              <a:gd fmla="*/ 362985 h 722928" name="connsiteY451"/>
              <a:gd fmla="*/ 316999 w 712090" name="connsiteX452"/>
              <a:gd fmla="*/ 368559 h 722928" name="connsiteY452"/>
              <a:gd fmla="*/ 317714 w 712090" name="connsiteX453"/>
              <a:gd fmla="*/ 368749 h 722928" name="connsiteY453"/>
              <a:gd fmla="*/ 315981 w 712090" name="connsiteX454"/>
              <a:gd fmla="*/ 368420 h 722928" name="connsiteY454"/>
              <a:gd fmla="*/ 315981 w 712090" name="connsiteX455"/>
              <a:gd fmla="*/ 368890 h 722928" name="connsiteY455"/>
              <a:gd fmla="*/ 329792 w 712090" name="connsiteX456"/>
              <a:gd fmla="*/ 376628 h 722928" name="connsiteY456"/>
              <a:gd fmla="*/ 319096 w 712090" name="connsiteX457"/>
              <a:gd fmla="*/ 374752 h 722928" name="connsiteY457"/>
              <a:gd fmla="*/ 315981 w 712090" name="connsiteX458"/>
              <a:gd fmla="*/ 368921 h 722928" name="connsiteY458"/>
              <a:gd fmla="*/ 315981 w 712090" name="connsiteX459"/>
              <a:gd fmla="*/ 372543 h 722928" name="connsiteY459"/>
              <a:gd fmla="*/ 320911 w 712090" name="connsiteX460"/>
              <a:gd fmla="*/ 376287 h 722928" name="connsiteY460"/>
              <a:gd fmla="*/ 333888 w 712090" name="connsiteX461"/>
              <a:gd fmla="*/ 378225 h 722928" name="connsiteY461"/>
              <a:gd fmla="*/ 336562 w 712090" name="connsiteX462"/>
              <a:gd fmla="*/ 378006 h 722928" name="connsiteY462"/>
              <a:gd fmla="*/ 338371 w 712090" name="connsiteX463"/>
              <a:gd fmla="*/ 378222 h 722928" name="connsiteY463"/>
              <a:gd fmla="*/ 338430 w 712090" name="connsiteX464"/>
              <a:gd fmla="*/ 378282 h 722928" name="connsiteY464"/>
              <a:gd fmla="*/ 339721 w 712090" name="connsiteX465"/>
              <a:gd fmla="*/ 378382 h 722928" name="connsiteY465"/>
              <a:gd fmla="*/ 341461 w 712090" name="connsiteX466"/>
              <a:gd fmla="*/ 378589 h 722928" name="connsiteY466"/>
              <a:gd fmla="*/ 342215 w 712090" name="connsiteX467"/>
              <a:gd fmla="*/ 378575 h 722928" name="connsiteY467"/>
              <a:gd fmla="*/ 339721 w 712090" name="connsiteX468"/>
              <a:gd fmla="*/ 378382 h 722928" name="connsiteY468"/>
              <a:gd fmla="*/ 338371 w 712090" name="connsiteX469"/>
              <a:gd fmla="*/ 378222 h 722928" name="connsiteY469"/>
              <a:gd fmla="*/ 338267 w 712090" name="connsiteX470"/>
              <a:gd fmla="*/ 378114 h 722928" name="connsiteY470"/>
              <a:gd fmla="*/ 338897 w 712090" name="connsiteX471"/>
              <a:gd fmla="*/ 378224 h 722928" name="connsiteY471"/>
              <a:gd fmla="*/ 340488 w 712090" name="connsiteX472"/>
              <a:gd fmla="*/ 377686 h 722928" name="connsiteY472"/>
              <a:gd fmla="*/ 344746 w 712090" name="connsiteX473"/>
              <a:gd fmla="*/ 377339 h 722928" name="connsiteY473"/>
              <a:gd fmla="*/ 347283 w 712090" name="connsiteX474"/>
              <a:gd fmla="*/ 378224 h 722928" name="connsiteY474"/>
              <a:gd fmla="*/ 350780 w 712090" name="connsiteX475"/>
              <a:gd fmla="*/ 377632 h 722928" name="connsiteY475"/>
              <a:gd fmla="*/ 351629 w 712090" name="connsiteX476"/>
              <a:gd fmla="*/ 377087 h 722928" name="connsiteY476"/>
              <a:gd fmla="*/ 350924 w 712090" name="connsiteX477"/>
              <a:gd fmla="*/ 377238 h 722928" name="connsiteY477"/>
              <a:gd fmla="*/ 350168 w 712090" name="connsiteX478"/>
              <a:gd fmla="*/ 376897 h 722928" name="connsiteY478"/>
              <a:gd fmla="*/ 344746 w 712090" name="connsiteX479"/>
              <a:gd fmla="*/ 377339 h 722928" name="connsiteY479"/>
              <a:gd fmla="*/ 343155 w 712090" name="connsiteX480"/>
              <a:gd fmla="*/ 376784 h 722928" name="connsiteY480"/>
              <a:gd fmla="*/ 347020 w 712090" name="connsiteX481"/>
              <a:gd fmla="*/ 375478 h 722928" name="connsiteY481"/>
              <a:gd fmla="*/ 341322 w 712090" name="connsiteX482"/>
              <a:gd fmla="*/ 372910 h 722928" name="connsiteY482"/>
              <a:gd fmla="*/ 340760 w 712090" name="connsiteX483"/>
              <a:gd fmla="*/ 373131 h 722928" name="connsiteY483"/>
              <a:gd fmla="*/ 336769 w 712090" name="connsiteX484"/>
              <a:gd fmla="*/ 372520 h 722928" name="connsiteY484"/>
              <a:gd fmla="*/ 339172 w 712090" name="connsiteX485"/>
              <a:gd fmla="*/ 371940 h 722928" name="connsiteY485"/>
              <a:gd fmla="*/ 337602 w 712090" name="connsiteX486"/>
              <a:gd fmla="*/ 371233 h 722928" name="connsiteY486"/>
              <a:gd fmla="*/ 331741 w 712090" name="connsiteX487"/>
              <a:gd fmla="*/ 371393 h 722928" name="connsiteY487"/>
              <a:gd fmla="*/ 326903 w 712090" name="connsiteX488"/>
              <a:gd fmla="*/ 366410 h 722928" name="connsiteY488"/>
              <a:gd fmla="*/ 321085 w 712090" name="connsiteX489"/>
              <a:gd fmla="*/ 363787 h 722928" name="connsiteY489"/>
              <a:gd fmla="*/ 322895 w 712090" name="connsiteX490"/>
              <a:gd fmla="*/ 368357 h 722928" name="connsiteY490"/>
              <a:gd fmla="*/ 316890 w 712090" name="connsiteX491"/>
              <a:gd fmla="*/ 362985 h 722928" name="connsiteY491"/>
              <a:gd fmla="*/ 316753 w 712090" name="connsiteX492"/>
              <a:gd fmla="*/ 356064 h 722928" name="connsiteY492"/>
              <a:gd fmla="*/ 315416 w 712090" name="connsiteX493"/>
              <a:gd fmla="*/ 352850 h 722928" name="connsiteY493"/>
              <a:gd fmla="*/ 309079 w 712090" name="connsiteX494"/>
              <a:gd fmla="*/ 355999 h 722928" name="connsiteY494"/>
              <a:gd fmla="*/ 311409 w 712090" name="connsiteX495"/>
              <a:gd fmla="*/ 351369 h 722928" name="connsiteY495"/>
              <a:gd fmla="*/ 315075 w 712090" name="connsiteX496"/>
              <a:gd fmla="*/ 352032 h 722928" name="connsiteY496"/>
              <a:gd fmla="*/ 313244 w 712090" name="connsiteX497"/>
              <a:gd fmla="*/ 347630 h 722928" name="connsiteY497"/>
              <a:gd fmla="*/ 315515 w 712090" name="connsiteX498"/>
              <a:gd fmla="*/ 331742 h 722928" name="connsiteY498"/>
              <a:gd fmla="*/ 321005 w 712090" name="connsiteX499"/>
              <a:gd fmla="*/ 324922 h 722928" name="connsiteY499"/>
              <a:gd fmla="*/ 337406 w 712090" name="connsiteX500"/>
              <a:gd fmla="*/ 315788 h 722928" name="connsiteY500"/>
              <a:gd fmla="*/ 342071 w 712090" name="connsiteX501"/>
              <a:gd fmla="*/ 314387 h 722928" name="connsiteY501"/>
              <a:gd fmla="*/ 342071 w 712090" name="connsiteX502"/>
              <a:gd fmla="*/ 321892 h 722928" name="connsiteY502"/>
              <a:gd fmla="*/ 319708 w 712090" name="connsiteX503"/>
              <a:gd fmla="*/ 340653 h 722928" name="connsiteY503"/>
              <a:gd fmla="*/ 319708 w 712090" name="connsiteX504"/>
              <a:gd fmla="*/ 344887 h 722928" name="connsiteY504"/>
              <a:gd fmla="*/ 323988 w 712090" name="connsiteX505"/>
              <a:gd fmla="*/ 344887 h 722928" name="connsiteY505"/>
              <a:gd fmla="*/ 340806 w 712090" name="connsiteX506"/>
              <a:gd fmla="*/ 364944 h 722928" name="connsiteY506"/>
              <a:gd fmla="*/ 334030 w 712090" name="connsiteX507"/>
              <a:gd fmla="*/ 366066 h 722928" name="connsiteY507"/>
              <a:gd fmla="*/ 327715 w 712090" name="connsiteX508"/>
              <a:gd fmla="*/ 359703 h 722928" name="connsiteY508"/>
              <a:gd fmla="*/ 325851 w 712090" name="connsiteX509"/>
              <a:gd fmla="*/ 358777 h 722928" name="connsiteY509"/>
              <a:gd fmla="*/ 325519 w 712090" name="connsiteX510"/>
              <a:gd fmla="*/ 359604 h 722928" name="connsiteY510"/>
              <a:gd fmla="*/ 321937 w 712090" name="connsiteX511"/>
              <a:gd fmla="*/ 355214 h 722928" name="connsiteY511"/>
              <a:gd fmla="*/ 323988 w 712090" name="connsiteX512"/>
              <a:gd fmla="*/ 348591 h 722928" name="connsiteY512"/>
              <a:gd fmla="*/ 319708 w 712090" name="connsiteX513"/>
              <a:gd fmla="*/ 348591 h 722928" name="connsiteY513"/>
              <a:gd fmla="*/ 319708 w 712090" name="connsiteX514"/>
              <a:gd fmla="*/ 352482 h 722928" name="connsiteY514"/>
              <a:gd fmla="*/ 321937 w 712090" name="connsiteX515"/>
              <a:gd fmla="*/ 355214 h 722928" name="connsiteY515"/>
              <a:gd fmla="*/ 321667 w 712090" name="connsiteX516"/>
              <a:gd fmla="*/ 356087 h 722928" name="connsiteY516"/>
              <a:gd fmla="*/ 325243 w 712090" name="connsiteX517"/>
              <a:gd fmla="*/ 360288 h 722928" name="connsiteY517"/>
              <a:gd fmla="*/ 325519 w 712090" name="connsiteX518"/>
              <a:gd fmla="*/ 359604 h 722928" name="connsiteY518"/>
              <a:gd fmla="*/ 329941 w 712090" name="connsiteX519"/>
              <a:gd fmla="*/ 365024 h 722928" name="connsiteY519"/>
              <a:gd fmla="*/ 329520 w 712090" name="connsiteX520"/>
              <a:gd fmla="*/ 364855 h 722928" name="connsiteY520"/>
              <a:gd fmla="*/ 327323 w 712090" name="connsiteX521"/>
              <a:gd fmla="*/ 362730 h 722928" name="connsiteY521"/>
              <a:gd fmla="*/ 330641 w 712090" name="connsiteX522"/>
              <a:gd fmla="*/ 366627 h 722928" name="connsiteY522"/>
              <a:gd fmla="*/ 332017 w 712090" name="connsiteX523"/>
              <a:gd fmla="*/ 366399 h 722928" name="connsiteY523"/>
              <a:gd fmla="*/ 336252 w 712090" name="connsiteX524"/>
              <a:gd fmla="*/ 368304 h 722928" name="connsiteY524"/>
              <a:gd fmla="*/ 336533 w 712090" name="connsiteX525"/>
              <a:gd fmla="*/ 368587 h 722928" name="connsiteY525"/>
              <a:gd fmla="*/ 337548 w 712090" name="connsiteX526"/>
              <a:gd fmla="*/ 368887 h 722928" name="connsiteY526"/>
              <a:gd fmla="*/ 336252 w 712090" name="connsiteX527"/>
              <a:gd fmla="*/ 368304 h 722928" name="connsiteY527"/>
              <a:gd fmla="*/ 335036 w 712090" name="connsiteX528"/>
              <a:gd fmla="*/ 367079 h 722928" name="connsiteY528"/>
              <a:gd fmla="*/ 343120 w 712090" name="connsiteX529"/>
              <a:gd fmla="*/ 370339 h 722928" name="connsiteY529"/>
              <a:gd fmla="*/ 347022 w 712090" name="connsiteX530"/>
              <a:gd fmla="*/ 370046 h 722928" name="connsiteY530"/>
              <a:gd fmla="*/ 351027 w 712090" name="connsiteX531"/>
              <a:gd fmla="*/ 369080 h 722928" name="connsiteY531"/>
              <a:gd fmla="*/ 348943 w 712090" name="connsiteX532"/>
              <a:gd fmla="*/ 369902 h 722928" name="connsiteY532"/>
              <a:gd fmla="*/ 355564 w 712090" name="connsiteX533"/>
              <a:gd fmla="*/ 369405 h 722928" name="connsiteY533"/>
              <a:gd fmla="*/ 361987 w 712090" name="connsiteX534"/>
              <a:gd fmla="*/ 366039 h 722928" name="connsiteY534"/>
              <a:gd fmla="*/ 366108 w 712090" name="connsiteX535"/>
              <a:gd fmla="*/ 364581 h 722928" name="connsiteY535"/>
              <a:gd fmla="*/ 365977 w 712090" name="connsiteX536"/>
              <a:gd fmla="*/ 364912 h 722928" name="connsiteY536"/>
              <a:gd fmla="*/ 364810 w 712090" name="connsiteX537"/>
              <a:gd fmla="*/ 365777 h 722928" name="connsiteY537"/>
              <a:gd fmla="*/ 369518 w 712090" name="connsiteX538"/>
              <a:gd fmla="*/ 363548 h 722928" name="connsiteY538"/>
              <a:gd fmla="*/ 369610 w 712090" name="connsiteX539"/>
              <a:gd fmla="*/ 363342 h 722928" name="connsiteY539"/>
              <a:gd fmla="*/ 370253 w 712090" name="connsiteX540"/>
              <a:gd fmla="*/ 363114 h 722928" name="connsiteY540"/>
              <a:gd fmla="*/ 374506 w 712090" name="connsiteX541"/>
              <a:gd fmla="*/ 354230 h 722928" name="connsiteY541"/>
              <a:gd fmla="*/ 374720 w 712090" name="connsiteX542"/>
              <a:gd fmla="*/ 353504 h 722928" name="connsiteY542"/>
              <a:gd fmla="*/ 374942 w 712090" name="connsiteX543"/>
              <a:gd fmla="*/ 353318 h 722928" name="connsiteY543"/>
              <a:gd fmla="*/ 375243 w 712090" name="connsiteX544"/>
              <a:gd fmla="*/ 352689 h 722928" name="connsiteY544"/>
              <a:gd fmla="*/ 374919 w 712090" name="connsiteX545"/>
              <a:gd fmla="*/ 352827 h 722928" name="connsiteY545"/>
              <a:gd fmla="*/ 375507 w 712090" name="connsiteX546"/>
              <a:gd fmla="*/ 350835 h 722928" name="connsiteY546"/>
              <a:gd fmla="*/ 375458 w 712090" name="connsiteX547"/>
              <a:gd fmla="*/ 350360 h 722928" name="connsiteY547"/>
              <a:gd fmla="*/ 374501 w 712090" name="connsiteX548"/>
              <a:gd fmla="*/ 352341 h 722928" name="connsiteY548"/>
              <a:gd fmla="*/ 375444 w 712090" name="connsiteX549"/>
              <a:gd fmla="*/ 350220 h 722928" name="connsiteY549"/>
              <a:gd fmla="*/ 375278 w 712090" name="connsiteX550"/>
              <a:gd fmla="*/ 348591 h 722928" name="connsiteY550"/>
              <a:gd fmla="*/ 373752 w 712090" name="connsiteX551"/>
              <a:gd fmla="*/ 333618 h 722928" name="connsiteY551"/>
              <a:gd fmla="*/ 360707 w 712090" name="connsiteX552"/>
              <a:gd fmla="*/ 318140 h 722928" name="connsiteY552"/>
              <a:gd fmla="*/ 341606 w 712090" name="connsiteX553"/>
              <a:gd fmla="*/ 313449 h 722928" name="connsiteY553"/>
              <a:gd fmla="*/ 337406 w 712090" name="connsiteX554"/>
              <a:gd fmla="*/ 315788 h 722928" name="connsiteY554"/>
              <a:gd fmla="*/ 325474 w 712090" name="connsiteX555"/>
              <a:gd fmla="*/ 319371 h 722928" name="connsiteY555"/>
              <a:gd fmla="*/ 321005 w 712090" name="connsiteX556"/>
              <a:gd fmla="*/ 324922 h 722928" name="connsiteY556"/>
              <a:gd fmla="*/ 319708 w 712090" name="connsiteX557"/>
              <a:gd fmla="*/ 325644 h 722928" name="connsiteY557"/>
              <a:gd fmla="*/ 315981 w 712090" name="connsiteX558"/>
              <a:gd fmla="*/ 321892 h 722928" name="connsiteY558"/>
              <a:gd fmla="*/ 342072 w 712090" name="connsiteX559"/>
              <a:gd fmla="*/ 307352 h 722928" name="connsiteY559"/>
              <a:gd fmla="*/ 526880 w 712090" name="connsiteX560"/>
              <a:gd fmla="*/ 306848 h 722928" name="connsiteY560"/>
              <a:gd fmla="*/ 528223 w 712090" name="connsiteX561"/>
              <a:gd fmla="*/ 308195 h 722928" name="connsiteY561"/>
              <a:gd fmla="*/ 522517 w 712090" name="connsiteX562"/>
              <a:gd fmla="*/ 329187 h 722928" name="connsiteY562"/>
              <a:gd fmla="*/ 522179 w 712090" name="connsiteX563"/>
              <a:gd fmla="*/ 329017 h 722928" name="connsiteY563"/>
              <a:gd fmla="*/ 523119 w 712090" name="connsiteX564"/>
              <a:gd fmla="*/ 325715 h 722928" name="connsiteY564"/>
              <a:gd fmla="*/ 521359 w 712090" name="connsiteX565"/>
              <a:gd fmla="*/ 317767 h 722928" name="connsiteY565"/>
              <a:gd fmla="*/ 522898 w 712090" name="connsiteX566"/>
              <a:gd fmla="*/ 312619 h 722928" name="connsiteY566"/>
              <a:gd fmla="*/ 526880 w 712090" name="connsiteX567"/>
              <a:gd fmla="*/ 310621 h 722928" name="connsiteY567"/>
              <a:gd fmla="*/ 524276 w 712090" name="connsiteX568"/>
              <a:gd fmla="*/ 308009 h 722928" name="connsiteY568"/>
              <a:gd fmla="*/ 524316 w 712090" name="connsiteX569"/>
              <a:gd fmla="*/ 307877 h 722928" name="connsiteY569"/>
              <a:gd fmla="*/ 523119 w 712090" name="connsiteX570"/>
              <a:gd fmla="*/ 306848 h 722928" name="connsiteY570"/>
              <a:gd fmla="*/ 523495 w 712090" name="connsiteX571"/>
              <a:gd fmla="*/ 307225 h 722928" name="connsiteY571"/>
              <a:gd fmla="*/ 522989 w 712090" name="connsiteX572"/>
              <a:gd fmla="*/ 308409 h 722928" name="connsiteY572"/>
              <a:gd fmla="*/ 522456 w 712090" name="connsiteX573"/>
              <a:gd fmla="*/ 308623 h 722928" name="connsiteY573"/>
              <a:gd fmla="*/ 515427 w 712090" name="connsiteX574"/>
              <a:gd fmla="*/ 305818 h 722928" name="connsiteY574"/>
              <a:gd fmla="*/ 515598 w 712090" name="connsiteX575"/>
              <a:gd fmla="*/ 306848 h 722928" name="connsiteY575"/>
              <a:gd fmla="*/ 519522 w 712090" name="connsiteX576"/>
              <a:gd fmla="*/ 309473 h 722928" name="connsiteY576"/>
              <a:gd fmla="*/ 519725 w 712090" name="connsiteX577"/>
              <a:gd fmla="*/ 310389 h 722928" name="connsiteY577"/>
              <a:gd fmla="*/ 518739 w 712090" name="connsiteX578"/>
              <a:gd fmla="*/ 314705 h 722928" name="connsiteY578"/>
              <a:gd fmla="*/ 513642 w 712090" name="connsiteX579"/>
              <a:gd fmla="*/ 317263 h 722928" name="connsiteY579"/>
              <a:gd fmla="*/ 514416 w 712090" name="connsiteX580"/>
              <a:gd fmla="*/ 307171 h 722928" name="connsiteY580"/>
              <a:gd fmla="*/ 505331 w 712090" name="connsiteX581"/>
              <a:gd fmla="*/ 303487 h 722928" name="connsiteY581"/>
              <a:gd fmla="*/ 506503 w 712090" name="connsiteX582"/>
              <a:gd fmla="*/ 303963 h 722928" name="connsiteY582"/>
              <a:gd fmla="*/ 507241 w 712090" name="connsiteX583"/>
              <a:gd fmla="*/ 310621 h 722928" name="connsiteY583"/>
              <a:gd fmla="*/ 504316 w 712090" name="connsiteX584"/>
              <a:gd fmla="*/ 310621 h 722928" name="connsiteY584"/>
              <a:gd fmla="*/ 501558 w 712090" name="connsiteX585"/>
              <a:gd fmla="*/ 299804 h 722928" name="connsiteY585"/>
              <a:gd fmla="*/ 505569 w 712090" name="connsiteX586"/>
              <a:gd fmla="*/ 301816 h 722928" name="connsiteY586"/>
              <a:gd fmla="*/ 505331 w 712090" name="connsiteX587"/>
              <a:gd fmla="*/ 303487 h 722928" name="connsiteY587"/>
              <a:gd fmla="*/ 504316 w 712090" name="connsiteX588"/>
              <a:gd fmla="*/ 303074 h 722928" name="connsiteY588"/>
              <a:gd fmla="*/ 500555 w 712090" name="connsiteX589"/>
              <a:gd fmla="*/ 303074 h 722928" name="connsiteY589"/>
              <a:gd fmla="*/ 526880 w 712090" name="connsiteX590"/>
              <a:gd fmla="*/ 299300 h 722928" name="connsiteY590"/>
              <a:gd fmla="*/ 524316 w 712090" name="connsiteX591"/>
              <a:gd fmla="*/ 307877 h 722928" name="connsiteY591"/>
              <a:gd fmla="*/ 524194 w 712090" name="connsiteX592"/>
              <a:gd fmla="*/ 307926 h 722928" name="connsiteY592"/>
              <a:gd fmla="*/ 523495 w 712090" name="connsiteX593"/>
              <a:gd fmla="*/ 307225 h 722928" name="connsiteY593"/>
              <a:gd fmla="*/ 505961 w 712090" name="connsiteX594"/>
              <a:gd fmla="*/ 299065 h 722928" name="connsiteY594"/>
              <a:gd fmla="*/ 506307 w 712090" name="connsiteX595"/>
              <a:gd fmla="*/ 302186 h 722928" name="connsiteY595"/>
              <a:gd fmla="*/ 505569 w 712090" name="connsiteX596"/>
              <a:gd fmla="*/ 301816 h 722928" name="connsiteY596"/>
              <a:gd fmla="*/ 502148 w 712090" name="connsiteX597"/>
              <a:gd fmla="*/ 297880 h 722928" name="connsiteY597"/>
              <a:gd fmla="*/ 501712 w 712090" name="connsiteX598"/>
              <a:gd fmla="*/ 299300 h 722928" name="connsiteY598"/>
              <a:gd fmla="*/ 501558 w 712090" name="connsiteX599"/>
              <a:gd fmla="*/ 299804 h 722928" name="connsiteY599"/>
              <a:gd fmla="*/ 500555 w 712090" name="connsiteX600"/>
              <a:gd fmla="*/ 299300 h 722928" name="connsiteY600"/>
              <a:gd fmla="*/ 523119 w 712090" name="connsiteX601"/>
              <a:gd fmla="*/ 295527 h 722928" name="connsiteY601"/>
              <a:gd fmla="*/ 519893 w 712090" name="connsiteX602"/>
              <a:gd fmla="*/ 309652 h 722928" name="connsiteY602"/>
              <a:gd fmla="*/ 519829 w 712090" name="connsiteX603"/>
              <a:gd fmla="*/ 309678 h 722928" name="connsiteY603"/>
              <a:gd fmla="*/ 519522 w 712090" name="connsiteX604"/>
              <a:gd fmla="*/ 309473 h 722928" name="connsiteY604"/>
              <a:gd fmla="*/ 517962 w 712090" name="connsiteX605"/>
              <a:gd fmla="*/ 302427 h 722928" name="connsiteY605"/>
              <a:gd fmla="*/ 188540 w 712090" name="connsiteX606"/>
              <a:gd fmla="*/ 295132 h 722928" name="connsiteY606"/>
              <a:gd fmla="*/ 188419 w 712090" name="connsiteX607"/>
              <a:gd fmla="*/ 295527 h 722928" name="connsiteY607"/>
              <a:gd fmla="*/ 188419 w 712090" name="connsiteX608"/>
              <a:gd fmla="*/ 295372 h 722928" name="connsiteY608"/>
              <a:gd fmla="*/ 506603 w 712090" name="connsiteX609"/>
              <a:gd fmla="*/ 294554 h 722928" name="connsiteY609"/>
              <a:gd fmla="*/ 506367 w 712090" name="connsiteX610"/>
              <a:gd fmla="*/ 296213 h 722928" name="connsiteY610"/>
              <a:gd fmla="*/ 505961 w 712090" name="connsiteX611"/>
              <a:gd fmla="*/ 299065 h 722928" name="connsiteY611"/>
              <a:gd fmla="*/ 505748 w 712090" name="connsiteX612"/>
              <a:gd fmla="*/ 297144 h 722928" name="connsiteY612"/>
              <a:gd fmla="*/ 505525 w 712090" name="connsiteX613"/>
              <a:gd fmla="*/ 295131 h 722928" name="connsiteY613"/>
              <a:gd fmla="*/ 510516 w 712090" name="connsiteX614"/>
              <a:gd fmla="*/ 292460 h 722928" name="connsiteY614"/>
              <a:gd fmla="*/ 509780 w 712090" name="connsiteX615"/>
              <a:gd fmla="*/ 297060 h 722928" name="connsiteY615"/>
              <a:gd fmla="*/ 509486 w 712090" name="connsiteX616"/>
              <a:gd fmla="*/ 302131 h 722928" name="connsiteY616"/>
              <a:gd fmla="*/ 513642 w 712090" name="connsiteX617"/>
              <a:gd fmla="*/ 295074 h 722928" name="connsiteY617"/>
              <a:gd fmla="*/ 514806 w 712090" name="connsiteX618"/>
              <a:gd fmla="*/ 302081 h 722928" name="connsiteY618"/>
              <a:gd fmla="*/ 514416 w 712090" name="connsiteX619"/>
              <a:gd fmla="*/ 307171 h 722928" name="connsiteY619"/>
              <a:gd fmla="*/ 511837 w 712090" name="connsiteX620"/>
              <a:gd fmla="*/ 310621 h 722928" name="connsiteY620"/>
              <a:gd fmla="*/ 511585 w 712090" name="connsiteX621"/>
              <a:gd fmla="*/ 310621 h 722928" name="connsiteY621"/>
              <a:gd fmla="*/ 509251 w 712090" name="connsiteX622"/>
              <a:gd fmla="*/ 305079 h 722928" name="connsiteY622"/>
              <a:gd fmla="*/ 506503 w 712090" name="connsiteX623"/>
              <a:gd fmla="*/ 303963 h 722928" name="connsiteY623"/>
              <a:gd fmla="*/ 506307 w 712090" name="connsiteX624"/>
              <a:gd fmla="*/ 302186 h 722928" name="connsiteY624"/>
              <a:gd fmla="*/ 508076 w 712090" name="connsiteX625"/>
              <a:gd fmla="*/ 303074 h 722928" name="connsiteY625"/>
              <a:gd fmla="*/ 508885 w 712090" name="connsiteX626"/>
              <a:gd fmla="*/ 293333 h 722928" name="connsiteY626"/>
              <a:gd fmla="*/ 515598 w 712090" name="connsiteX627"/>
              <a:gd fmla="*/ 291753 h 722928" name="connsiteY627"/>
              <a:gd fmla="*/ 517962 w 712090" name="connsiteX628"/>
              <a:gd fmla="*/ 302427 h 722928" name="connsiteY628"/>
              <a:gd fmla="*/ 515427 w 712090" name="connsiteX629"/>
              <a:gd fmla="*/ 305818 h 722928" name="connsiteY629"/>
              <a:gd fmla="*/ 514806 w 712090" name="connsiteX630"/>
              <a:gd fmla="*/ 302081 h 722928" name="connsiteY630"/>
              <a:gd fmla="*/ 513090 w 712090" name="connsiteX631"/>
              <a:gd fmla="*/ 291753 h 722928" name="connsiteY631"/>
              <a:gd fmla="*/ 515598 w 712090" name="connsiteX632"/>
              <a:gd fmla="*/ 291753 h 722928" name="connsiteY632"/>
              <a:gd fmla="*/ 513642 w 712090" name="connsiteX633"/>
              <a:gd fmla="*/ 295074 h 722928" name="connsiteY633"/>
              <a:gd fmla="*/ 520769 w 712090" name="connsiteX634"/>
              <a:gd fmla="*/ 289395 h 722928" name="connsiteY634"/>
              <a:gd fmla="*/ 523119 w 712090" name="connsiteX635"/>
              <a:gd fmla="*/ 295527 h 722928" name="connsiteY635"/>
              <a:gd fmla="*/ 515598 w 712090" name="connsiteX636"/>
              <a:gd fmla="*/ 291753 h 722928" name="connsiteY636"/>
              <a:gd fmla="*/ 520769 w 712090" name="connsiteX637"/>
              <a:gd fmla="*/ 289395 h 722928" name="connsiteY637"/>
              <a:gd fmla="*/ 504801 w 712090" name="connsiteX638"/>
              <a:gd fmla="*/ 288588 h 722928" name="connsiteY638"/>
              <a:gd fmla="*/ 505525 w 712090" name="connsiteX639"/>
              <a:gd fmla="*/ 295131 h 722928" name="connsiteY639"/>
              <a:gd fmla="*/ 504786 w 712090" name="connsiteX640"/>
              <a:gd fmla="*/ 295527 h 722928" name="connsiteY640"/>
              <a:gd fmla="*/ 502148 w 712090" name="connsiteX641"/>
              <a:gd fmla="*/ 297880 h 722928" name="connsiteY641"/>
              <a:gd fmla="*/ 504316 w 712090" name="connsiteX642"/>
              <a:gd fmla="*/ 290810 h 722928" name="connsiteY642"/>
              <a:gd fmla="*/ 503991 w 712090" name="connsiteX643"/>
              <a:gd fmla="*/ 289671 h 722928" name="connsiteY643"/>
              <a:gd fmla="*/ 507516 w 712090" name="connsiteX644"/>
              <a:gd fmla="*/ 288140 h 722928" name="connsiteY644"/>
              <a:gd fmla="*/ 509016 w 712090" name="connsiteX645"/>
              <a:gd fmla="*/ 291753 h 722928" name="connsiteY645"/>
              <a:gd fmla="*/ 508972 w 712090" name="connsiteX646"/>
              <a:gd fmla="*/ 292292 h 722928" name="connsiteY646"/>
              <a:gd fmla="*/ 508885 w 712090" name="connsiteX647"/>
              <a:gd fmla="*/ 293333 h 722928" name="connsiteY647"/>
              <a:gd fmla="*/ 507947 w 712090" name="connsiteX648"/>
              <a:gd fmla="*/ 293835 h 722928" name="connsiteY648"/>
              <a:gd fmla="*/ 506603 w 712090" name="connsiteX649"/>
              <a:gd fmla="*/ 294554 h 722928" name="connsiteY649"/>
              <a:gd fmla="*/ 2560 w 712090" name="connsiteX650"/>
              <a:gd fmla="*/ 286663 h 722928" name="connsiteY650"/>
              <a:gd fmla="*/ 5938 w 712090" name="connsiteX651"/>
              <a:gd fmla="*/ 300156 h 722928" name="connsiteY651"/>
              <a:gd fmla="*/ 3761 w 712090" name="connsiteX652"/>
              <a:gd fmla="*/ 301787 h 722928" name="connsiteY652"/>
              <a:gd fmla="*/ 0 w 712090" name="connsiteX653"/>
              <a:gd fmla="*/ 298970 h 722928" name="connsiteY653"/>
              <a:gd fmla="*/ 503119 w 712090" name="connsiteX654"/>
              <a:gd fmla="*/ 286608 h 722928" name="connsiteY654"/>
              <a:gd fmla="*/ 503991 w 712090" name="connsiteX655"/>
              <a:gd fmla="*/ 289671 h 722928" name="connsiteY655"/>
              <a:gd fmla="*/ 496794 w 712090" name="connsiteX656"/>
              <a:gd fmla="*/ 299300 h 722928" name="connsiteY656"/>
              <a:gd fmla="*/ 507051 w 712090" name="connsiteX657"/>
              <a:gd fmla="*/ 285578 h 722928" name="connsiteY657"/>
              <a:gd fmla="*/ 507826 w 712090" name="connsiteX658"/>
              <a:gd fmla="*/ 285967 h 722928" name="connsiteY658"/>
              <a:gd fmla="*/ 507516 w 712090" name="connsiteX659"/>
              <a:gd fmla="*/ 288140 h 722928" name="connsiteY659"/>
              <a:gd fmla="*/ 506666 w 712090" name="connsiteX660"/>
              <a:gd fmla="*/ 286093 h 722928" name="connsiteY660"/>
              <a:gd fmla="*/ 511837 w 712090" name="connsiteX661"/>
              <a:gd fmla="*/ 284206 h 722928" name="connsiteY661"/>
              <a:gd fmla="*/ 513090 w 712090" name="connsiteX662"/>
              <a:gd fmla="*/ 291753 h 722928" name="connsiteY662"/>
              <a:gd fmla="*/ 511837 w 712090" name="connsiteX663"/>
              <a:gd fmla="*/ 291753 h 722928" name="connsiteY663"/>
              <a:gd fmla="*/ 510516 w 712090" name="connsiteX664"/>
              <a:gd fmla="*/ 292460 h 722928" name="connsiteY664"/>
              <a:gd fmla="*/ 511042 w 712090" name="connsiteX665"/>
              <a:gd fmla="*/ 289177 h 722928" name="connsiteY665"/>
              <a:gd fmla="*/ 511278 w 712090" name="connsiteX666"/>
              <a:gd fmla="*/ 287699 h 722928" name="connsiteY666"/>
              <a:gd fmla="*/ 511837 w 712090" name="connsiteX667"/>
              <a:gd fmla="*/ 287980 h 722928" name="connsiteY667"/>
              <a:gd fmla="*/ 511317 w 712090" name="connsiteX668"/>
              <a:gd fmla="*/ 287458 h 722928" name="connsiteY668"/>
              <a:gd fmla="*/ 508076 w 712090" name="connsiteX669"/>
              <a:gd fmla="*/ 284206 h 722928" name="connsiteY669"/>
              <a:gd fmla="*/ 511317 w 712090" name="connsiteX670"/>
              <a:gd fmla="*/ 287458 h 722928" name="connsiteY670"/>
              <a:gd fmla="*/ 511278 w 712090" name="connsiteX671"/>
              <a:gd fmla="*/ 287699 h 722928" name="connsiteY671"/>
              <a:gd fmla="*/ 507826 w 712090" name="connsiteX672"/>
              <a:gd fmla="*/ 285967 h 722928" name="connsiteY672"/>
              <a:gd fmla="*/ 504316 w 712090" name="connsiteX673"/>
              <a:gd fmla="*/ 284206 h 722928" name="connsiteY673"/>
              <a:gd fmla="*/ 506295 w 712090" name="connsiteX674"/>
              <a:gd fmla="*/ 285199 h 722928" name="connsiteY674"/>
              <a:gd fmla="*/ 506666 w 712090" name="connsiteX675"/>
              <a:gd fmla="*/ 286093 h 722928" name="connsiteY675"/>
              <a:gd fmla="*/ 504801 w 712090" name="connsiteX676"/>
              <a:gd fmla="*/ 288588 h 722928" name="connsiteY676"/>
              <a:gd fmla="*/ 512777 w 712090" name="connsiteX677"/>
              <a:gd fmla="*/ 282791 h 722928" name="connsiteY677"/>
              <a:gd fmla="*/ 511837 w 712090" name="connsiteX678"/>
              <a:gd fmla="*/ 284206 h 722928" name="connsiteY678"/>
              <a:gd fmla="*/ 510583 w 712090" name="connsiteX679"/>
              <a:gd fmla="*/ 283452 h 722928" name="connsiteY679"/>
              <a:gd fmla="*/ 509486 w 712090" name="connsiteX680"/>
              <a:gd fmla="*/ 282791 h 722928" name="connsiteY680"/>
              <a:gd fmla="*/ 510583 w 712090" name="connsiteX681"/>
              <a:gd fmla="*/ 283452 h 722928" name="connsiteY681"/>
              <a:gd fmla="*/ 508076 w 712090" name="connsiteX682"/>
              <a:gd fmla="*/ 284206 h 722928" name="connsiteY682"/>
              <a:gd fmla="*/ 507051 w 712090" name="connsiteX683"/>
              <a:gd fmla="*/ 285578 h 722928" name="connsiteY683"/>
              <a:gd fmla="*/ 506295 w 712090" name="connsiteX684"/>
              <a:gd fmla="*/ 285199 h 722928" name="connsiteY684"/>
              <a:gd fmla="*/ 505723 w 712090" name="connsiteX685"/>
              <a:gd fmla="*/ 283821 h 722928" name="connsiteY685"/>
              <a:gd fmla="*/ 193433 w 712090" name="connsiteX686"/>
              <a:gd fmla="*/ 279175 h 722928" name="connsiteY686"/>
              <a:gd fmla="*/ 195940 w 712090" name="connsiteX687"/>
              <a:gd fmla="*/ 280433 h 722928" name="connsiteY687"/>
              <a:gd fmla="*/ 188540 w 712090" name="connsiteX688"/>
              <a:gd fmla="*/ 295132 h 722928" name="connsiteY688"/>
              <a:gd fmla="*/ 193589 w 712090" name="connsiteX689"/>
              <a:gd fmla="*/ 275716 h 722928" name="connsiteY689"/>
              <a:gd fmla="*/ 194149 w 712090" name="connsiteX690"/>
              <a:gd fmla="*/ 276839 h 722928" name="connsiteY690"/>
              <a:gd fmla="*/ 193433 w 712090" name="connsiteX691"/>
              <a:gd fmla="*/ 279175 h 722928" name="connsiteY691"/>
              <a:gd fmla="*/ 188419 w 712090" name="connsiteX692"/>
              <a:gd fmla="*/ 276659 h 722928" name="connsiteY692"/>
              <a:gd fmla="*/ 193589 w 712090" name="connsiteX693"/>
              <a:gd fmla="*/ 275716 h 722928" name="connsiteY693"/>
              <a:gd fmla="*/ 5232 w 712090" name="connsiteX694"/>
              <a:gd fmla="*/ 273821 h 722928" name="connsiteY694"/>
              <a:gd fmla="*/ 2560 w 712090" name="connsiteX695"/>
              <a:gd fmla="*/ 286663 h 722928" name="connsiteY695"/>
              <a:gd fmla="*/ 0 w 712090" name="connsiteX696"/>
              <a:gd fmla="*/ 276434 h 722928" name="connsiteY696"/>
              <a:gd fmla="*/ 481752 w 712090" name="connsiteX697"/>
              <a:gd fmla="*/ 269112 h 722928" name="connsiteY697"/>
              <a:gd fmla="*/ 485512 w 712090" name="connsiteX698"/>
              <a:gd fmla="*/ 272885 h 722928" name="connsiteY698"/>
              <a:gd fmla="*/ 481752 w 712090" name="connsiteX699"/>
              <a:gd fmla="*/ 269112 h 722928" name="connsiteY699"/>
              <a:gd fmla="*/ 201436 w 712090" name="connsiteX700"/>
              <a:gd fmla="*/ 269112 h 722928" name="connsiteY700"/>
              <a:gd fmla="*/ 207222 w 712090" name="connsiteX701"/>
              <a:gd fmla="*/ 269112 h 722928" name="connsiteY701"/>
              <a:gd fmla="*/ 203461 w 712090" name="connsiteX702"/>
              <a:gd fmla="*/ 271942 h 722928" name="connsiteY702"/>
              <a:gd fmla="*/ 201111 w 712090" name="connsiteX703"/>
              <a:gd fmla="*/ 270173 h 722928" name="connsiteY703"/>
              <a:gd fmla="*/ 508365 w 712090" name="connsiteX704"/>
              <a:gd fmla="*/ 259243 h 722928" name="connsiteY704"/>
              <a:gd fmla="*/ 506196 w 712090" name="connsiteX705"/>
              <a:gd fmla="*/ 264867 h 722928" name="connsiteY705"/>
              <a:gd fmla="*/ 500555 w 712090" name="connsiteX706"/>
              <a:gd fmla="*/ 276659 h 722928" name="connsiteY706"/>
              <a:gd fmla="*/ 504316 w 712090" name="connsiteX707"/>
              <a:gd fmla="*/ 280433 h 722928" name="connsiteY707"/>
              <a:gd fmla="*/ 505723 w 712090" name="connsiteX708"/>
              <a:gd fmla="*/ 283821 h 722928" name="connsiteY708"/>
              <a:gd fmla="*/ 504316 w 712090" name="connsiteX709"/>
              <a:gd fmla="*/ 284206 h 722928" name="connsiteY709"/>
              <a:gd fmla="*/ 503119 w 712090" name="connsiteX710"/>
              <a:gd fmla="*/ 286608 h 722928" name="connsiteY710"/>
              <a:gd fmla="*/ 502670 w 712090" name="connsiteX711"/>
              <a:gd fmla="*/ 285032 h 722928" name="connsiteY711"/>
              <a:gd fmla="*/ 496794 w 712090" name="connsiteX712"/>
              <a:gd fmla="*/ 284206 h 722928" name="connsiteY712"/>
              <a:gd fmla="*/ 493034 w 712090" name="connsiteX713"/>
              <a:gd fmla="*/ 280433 h 722928" name="connsiteY713"/>
              <a:gd fmla="*/ 494705 w 712090" name="connsiteX714"/>
              <a:gd fmla="*/ 277079 h 722928" name="connsiteY714"/>
              <a:gd fmla="*/ 494914 w 712090" name="connsiteX715"/>
              <a:gd fmla="*/ 277603 h 722928" name="connsiteY715"/>
              <a:gd fmla="*/ 496794 w 712090" name="connsiteX716"/>
              <a:gd fmla="*/ 276659 h 722928" name="connsiteY716"/>
              <a:gd fmla="*/ 206055 w 712090" name="connsiteX717"/>
              <a:gd fmla="*/ 249073 h 722928" name="connsiteY717"/>
              <a:gd fmla="*/ 207222 w 712090" name="connsiteX718"/>
              <a:gd fmla="*/ 250244 h 722928" name="connsiteY718"/>
              <a:gd fmla="*/ 201436 w 712090" name="connsiteX719"/>
              <a:gd fmla="*/ 269112 h 722928" name="connsiteY719"/>
              <a:gd fmla="*/ 199701 w 712090" name="connsiteX720"/>
              <a:gd fmla="*/ 269112 h 722928" name="connsiteY720"/>
              <a:gd fmla="*/ 213110 w 712090" name="connsiteX721"/>
              <a:gd fmla="*/ 248605 h 722928" name="connsiteY721"/>
              <a:gd fmla="*/ 214743 w 712090" name="connsiteX722"/>
              <a:gd fmla="*/ 250244 h 722928" name="connsiteY722"/>
              <a:gd fmla="*/ 212451 w 712090" name="connsiteX723"/>
              <a:gd fmla="*/ 250901 h 722928" name="connsiteY723"/>
              <a:gd fmla="*/ 203461 w 712090" name="connsiteX724"/>
              <a:gd fmla="*/ 246470 h 722928" name="connsiteY724"/>
              <a:gd fmla="*/ 199701 w 712090" name="connsiteX725"/>
              <a:gd fmla="*/ 269112 h 722928" name="connsiteY725"/>
              <a:gd fmla="*/ 201111 w 712090" name="connsiteX726"/>
              <a:gd fmla="*/ 270173 h 722928" name="connsiteY726"/>
              <a:gd fmla="*/ 192179 w 712090" name="connsiteX727"/>
              <a:gd fmla="*/ 299300 h 722928" name="connsiteY727"/>
              <a:gd fmla="*/ 188419 w 712090" name="connsiteX728"/>
              <a:gd fmla="*/ 295527 h 722928" name="connsiteY728"/>
              <a:gd fmla="*/ 192179 w 712090" name="connsiteX729"/>
              <a:gd fmla="*/ 295527 h 722928" name="connsiteY729"/>
              <a:gd fmla="*/ 195940 w 712090" name="connsiteX730"/>
              <a:gd fmla="*/ 280433 h 722928" name="connsiteY730"/>
              <a:gd fmla="*/ 194149 w 712090" name="connsiteX731"/>
              <a:gd fmla="*/ 276839 h 722928" name="connsiteY731"/>
              <a:gd fmla="*/ 479318 w 712090" name="connsiteX732"/>
              <a:gd fmla="*/ 245582 h 722928" name="connsiteY732"/>
              <a:gd fmla="*/ 478827 w 712090" name="connsiteX733"/>
              <a:gd fmla="*/ 247309 h 722928" name="connsiteY733"/>
              <a:gd fmla="*/ 477991 w 712090" name="connsiteX734"/>
              <a:gd fmla="*/ 246470 h 722928" name="connsiteY734"/>
              <a:gd fmla="*/ 205342 w 712090" name="connsiteX735"/>
              <a:gd fmla="*/ 245527 h 722928" name="connsiteY735"/>
              <a:gd fmla="*/ 206365 w 712090" name="connsiteX736"/>
              <a:gd fmla="*/ 248095 h 722928" name="connsiteY736"/>
              <a:gd fmla="*/ 206055 w 712090" name="connsiteX737"/>
              <a:gd fmla="*/ 249073 h 722928" name="connsiteY737"/>
              <a:gd fmla="*/ 203461 w 712090" name="connsiteX738"/>
              <a:gd fmla="*/ 246470 h 722928" name="connsiteY738"/>
              <a:gd fmla="*/ 205342 w 712090" name="connsiteX739"/>
              <a:gd fmla="*/ 245527 h 722928" name="connsiteY739"/>
              <a:gd fmla="*/ 496794 w 712090" name="connsiteX740"/>
              <a:gd fmla="*/ 242697 h 722928" name="connsiteY740"/>
              <a:gd fmla="*/ 494629 w 712090" name="connsiteX741"/>
              <a:gd fmla="*/ 260078 h 722928" name="connsiteY741"/>
              <a:gd fmla="*/ 485512 w 712090" name="connsiteX742"/>
              <a:gd fmla="*/ 272885 h 722928" name="connsiteY742"/>
              <a:gd fmla="*/ 490109 w 712090" name="connsiteX743"/>
              <a:gd fmla="*/ 254437 h 722928" name="connsiteY743"/>
              <a:gd fmla="*/ 489273 w 712090" name="connsiteX744"/>
              <a:gd fmla="*/ 238923 h 722928" name="connsiteY744"/>
              <a:gd fmla="*/ 493034 w 712090" name="connsiteX745"/>
              <a:gd fmla="*/ 242697 h 722928" name="connsiteY745"/>
              <a:gd fmla="*/ 490109 w 712090" name="connsiteX746"/>
              <a:gd fmla="*/ 254437 h 722928" name="connsiteY746"/>
              <a:gd fmla="*/ 481752 w 712090" name="connsiteX747"/>
              <a:gd fmla="*/ 269112 h 722928" name="connsiteY747"/>
              <a:gd fmla="*/ 484487 w 712090" name="connsiteX748"/>
              <a:gd fmla="*/ 249901 h 722928" name="connsiteY748"/>
              <a:gd fmla="*/ 489273 w 712090" name="connsiteX749"/>
              <a:gd fmla="*/ 242697 h 722928" name="connsiteY749"/>
              <a:gd fmla="*/ 485512 w 712090" name="connsiteX750"/>
              <a:gd fmla="*/ 242697 h 722928" name="connsiteY750"/>
              <a:gd fmla="*/ 484487 w 712090" name="connsiteX751"/>
              <a:gd fmla="*/ 249901 h 722928" name="connsiteY751"/>
              <a:gd fmla="*/ 481752 w 712090" name="connsiteX752"/>
              <a:gd fmla="*/ 254018 h 722928" name="connsiteY752"/>
              <a:gd fmla="*/ 477991 w 712090" name="connsiteX753"/>
              <a:gd fmla="*/ 250244 h 722928" name="connsiteY753"/>
              <a:gd fmla="*/ 478827 w 712090" name="connsiteX754"/>
              <a:gd fmla="*/ 247309 h 722928" name="connsiteY754"/>
              <a:gd fmla="*/ 481752 w 712090" name="connsiteX755"/>
              <a:gd fmla="*/ 250244 h 722928" name="connsiteY755"/>
              <a:gd fmla="*/ 483964 w 712090" name="connsiteX756"/>
              <a:gd fmla="*/ 242475 h 722928" name="connsiteY756"/>
              <a:gd fmla="*/ 222683 w 712090" name="connsiteX757"/>
              <a:gd fmla="*/ 235569 h 722928" name="connsiteY757"/>
              <a:gd fmla="*/ 226025 w 712090" name="connsiteX758"/>
              <a:gd fmla="*/ 238923 h 722928" name="connsiteY758"/>
              <a:gd fmla="*/ 222265 w 712090" name="connsiteX759"/>
              <a:gd fmla="*/ 238923 h 722928" name="connsiteY759"/>
              <a:gd fmla="*/ 237307 w 712090" name="connsiteX760"/>
              <a:gd fmla="*/ 227603 h 722928" name="connsiteY760"/>
              <a:gd fmla="*/ 244829 w 712090" name="connsiteX761"/>
              <a:gd fmla="*/ 231376 h 722928" name="connsiteY761"/>
              <a:gd fmla="*/ 237307 w 712090" name="connsiteX762"/>
              <a:gd fmla="*/ 227603 h 722928" name="connsiteY762"/>
              <a:gd fmla="*/ 429102 w 712090" name="connsiteX763"/>
              <a:gd fmla="*/ 220055 h 722928" name="connsiteY763"/>
              <a:gd fmla="*/ 432863 w 712090" name="connsiteX764"/>
              <a:gd fmla="*/ 220055 h 722928" name="connsiteY764"/>
              <a:gd fmla="*/ 429102 w 712090" name="connsiteX765"/>
              <a:gd fmla="*/ 220055 h 722928" name="connsiteY765"/>
              <a:gd fmla="*/ 224705 w 712090" name="connsiteX766"/>
              <a:gd fmla="*/ 219335 h 722928" name="connsiteY766"/>
              <a:gd fmla="*/ 222892 w 712090" name="connsiteX767"/>
              <a:gd fmla="*/ 233892 h 722928" name="connsiteY767"/>
              <a:gd fmla="*/ 222266 w 712090" name="connsiteX768"/>
              <a:gd fmla="*/ 235148 h 722928" name="connsiteY768"/>
              <a:gd fmla="*/ 222863 w 712090" name="connsiteX769"/>
              <a:gd fmla="*/ 234121 h 722928" name="connsiteY769"/>
              <a:gd fmla="*/ 222683 w 712090" name="connsiteX770"/>
              <a:gd fmla="*/ 235569 h 722928" name="connsiteY770"/>
              <a:gd fmla="*/ 222265 w 712090" name="connsiteX771"/>
              <a:gd fmla="*/ 235150 h 722928" name="connsiteY771"/>
              <a:gd fmla="*/ 214743 w 712090" name="connsiteX772"/>
              <a:gd fmla="*/ 250244 h 722928" name="connsiteY772"/>
              <a:gd fmla="*/ 222371 w 712090" name="connsiteX773"/>
              <a:gd fmla="*/ 224732 h 722928" name="connsiteY773"/>
              <a:gd fmla="*/ 231666 w 712090" name="connsiteX774"/>
              <a:gd fmla="*/ 216282 h 722928" name="connsiteY774"/>
              <a:gd fmla="*/ 230491 w 712090" name="connsiteX775"/>
              <a:gd fmla="*/ 220999 h 722928" name="connsiteY775"/>
              <a:gd fmla="*/ 222863 w 712090" name="connsiteX776"/>
              <a:gd fmla="*/ 234121 h 722928" name="connsiteY776"/>
              <a:gd fmla="*/ 222892 w 712090" name="connsiteX777"/>
              <a:gd fmla="*/ 233892 h 722928" name="connsiteY777"/>
              <a:gd fmla="*/ 225190 w 712090" name="connsiteX778"/>
              <a:gd fmla="*/ 215443 h 722928" name="connsiteY778"/>
              <a:gd fmla="*/ 226025 w 712090" name="connsiteX779"/>
              <a:gd fmla="*/ 216282 h 722928" name="connsiteY779"/>
              <a:gd fmla="*/ 224705 w 712090" name="connsiteX780"/>
              <a:gd fmla="*/ 219335 h 722928" name="connsiteY780"/>
              <a:gd fmla="*/ 225219 w 712090" name="connsiteX781"/>
              <a:gd fmla="*/ 215203 h 722928" name="connsiteY781"/>
              <a:gd fmla="*/ 225190 w 712090" name="connsiteX782"/>
              <a:gd fmla="*/ 215443 h 722928" name="connsiteY782"/>
              <a:gd fmla="*/ 225157 w 712090" name="connsiteX783"/>
              <a:gd fmla="*/ 215411 h 722928" name="connsiteY783"/>
              <a:gd fmla="*/ 223876 w 712090" name="connsiteX784"/>
              <a:gd fmla="*/ 214125 h 722928" name="connsiteY784"/>
              <a:gd fmla="*/ 225157 w 712090" name="connsiteX785"/>
              <a:gd fmla="*/ 215411 h 722928" name="connsiteY785"/>
              <a:gd fmla="*/ 222371 w 712090" name="connsiteX786"/>
              <a:gd fmla="*/ 224732 h 722928" name="connsiteY786"/>
              <a:gd fmla="*/ 215213 w 712090" name="connsiteX787"/>
              <a:gd fmla="*/ 241282 h 722928" name="connsiteY787"/>
              <a:gd fmla="*/ 213110 w 712090" name="connsiteX788"/>
              <a:gd fmla="*/ 248605 h 722928" name="connsiteY788"/>
              <a:gd fmla="*/ 210983 w 712090" name="connsiteX789"/>
              <a:gd fmla="*/ 246470 h 722928" name="connsiteY789"/>
              <a:gd fmla="*/ 435517 w 712090" name="connsiteX790"/>
              <a:gd fmla="*/ 213840 h 722928" name="connsiteY790"/>
              <a:gd fmla="*/ 435871 w 712090" name="connsiteX791"/>
              <a:gd fmla="*/ 214018 h 722928" name="connsiteY791"/>
              <a:gd fmla="*/ 432863 w 712090" name="connsiteX792"/>
              <a:gd fmla="*/ 220055 h 722928" name="connsiteY792"/>
              <a:gd fmla="*/ 222265 w 712090" name="connsiteX793"/>
              <a:gd fmla="*/ 212508 h 722928" name="connsiteY793"/>
              <a:gd fmla="*/ 210983 w 712090" name="connsiteX794"/>
              <a:gd fmla="*/ 246470 h 722928" name="connsiteY794"/>
              <a:gd fmla="*/ 211453 w 712090" name="connsiteX795"/>
              <a:gd fmla="*/ 251188 h 722928" name="connsiteY795"/>
              <a:gd fmla="*/ 212451 w 712090" name="connsiteX796"/>
              <a:gd fmla="*/ 250901 h 722928" name="connsiteY796"/>
              <a:gd fmla="*/ 207222 w 712090" name="connsiteX797"/>
              <a:gd fmla="*/ 269112 h 722928" name="connsiteY797"/>
              <a:gd fmla="*/ 207222 w 712090" name="connsiteX798"/>
              <a:gd fmla="*/ 250244 h 722928" name="connsiteY798"/>
              <a:gd fmla="*/ 206365 w 712090" name="connsiteX799"/>
              <a:gd fmla="*/ 248095 h 722928" name="connsiteY799"/>
              <a:gd fmla="*/ 209572 w 712090" name="connsiteX800"/>
              <a:gd fmla="*/ 237980 h 722928" name="connsiteY800"/>
              <a:gd fmla="*/ 222265 w 712090" name="connsiteX801"/>
              <a:gd fmla="*/ 212508 h 722928" name="connsiteY801"/>
              <a:gd fmla="*/ 225595 w 712090" name="connsiteX802"/>
              <a:gd fmla="*/ 212185 h 722928" name="connsiteY802"/>
              <a:gd fmla="*/ 226025 w 712090" name="connsiteX803"/>
              <a:gd fmla="*/ 212508 h 722928" name="connsiteY803"/>
              <a:gd fmla="*/ 225219 w 712090" name="connsiteX804"/>
              <a:gd fmla="*/ 215203 h 722928" name="connsiteY804"/>
              <a:gd fmla="*/ 232711 w 712090" name="connsiteX805"/>
              <a:gd fmla="*/ 212089 h 722928" name="connsiteY805"/>
              <a:gd fmla="*/ 233547 w 712090" name="connsiteX806"/>
              <a:gd fmla="*/ 212508 h 722928" name="connsiteY806"/>
              <a:gd fmla="*/ 231666 w 712090" name="connsiteX807"/>
              <a:gd fmla="*/ 216282 h 722928" name="connsiteY807"/>
              <a:gd fmla="*/ 210960 w 712090" name="connsiteX808"/>
              <a:gd fmla="*/ 211745 h 722928" name="connsiteY808"/>
              <a:gd fmla="*/ 198234 w 712090" name="connsiteX809"/>
              <a:gd fmla="*/ 233655 h 722928" name="connsiteY809"/>
              <a:gd fmla="*/ 184290 w 712090" name="connsiteX810"/>
              <a:gd fmla="*/ 246551 h 722928" name="connsiteY810"/>
              <a:gd fmla="*/ 180525 w 712090" name="connsiteX811"/>
              <a:gd fmla="*/ 242789 h 722928" name="connsiteY811"/>
              <a:gd fmla="*/ 224145 w 712090" name="connsiteX812"/>
              <a:gd fmla="*/ 211093 h 722928" name="connsiteY812"/>
              <a:gd fmla="*/ 224868 w 712090" name="connsiteX813"/>
              <a:gd fmla="*/ 211637 h 722928" name="connsiteY813"/>
              <a:gd fmla="*/ 223876 w 712090" name="connsiteX814"/>
              <a:gd fmla="*/ 214125 h 722928" name="connsiteY814"/>
              <a:gd fmla="*/ 222265 w 712090" name="connsiteX815"/>
              <a:gd fmla="*/ 212508 h 722928" name="connsiteY815"/>
              <a:gd fmla="*/ 224145 w 712090" name="connsiteX816"/>
              <a:gd fmla="*/ 211093 h 722928" name="connsiteY816"/>
              <a:gd fmla="*/ 271154 w 712090" name="connsiteX817"/>
              <a:gd fmla="*/ 208735 h 722928" name="connsiteY817"/>
              <a:gd fmla="*/ 274914 w 712090" name="connsiteX818"/>
              <a:gd fmla="*/ 212508 h 722928" name="connsiteY818"/>
              <a:gd fmla="*/ 271154 w 712090" name="connsiteX819"/>
              <a:gd fmla="*/ 208735 h 722928" name="connsiteY819"/>
              <a:gd fmla="*/ 226025 w 712090" name="connsiteX820"/>
              <a:gd fmla="*/ 208735 h 722928" name="connsiteY820"/>
              <a:gd fmla="*/ 225595 w 712090" name="connsiteX821"/>
              <a:gd fmla="*/ 212185 h 722928" name="connsiteY821"/>
              <a:gd fmla="*/ 224868 w 712090" name="connsiteX822"/>
              <a:gd fmla="*/ 211637 h 722928" name="connsiteY822"/>
              <a:gd fmla="*/ 229786 w 712090" name="connsiteX823"/>
              <a:gd fmla="*/ 205905 h 722928" name="connsiteY823"/>
              <a:gd fmla="*/ 233547 w 712090" name="connsiteX824"/>
              <a:gd fmla="*/ 208735 h 722928" name="connsiteY824"/>
              <a:gd fmla="*/ 232711 w 712090" name="connsiteX825"/>
              <a:gd fmla="*/ 212089 h 722928" name="connsiteY825"/>
              <a:gd fmla="*/ 226025 w 712090" name="connsiteX826"/>
              <a:gd fmla="*/ 208735 h 722928" name="connsiteY826"/>
              <a:gd fmla="*/ 229786 w 712090" name="connsiteX827"/>
              <a:gd fmla="*/ 205905 h 722928" name="connsiteY827"/>
              <a:gd fmla="*/ 440384 w 712090" name="connsiteX828"/>
              <a:gd fmla="*/ 204961 h 722928" name="connsiteY828"/>
              <a:gd fmla="*/ 440384 w 712090" name="connsiteX829"/>
              <a:gd fmla="*/ 208734 h 722928" name="connsiteY829"/>
              <a:gd fmla="*/ 436624 w 712090" name="connsiteX830"/>
              <a:gd fmla="*/ 212508 h 722928" name="connsiteY830"/>
              <a:gd fmla="*/ 327257 w 712090" name="connsiteX831"/>
              <a:gd fmla="*/ 204912 h 722928" name="connsiteY831"/>
              <a:gd fmla="*/ 222904 w 712090" name="connsiteX832"/>
              <a:gd fmla="*/ 269539 h 722928" name="connsiteY832"/>
              <a:gd fmla="*/ 191047 w 712090" name="connsiteX833"/>
              <a:gd fmla="*/ 327456 h 722928" name="connsiteY833"/>
              <a:gd fmla="*/ 172434 w 712090" name="connsiteX834"/>
              <a:gd fmla="*/ 387410 h 722928" name="connsiteY834"/>
              <a:gd fmla="*/ 180035 w 712090" name="connsiteX835"/>
              <a:gd fmla="*/ 431115 h 722928" name="connsiteY835"/>
              <a:gd fmla="*/ 206881 w 712090" name="connsiteX836"/>
              <a:gd fmla="*/ 483555 h 722928" name="connsiteY836"/>
              <a:gd fmla="*/ 342422 w 712090" name="connsiteX837"/>
              <a:gd fmla="*/ 555032 h 722928" name="connsiteY837"/>
              <a:gd fmla="*/ 496789 w 712090" name="connsiteX838"/>
              <a:gd fmla="*/ 491079 h 722928" name="connsiteY838"/>
              <a:gd fmla="*/ 538204 w 712090" name="connsiteX839"/>
              <a:gd fmla="*/ 325552 h 722928" name="connsiteY839"/>
              <a:gd fmla="*/ 529928 w 712090" name="connsiteX840"/>
              <a:gd fmla="*/ 305577 h 722928" name="connsiteY840"/>
              <a:gd fmla="*/ 528969 w 712090" name="connsiteX841"/>
              <a:gd fmla="*/ 308944 h 722928" name="connsiteY841"/>
              <a:gd fmla="*/ 528223 w 712090" name="connsiteX842"/>
              <a:gd fmla="*/ 308195 h 722928" name="connsiteY842"/>
              <a:gd fmla="*/ 529328 w 712090" name="connsiteX843"/>
              <a:gd fmla="*/ 304129 h 722928" name="connsiteY843"/>
              <a:gd fmla="*/ 527645 w 712090" name="connsiteX844"/>
              <a:gd fmla="*/ 300069 h 722928" name="connsiteY844"/>
              <a:gd fmla="*/ 526880 w 712090" name="connsiteX845"/>
              <a:gd fmla="*/ 299300 h 722928" name="connsiteY845"/>
              <a:gd fmla="*/ 527221 w 712090" name="connsiteX846"/>
              <a:gd fmla="*/ 299044 h 722928" name="connsiteY846"/>
              <a:gd fmla="*/ 509821 w 712090" name="connsiteX847"/>
              <a:gd fmla="*/ 257052 h 722928" name="connsiteY847"/>
              <a:gd fmla="*/ 508365 w 712090" name="connsiteX848"/>
              <a:gd fmla="*/ 259243 h 722928" name="connsiteY848"/>
              <a:gd fmla="*/ 509505 w 712090" name="connsiteX849"/>
              <a:gd fmla="*/ 256289 h 722928" name="connsiteY849"/>
              <a:gd fmla="*/ 507613 w 712090" name="connsiteX850"/>
              <a:gd fmla="*/ 251723 h 722928" name="connsiteY850"/>
              <a:gd fmla="*/ 507428 w 712090" name="connsiteX851"/>
              <a:gd fmla="*/ 251545 h 722928" name="connsiteY851"/>
              <a:gd fmla="*/ 494705 w 712090" name="connsiteX852"/>
              <a:gd fmla="*/ 277079 h 722928" name="connsiteY852"/>
              <a:gd fmla="*/ 493034 w 712090" name="connsiteX853"/>
              <a:gd fmla="*/ 272885 h 722928" name="connsiteY853"/>
              <a:gd fmla="*/ 496794 w 712090" name="connsiteX854"/>
              <a:gd fmla="*/ 272885 h 722928" name="connsiteY854"/>
              <a:gd fmla="*/ 499615 w 712090" name="connsiteX855"/>
              <a:gd fmla="*/ 262980 h 722928" name="connsiteY855"/>
              <a:gd fmla="*/ 507297 w 712090" name="connsiteX856"/>
              <a:gd fmla="*/ 251418 h 722928" name="connsiteY856"/>
              <a:gd fmla="*/ 503854 w 712090" name="connsiteX857"/>
              <a:gd fmla="*/ 248093 h 722928" name="connsiteY857"/>
              <a:gd fmla="*/ 499615 w 712090" name="connsiteX858"/>
              <a:gd fmla="*/ 262980 h 722928" name="connsiteY858"/>
              <a:gd fmla="*/ 493034 w 712090" name="connsiteX859"/>
              <a:gd fmla="*/ 272885 h 722928" name="connsiteY859"/>
              <a:gd fmla="*/ 494629 w 712090" name="connsiteX860"/>
              <a:gd fmla="*/ 260078 h 722928" name="connsiteY860"/>
              <a:gd fmla="*/ 503443 w 712090" name="connsiteX861"/>
              <a:gd fmla="*/ 247696 h 722928" name="connsiteY861"/>
              <a:gd fmla="*/ 499856 w 712090" name="connsiteX862"/>
              <a:gd fmla="*/ 244233 h 722928" name="connsiteY862"/>
              <a:gd fmla="*/ 496794 w 712090" name="connsiteX863"/>
              <a:gd fmla="*/ 242697 h 722928" name="connsiteY863"/>
              <a:gd fmla="*/ 498032 w 712090" name="connsiteX864"/>
              <a:gd fmla="*/ 242471 h 722928" name="connsiteY864"/>
              <a:gd fmla="*/ 486998 w 712090" name="connsiteX865"/>
              <a:gd fmla="*/ 231817 h 722928" name="connsiteY865"/>
              <a:gd fmla="*/ 483964 w 712090" name="connsiteX866"/>
              <a:gd fmla="*/ 242475 h 722928" name="connsiteY866"/>
              <a:gd fmla="*/ 479318 w 712090" name="connsiteX867"/>
              <a:gd fmla="*/ 245582 h 722928" name="connsiteY867"/>
              <a:gd fmla="*/ 483329 w 712090" name="connsiteX868"/>
              <a:gd fmla="*/ 231498 h 722928" name="connsiteY868"/>
              <a:gd fmla="*/ 484758 w 712090" name="connsiteX869"/>
              <a:gd fmla="*/ 229654 h 722928" name="connsiteY869"/>
              <a:gd fmla="*/ 484049 w 712090" name="connsiteX870"/>
              <a:gd fmla="*/ 228969 h 722928" name="connsiteY870"/>
              <a:gd fmla="*/ 483329 w 712090" name="connsiteX871"/>
              <a:gd fmla="*/ 231498 h 722928" name="connsiteY871"/>
              <a:gd fmla="*/ 464491 w 712090" name="connsiteX872"/>
              <a:gd fmla="*/ 255801 h 722928" name="connsiteY872"/>
              <a:gd fmla="*/ 481972 w 712090" name="connsiteX873"/>
              <a:gd fmla="*/ 273306 h 722928" name="connsiteY873"/>
              <a:gd fmla="*/ 512394 w 712090" name="connsiteX874"/>
              <a:gd fmla="*/ 333537 h 722928" name="connsiteY874"/>
              <a:gd fmla="*/ 513631 w 712090" name="connsiteX875"/>
              <a:gd fmla="*/ 317403 h 722928" name="connsiteY875"/>
              <a:gd fmla="*/ 514893 w 712090" name="connsiteX876"/>
              <a:gd fmla="*/ 323239 h 722928" name="connsiteY876"/>
              <a:gd fmla="*/ 515280 w 712090" name="connsiteX877"/>
              <a:gd fmla="*/ 326672 h 722928" name="connsiteY877"/>
              <a:gd fmla="*/ 512759 w 712090" name="connsiteX878"/>
              <a:gd fmla="*/ 334260 h 722928" name="connsiteY878"/>
              <a:gd fmla="*/ 512825 w 712090" name="connsiteX879"/>
              <a:gd fmla="*/ 334391 h 722928" name="connsiteY879"/>
              <a:gd fmla="*/ 515308 w 712090" name="connsiteX880"/>
              <a:gd fmla="*/ 327747 h 722928" name="connsiteY880"/>
              <a:gd fmla="*/ 513821 w 712090" name="connsiteX881"/>
              <a:gd fmla="*/ 338193 h 722928" name="connsiteY881"/>
              <a:gd fmla="*/ 514092 w 712090" name="connsiteX882"/>
              <a:gd fmla="*/ 339299 h 722928" name="connsiteY882"/>
              <a:gd fmla="*/ 515598 w 712090" name="connsiteX883"/>
              <a:gd fmla="*/ 340810 h 722928" name="connsiteY883"/>
              <a:gd fmla="*/ 514570 w 712090" name="connsiteX884"/>
              <a:gd fmla="*/ 341252 h 722928" name="connsiteY884"/>
              <a:gd fmla="*/ 514672 w 712090" name="connsiteX885"/>
              <a:gd fmla="*/ 341665 h 722928" name="connsiteY885"/>
              <a:gd fmla="*/ 516014 w 712090" name="connsiteX886"/>
              <a:gd fmla="*/ 341420 h 722928" name="connsiteY886"/>
              <a:gd fmla="*/ 515153 w 712090" name="connsiteX887"/>
              <a:gd fmla="*/ 343628 h 722928" name="connsiteY887"/>
              <a:gd fmla="*/ 516478 w 712090" name="connsiteX888"/>
              <a:gd fmla="*/ 349039 h 722928" name="connsiteY888"/>
              <a:gd fmla="*/ 518792 w 712090" name="connsiteX889"/>
              <a:gd fmla="*/ 340913 h 722928" name="connsiteY889"/>
              <a:gd fmla="*/ 519358 w 712090" name="connsiteX890"/>
              <a:gd fmla="*/ 340810 h 722928" name="connsiteY890"/>
              <a:gd fmla="*/ 519358 w 712090" name="connsiteX891"/>
              <a:gd fmla="*/ 347099 h 722928" name="connsiteY891"/>
              <a:gd fmla="*/ 516831 w 712090" name="connsiteX892"/>
              <a:gd fmla="*/ 350480 h 722928" name="connsiteY892"/>
              <a:gd fmla="*/ 519358 w 712090" name="connsiteX893"/>
              <a:gd fmla="*/ 360795 h 722928" name="connsiteY893"/>
              <a:gd fmla="*/ 519358 w 712090" name="connsiteX894"/>
              <a:gd fmla="*/ 347099 h 722928" name="connsiteY894"/>
              <a:gd fmla="*/ 526316 w 712090" name="connsiteX895"/>
              <a:gd fmla="*/ 337791 h 722928" name="connsiteY895"/>
              <a:gd fmla="*/ 524668 w 712090" name="connsiteX896"/>
              <a:gd fmla="*/ 351020 h 722928" name="connsiteY896"/>
              <a:gd fmla="*/ 519772 w 712090" name="connsiteX897"/>
              <a:gd fmla="*/ 362483 h 722928" name="connsiteY897"/>
              <a:gd fmla="*/ 520009 w 712090" name="connsiteX898"/>
              <a:gd fmla="*/ 363451 h 722928" name="connsiteY898"/>
              <a:gd fmla="*/ 530225 w 712090" name="connsiteX899"/>
              <a:gd fmla="*/ 405149 h 722928" name="connsiteY899"/>
              <a:gd fmla="*/ 526477 w 712090" name="connsiteX900"/>
              <a:gd fmla="*/ 405149 h 722928" name="connsiteY900"/>
              <a:gd fmla="*/ 512789 w 712090" name="connsiteX901"/>
              <a:gd fmla="*/ 352131 h 722928" name="connsiteY901"/>
              <a:gd fmla="*/ 512410 w 712090" name="connsiteX902"/>
              <a:gd fmla="*/ 350662 h 722928" name="connsiteY902"/>
              <a:gd fmla="*/ 511837 w 712090" name="connsiteX903"/>
              <a:gd fmla="*/ 352131 h 722928" name="connsiteY903"/>
              <a:gd fmla="*/ 512175 w 712090" name="connsiteX904"/>
              <a:gd fmla="*/ 349753 h 722928" name="connsiteY904"/>
              <a:gd fmla="*/ 509260 w 712090" name="connsiteX905"/>
              <a:gd fmla="*/ 338463 h 722928" name="connsiteY905"/>
              <a:gd fmla="*/ 369069 w 712090" name="connsiteX906"/>
              <a:gd fmla="*/ 205501 h 722928" name="connsiteY906"/>
              <a:gd fmla="*/ 327257 w 712090" name="connsiteX907"/>
              <a:gd fmla="*/ 204912 h 722928" name="connsiteY907"/>
              <a:gd fmla="*/ 440181 w 712090" name="connsiteX908"/>
              <a:gd fmla="*/ 202921 h 722928" name="connsiteY908"/>
              <a:gd fmla="*/ 440384 w 712090" name="connsiteX909"/>
              <a:gd fmla="*/ 204961 h 722928" name="connsiteY909"/>
              <a:gd fmla="*/ 439632 w 712090" name="connsiteX910"/>
              <a:gd fmla="*/ 204206 h 722928" name="connsiteY910"/>
              <a:gd fmla="*/ 447905 w 712090" name="connsiteX911"/>
              <a:gd fmla="*/ 201188 h 722928" name="connsiteY911"/>
              <a:gd fmla="*/ 451666 w 712090" name="connsiteX912"/>
              <a:gd fmla="*/ 204961 h 722928" name="connsiteY912"/>
              <a:gd fmla="*/ 451666 w 712090" name="connsiteX913"/>
              <a:gd fmla="*/ 210891 h 722928" name="connsiteY913"/>
              <a:gd fmla="*/ 448845 w 712090" name="connsiteX914"/>
              <a:gd fmla="*/ 212508 h 722928" name="connsiteY914"/>
              <a:gd fmla="*/ 447905 w 712090" name="connsiteX915"/>
              <a:gd fmla="*/ 216282 h 722928" name="connsiteY915"/>
              <a:gd fmla="*/ 440384 w 712090" name="connsiteX916"/>
              <a:gd fmla="*/ 216282 h 722928" name="connsiteY916"/>
              <a:gd fmla="*/ 435871 w 712090" name="connsiteX917"/>
              <a:gd fmla="*/ 214018 h 722928" name="connsiteY917"/>
              <a:gd fmla="*/ 436623 w 712090" name="connsiteX918"/>
              <a:gd fmla="*/ 212508 h 722928" name="connsiteY918"/>
              <a:gd fmla="*/ 440384 w 712090" name="connsiteX919"/>
              <a:gd fmla="*/ 212508 h 722928" name="connsiteY919"/>
              <a:gd fmla="*/ 440384 w 712090" name="connsiteX920"/>
              <a:gd fmla="*/ 208734 h 722928" name="connsiteY920"/>
              <a:gd fmla="*/ 436623 w 712090" name="connsiteX921"/>
              <a:gd fmla="*/ 201188 h 722928" name="connsiteY921"/>
              <a:gd fmla="*/ 439632 w 712090" name="connsiteX922"/>
              <a:gd fmla="*/ 204206 h 722928" name="connsiteY922"/>
              <a:gd fmla="*/ 435517 w 712090" name="connsiteX923"/>
              <a:gd fmla="*/ 213840 h 722928" name="connsiteY923"/>
              <a:gd fmla="*/ 432863 w 712090" name="connsiteX924"/>
              <a:gd fmla="*/ 212508 h 722928" name="connsiteY924"/>
              <a:gd fmla="*/ 436623 w 712090" name="connsiteX925"/>
              <a:gd fmla="*/ 201188 h 722928" name="connsiteY925"/>
              <a:gd fmla="*/ 399017 w 712090" name="connsiteX926"/>
              <a:gd fmla="*/ 201188 h 722928" name="connsiteY926"/>
              <a:gd fmla="*/ 402777 w 712090" name="connsiteX927"/>
              <a:gd fmla="*/ 204961 h 722928" name="connsiteY927"/>
              <a:gd fmla="*/ 399017 w 712090" name="connsiteX928"/>
              <a:gd fmla="*/ 201188 h 722928" name="connsiteY928"/>
              <a:gd fmla="*/ 242867 w 712090" name="connsiteX929"/>
              <a:gd fmla="*/ 199711 h 722928" name="connsiteY929"/>
              <a:gd fmla="*/ 239760 w 712090" name="connsiteX930"/>
              <a:gd fmla="*/ 215298 h 722928" name="connsiteY930"/>
              <a:gd fmla="*/ 239188 w 712090" name="connsiteX931"/>
              <a:gd fmla="*/ 216282 h 722928" name="connsiteY931"/>
              <a:gd fmla="*/ 226025 w 712090" name="connsiteX932"/>
              <a:gd fmla="*/ 238923 h 722928" name="connsiteY932"/>
              <a:gd fmla="*/ 230491 w 712090" name="connsiteX933"/>
              <a:gd fmla="*/ 220999 h 722928" name="connsiteY933"/>
              <a:gd fmla="*/ 430258 w 712090" name="connsiteX934"/>
              <a:gd fmla="*/ 195963 h 722928" name="connsiteY934"/>
              <a:gd fmla="*/ 423386 w 712090" name="connsiteX935"/>
              <a:gd fmla="*/ 202093 h 722928" name="connsiteY935"/>
              <a:gd fmla="*/ 423085 w 712090" name="connsiteX936"/>
              <a:gd fmla="*/ 201942 h 722928" name="connsiteY936"/>
              <a:gd fmla="*/ 424267 w 712090" name="connsiteX937"/>
              <a:gd fmla="*/ 199570 h 722928" name="connsiteY937"/>
              <a:gd fmla="*/ 251357 w 712090" name="connsiteX938"/>
              <a:gd fmla="*/ 195349 h 722928" name="connsiteY938"/>
              <a:gd fmla="*/ 250201 w 712090" name="connsiteX939"/>
              <a:gd fmla="*/ 201726 h 722928" name="connsiteY939"/>
              <a:gd fmla="*/ 237307 w 712090" name="connsiteX940"/>
              <a:gd fmla="*/ 227603 h 722928" name="connsiteY940"/>
              <a:gd fmla="*/ 239760 w 712090" name="connsiteX941"/>
              <a:gd fmla="*/ 215298 h 722928" name="connsiteY941"/>
              <a:gd fmla="*/ 400384 w 712090" name="connsiteX942"/>
              <a:gd fmla="*/ 193983 h 722928" name="connsiteY942"/>
              <a:gd fmla="*/ 399017 w 712090" name="connsiteX943"/>
              <a:gd fmla="*/ 197414 h 722928" name="connsiteY943"/>
              <a:gd fmla="*/ 397512 w 712090" name="connsiteX944"/>
              <a:gd fmla="*/ 195904 h 722928" name="connsiteY944"/>
              <a:gd fmla="*/ 432863 w 712090" name="connsiteX945"/>
              <a:gd fmla="*/ 193640 h 722928" name="connsiteY945"/>
              <a:gd fmla="*/ 432549 w 712090" name="connsiteX946"/>
              <a:gd fmla="*/ 194584 h 722928" name="connsiteY946"/>
              <a:gd fmla="*/ 430258 w 712090" name="connsiteX947"/>
              <a:gd fmla="*/ 195963 h 722928" name="connsiteY947"/>
              <a:gd fmla="*/ 251723 w 712090" name="connsiteX948"/>
              <a:gd fmla="*/ 193326 h 722928" name="connsiteY948"/>
              <a:gd fmla="*/ 252350 w 712090" name="connsiteX949"/>
              <a:gd fmla="*/ 193640 h 722928" name="connsiteY949"/>
              <a:gd fmla="*/ 251357 w 712090" name="connsiteX950"/>
              <a:gd fmla="*/ 195349 h 722928" name="connsiteY950"/>
              <a:gd fmla="*/ 435960 w 712090" name="connsiteX951"/>
              <a:gd fmla="*/ 192531 h 722928" name="connsiteY951"/>
              <a:gd fmla="*/ 433568 w 712090" name="connsiteX952"/>
              <a:gd fmla="*/ 202131 h 722928" name="connsiteY952"/>
              <a:gd fmla="*/ 425341 w 712090" name="connsiteX953"/>
              <a:gd fmla="*/ 208735 h 722928" name="connsiteY953"/>
              <a:gd fmla="*/ 421581 w 712090" name="connsiteX954"/>
              <a:gd fmla="*/ 204961 h 722928" name="connsiteY954"/>
              <a:gd fmla="*/ 422709 w 712090" name="connsiteX955"/>
              <a:gd fmla="*/ 202697 h 722928" name="connsiteY955"/>
              <a:gd fmla="*/ 423386 w 712090" name="connsiteX956"/>
              <a:gd fmla="*/ 202093 h 722928" name="connsiteY956"/>
              <a:gd fmla="*/ 429102 w 712090" name="connsiteX957"/>
              <a:gd fmla="*/ 204961 h 722928" name="connsiteY957"/>
              <a:gd fmla="*/ 432549 w 712090" name="connsiteX958"/>
              <a:gd fmla="*/ 194584 h 722928" name="connsiteY958"/>
              <a:gd fmla="*/ 634254 w 712090" name="connsiteX959"/>
              <a:gd fmla="*/ 191580 h 722928" name="connsiteY959"/>
              <a:gd fmla="*/ 624569 w 712090" name="connsiteX960"/>
              <a:gd fmla="*/ 194821 h 722928" name="connsiteY960"/>
              <a:gd fmla="*/ 623358 w 712090" name="connsiteX961"/>
              <a:gd fmla="*/ 204764 h 722928" name="connsiteY961"/>
              <a:gd fmla="*/ 619654 w 712090" name="connsiteX962"/>
              <a:gd fmla="*/ 208415 h 722928" name="connsiteY962"/>
              <a:gd fmla="*/ 619654 w 712090" name="connsiteX963"/>
              <a:gd fmla="*/ 200689 h 722928" name="connsiteY963"/>
              <a:gd fmla="*/ 616765 w 712090" name="connsiteX964"/>
              <a:gd fmla="*/ 205070 h 722928" name="connsiteY964"/>
              <a:gd fmla="*/ 617481 w 712090" name="connsiteX965"/>
              <a:gd fmla="*/ 222945 h 722928" name="connsiteY965"/>
              <a:gd fmla="*/ 632043 w 712090" name="connsiteX966"/>
              <a:gd fmla="*/ 218294 h 722928" name="connsiteY966"/>
              <a:gd fmla="*/ 327564 w 712090" name="connsiteX967"/>
              <a:gd fmla="*/ 189867 h 722928" name="connsiteY967"/>
              <a:gd fmla="*/ 331324 w 712090" name="connsiteX968"/>
              <a:gd fmla="*/ 193640 h 722928" name="connsiteY968"/>
              <a:gd fmla="*/ 327564 w 712090" name="connsiteX969"/>
              <a:gd fmla="*/ 189867 h 722928" name="connsiteY969"/>
              <a:gd fmla="*/ 383974 w 712090" name="connsiteX970"/>
              <a:gd fmla="*/ 186093 h 722928" name="connsiteY970"/>
              <a:gd fmla="*/ 387735 w 712090" name="connsiteX971"/>
              <a:gd fmla="*/ 189867 h 722928" name="connsiteY971"/>
              <a:gd fmla="*/ 383974 w 712090" name="connsiteX972"/>
              <a:gd fmla="*/ 186093 h 722928" name="connsiteY972"/>
              <a:gd fmla="*/ 342606 w 712090" name="connsiteX973"/>
              <a:gd fmla="*/ 186093 h 722928" name="connsiteY973"/>
              <a:gd fmla="*/ 350128 w 712090" name="connsiteX974"/>
              <a:gd fmla="*/ 186093 h 722928" name="connsiteY974"/>
              <a:gd fmla="*/ 342606 w 712090" name="connsiteX975"/>
              <a:gd fmla="*/ 186093 h 722928" name="connsiteY975"/>
              <a:gd fmla="*/ 267393 w 712090" name="connsiteX976"/>
              <a:gd fmla="*/ 186093 h 722928" name="connsiteY976"/>
              <a:gd fmla="*/ 266139 w 712090" name="connsiteX977"/>
              <a:gd fmla="*/ 196156 h 722928" name="connsiteY977"/>
              <a:gd fmla="*/ 256111 w 712090" name="connsiteX978"/>
              <a:gd fmla="*/ 216282 h 722928" name="connsiteY978"/>
              <a:gd fmla="*/ 257364 w 712090" name="connsiteX979"/>
              <a:gd fmla="*/ 206219 h 722928" name="connsiteY979"/>
              <a:gd fmla="*/ 229000 w 712090" name="connsiteX980"/>
              <a:gd fmla="*/ 185418 h 722928" name="connsiteY980"/>
              <a:gd fmla="*/ 229471 w 712090" name="connsiteX981"/>
              <a:gd fmla="*/ 190121 h 722928" name="connsiteY981"/>
              <a:gd fmla="*/ 225758 w 712090" name="connsiteX982"/>
              <a:gd fmla="*/ 196677 h 722928" name="connsiteY982"/>
              <a:gd fmla="*/ 225706 w 712090" name="connsiteX983"/>
              <a:gd fmla="*/ 196704 h 722928" name="connsiteY983"/>
              <a:gd fmla="*/ 210960 w 712090" name="connsiteX984"/>
              <a:gd fmla="*/ 211745 h 722928" name="connsiteY984"/>
              <a:gd fmla="*/ 225706 w 712090" name="connsiteX985"/>
              <a:gd fmla="*/ 186359 h 722928" name="connsiteY985"/>
              <a:gd fmla="*/ 229000 w 712090" name="connsiteX986"/>
              <a:gd fmla="*/ 185418 h 722928" name="connsiteY986"/>
              <a:gd fmla="*/ 408931 w 712090" name="connsiteX987"/>
              <a:gd fmla="*/ 182663 h 722928" name="connsiteY987"/>
              <a:gd fmla="*/ 406538 w 712090" name="connsiteX988"/>
              <a:gd fmla="*/ 189867 h 722928" name="connsiteY988"/>
              <a:gd fmla="*/ 400384 w 712090" name="connsiteX989"/>
              <a:gd fmla="*/ 193983 h 722928" name="connsiteY989"/>
              <a:gd fmla="*/ 402999 w 712090" name="connsiteX990"/>
              <a:gd fmla="*/ 187425 h 722928" name="connsiteY990"/>
              <a:gd fmla="*/ 282436 w 712090" name="connsiteX991"/>
              <a:gd fmla="*/ 182320 h 722928" name="connsiteY991"/>
              <a:gd fmla="*/ 281611 w 712090" name="connsiteX992"/>
              <a:gd fmla="*/ 185630 h 722928" name="connsiteY992"/>
              <a:gd fmla="*/ 280085 w 712090" name="connsiteX993"/>
              <a:gd fmla="*/ 187037 h 722928" name="connsiteY993"/>
              <a:gd fmla="*/ 271154 w 712090" name="connsiteX994"/>
              <a:gd fmla="*/ 208735 h 722928" name="connsiteY994"/>
              <a:gd fmla="*/ 273060 w 712090" name="connsiteX995"/>
              <a:gd fmla="*/ 195346 h 722928" name="connsiteY995"/>
              <a:gd fmla="*/ 392512 w 712090" name="connsiteX996"/>
              <a:gd fmla="*/ 180280 h 722928" name="connsiteY996"/>
              <a:gd fmla="*/ 392032 w 712090" name="connsiteX997"/>
              <a:gd fmla="*/ 181242 h 722928" name="connsiteY997"/>
              <a:gd fmla="*/ 383974 w 712090" name="connsiteX998"/>
              <a:gd fmla="*/ 186093 h 722928" name="connsiteY998"/>
              <a:gd fmla="*/ 384454 w 712090" name="connsiteX999"/>
              <a:gd fmla="*/ 185371 h 722928" name="connsiteY999"/>
              <a:gd fmla="*/ 406538 w 712090" name="connsiteX1000"/>
              <a:gd fmla="*/ 178546 h 722928" name="connsiteY1000"/>
              <a:gd fmla="*/ 402999 w 712090" name="connsiteX1001"/>
              <a:gd fmla="*/ 187425 h 722928" name="connsiteY1001"/>
              <a:gd fmla="*/ 395256 w 712090" name="connsiteX1002"/>
              <a:gd fmla="*/ 193640 h 722928" name="connsiteY1002"/>
              <a:gd fmla="*/ 397512 w 712090" name="connsiteX1003"/>
              <a:gd fmla="*/ 195904 h 722928" name="connsiteY1003"/>
              <a:gd fmla="*/ 395256 w 712090" name="connsiteX1004"/>
              <a:gd fmla="*/ 197414 h 722928" name="connsiteY1004"/>
              <a:gd fmla="*/ 391495 w 712090" name="connsiteX1005"/>
              <a:gd fmla="*/ 193640 h 722928" name="connsiteY1005"/>
              <a:gd fmla="*/ 397136 w 712090" name="connsiteX1006"/>
              <a:gd fmla="*/ 184207 h 722928" name="connsiteY1006"/>
              <a:gd fmla="*/ 316282 w 712090" name="connsiteX1007"/>
              <a:gd fmla="*/ 178546 h 722928" name="connsiteY1007"/>
              <a:gd fmla="*/ 316282 w 712090" name="connsiteX1008"/>
              <a:gd fmla="*/ 188609 h 722928" name="connsiteY1008"/>
              <a:gd fmla="*/ 312521 w 712090" name="connsiteX1009"/>
              <a:gd fmla="*/ 193640 h 722928" name="connsiteY1009"/>
              <a:gd fmla="*/ 316282 w 712090" name="connsiteX1010"/>
              <a:gd fmla="*/ 197414 h 722928" name="connsiteY1010"/>
              <a:gd fmla="*/ 308760 w 712090" name="connsiteX1011"/>
              <a:gd fmla="*/ 193640 h 722928" name="connsiteY1011"/>
              <a:gd fmla="*/ 310344 w 712090" name="connsiteX1012"/>
              <a:gd fmla="*/ 185697 h 722928" name="connsiteY1012"/>
              <a:gd fmla="*/ 394002 w 712090" name="connsiteX1013"/>
              <a:gd fmla="*/ 177288 h 722928" name="connsiteY1013"/>
              <a:gd fmla="*/ 395256 w 712090" name="connsiteX1014"/>
              <a:gd fmla="*/ 178546 h 722928" name="connsiteY1014"/>
              <a:gd fmla="*/ 392512 w 712090" name="connsiteX1015"/>
              <a:gd fmla="*/ 180280 h 722928" name="connsiteY1015"/>
              <a:gd fmla="*/ 657753 w 712090" name="connsiteX1016"/>
              <a:gd fmla="*/ 176491 h 722928" name="connsiteY1016"/>
              <a:gd fmla="*/ 657295 w 712090" name="connsiteX1017"/>
              <a:gd fmla="*/ 179623 h 722928" name="connsiteY1017"/>
              <a:gd fmla="*/ 658134 w 712090" name="connsiteX1018"/>
              <a:gd fmla="*/ 178778 h 722928" name="connsiteY1018"/>
              <a:gd fmla="*/ 301239 w 712090" name="connsiteX1019"/>
              <a:gd fmla="*/ 174773 h 722928" name="connsiteY1019"/>
              <a:gd fmla="*/ 293718 w 712090" name="connsiteX1020"/>
              <a:gd fmla="*/ 193640 h 722928" name="connsiteY1020"/>
              <a:gd fmla="*/ 292464 w 712090" name="connsiteX1021"/>
              <a:gd fmla="*/ 192382 h 722928" name="connsiteY1021"/>
              <a:gd fmla="*/ 383974 w 712090" name="connsiteX1022"/>
              <a:gd fmla="*/ 174773 h 722928" name="connsiteY1022"/>
              <a:gd fmla="*/ 381341 w 712090" name="connsiteX1023"/>
              <a:gd fmla="*/ 180056 h 722928" name="connsiteY1023"/>
              <a:gd fmla="*/ 378803 w 712090" name="connsiteX1024"/>
              <a:gd fmla="*/ 182320 h 722928" name="connsiteY1024"/>
              <a:gd fmla="*/ 368931 w 712090" name="connsiteX1025"/>
              <a:gd fmla="*/ 193640 h 722928" name="connsiteY1025"/>
              <a:gd fmla="*/ 373005 w 712090" name="connsiteX1026"/>
              <a:gd fmla="*/ 181376 h 722928" name="connsiteY1026"/>
              <a:gd fmla="*/ 375769 w 712090" name="connsiteX1027"/>
              <a:gd fmla="*/ 173057 h 722928" name="connsiteY1027"/>
              <a:gd fmla="*/ 373005 w 712090" name="connsiteX1028"/>
              <a:gd fmla="*/ 181376 h 722928" name="connsiteY1028"/>
              <a:gd fmla="*/ 365170 w 712090" name="connsiteX1029"/>
              <a:gd fmla="*/ 186093 h 722928" name="connsiteY1029"/>
              <a:gd fmla="*/ 366856 w 712090" name="connsiteX1030"/>
              <a:gd fmla="*/ 177635 h 722928" name="connsiteY1030"/>
              <a:gd fmla="*/ 367991 w 712090" name="connsiteX1031"/>
              <a:gd fmla="*/ 176659 h 722928" name="connsiteY1031"/>
              <a:gd fmla="*/ 337385 w 712090" name="connsiteX1032"/>
              <a:gd fmla="*/ 172356 h 722928" name="connsiteY1032"/>
              <a:gd fmla="*/ 336025 w 712090" name="connsiteX1033"/>
              <a:gd fmla="*/ 177131 h 722928" name="connsiteY1033"/>
              <a:gd fmla="*/ 327564 w 712090" name="connsiteX1034"/>
              <a:gd fmla="*/ 189867 h 722928" name="connsiteY1034"/>
              <a:gd fmla="*/ 329211 w 712090" name="connsiteX1035"/>
              <a:gd fmla="*/ 179951 h 722928" name="connsiteY1035"/>
              <a:gd fmla="*/ 391495 w 712090" name="connsiteX1036"/>
              <a:gd fmla="*/ 170999 h 722928" name="connsiteY1036"/>
              <a:gd fmla="*/ 395256 w 712090" name="connsiteX1037"/>
              <a:gd fmla="*/ 174773 h 722928" name="connsiteY1037"/>
              <a:gd fmla="*/ 394002 w 712090" name="connsiteX1038"/>
              <a:gd fmla="*/ 177288 h 722928" name="connsiteY1038"/>
              <a:gd fmla="*/ 391495 w 712090" name="connsiteX1039"/>
              <a:gd fmla="*/ 174773 h 722928" name="connsiteY1039"/>
              <a:gd fmla="*/ 384454 w 712090" name="connsiteX1040"/>
              <a:gd fmla="*/ 185371 h 722928" name="connsiteY1040"/>
              <a:gd fmla="*/ 382564 w 712090" name="connsiteX1041"/>
              <a:gd fmla="*/ 186565 h 722928" name="connsiteY1041"/>
              <a:gd fmla="*/ 372692 w 712090" name="connsiteX1042"/>
              <a:gd fmla="*/ 197414 h 722928" name="connsiteY1042"/>
              <a:gd fmla="*/ 381341 w 712090" name="connsiteX1043"/>
              <a:gd fmla="*/ 180056 h 722928" name="connsiteY1043"/>
              <a:gd fmla="*/ 380213 w 712090" name="connsiteX1044"/>
              <a:gd fmla="*/ 170999 h 722928" name="connsiteY1044"/>
              <a:gd fmla="*/ 383974 w 712090" name="connsiteX1045"/>
              <a:gd fmla="*/ 174773 h 722928" name="connsiteY1045"/>
              <a:gd fmla="*/ 378258 w 712090" name="connsiteX1046"/>
              <a:gd fmla="*/ 171904 h 722928" name="connsiteY1046"/>
              <a:gd fmla="*/ 376453 w 712090" name="connsiteX1047"/>
              <a:gd fmla="*/ 170999 h 722928" name="connsiteY1047"/>
              <a:gd fmla="*/ 378258 w 712090" name="connsiteX1048"/>
              <a:gd fmla="*/ 171904 h 722928" name="connsiteY1048"/>
              <a:gd fmla="*/ 375769 w 712090" name="connsiteX1049"/>
              <a:gd fmla="*/ 173057 h 722928" name="connsiteY1049"/>
              <a:gd fmla="*/ 350128 w 712090" name="connsiteX1050"/>
              <a:gd fmla="*/ 170999 h 722928" name="connsiteY1050"/>
              <a:gd fmla="*/ 350128 w 712090" name="connsiteX1051"/>
              <a:gd fmla="*/ 174772 h 722928" name="connsiteY1051"/>
              <a:gd fmla="*/ 342606 w 712090" name="connsiteX1052"/>
              <a:gd fmla="*/ 186093 h 722928" name="connsiteY1052"/>
              <a:gd fmla="*/ 342606 w 712090" name="connsiteX1053"/>
              <a:gd fmla="*/ 180055 h 722928" name="connsiteY1053"/>
              <a:gd fmla="*/ 312521 w 712090" name="connsiteX1054"/>
              <a:gd fmla="*/ 170999 h 722928" name="connsiteY1054"/>
              <a:gd fmla="*/ 316282 w 712090" name="connsiteX1055"/>
              <a:gd fmla="*/ 174773 h 722928" name="connsiteY1055"/>
              <a:gd fmla="*/ 316282 w 712090" name="connsiteX1056"/>
              <a:gd fmla="*/ 178546 h 722928" name="connsiteY1056"/>
              <a:gd fmla="*/ 312521 w 712090" name="connsiteX1057"/>
              <a:gd fmla="*/ 174773 h 722928" name="connsiteY1057"/>
              <a:gd fmla="*/ 310344 w 712090" name="connsiteX1058"/>
              <a:gd fmla="*/ 185697 h 722928" name="connsiteY1058"/>
              <a:gd fmla="*/ 297478 w 712090" name="connsiteX1059"/>
              <a:gd fmla="*/ 201188 h 722928" name="connsiteY1059"/>
              <a:gd fmla="*/ 300676 w 712090" name="connsiteX1060"/>
              <a:gd fmla="*/ 187638 h 722928" name="connsiteY1060"/>
              <a:gd fmla="*/ 308760 w 712090" name="connsiteX1061"/>
              <a:gd fmla="*/ 170999 h 722928" name="connsiteY1061"/>
              <a:gd fmla="*/ 301709 w 712090" name="connsiteX1062"/>
              <a:gd fmla="*/ 183263 h 722928" name="connsiteY1062"/>
              <a:gd fmla="*/ 300676 w 712090" name="connsiteX1063"/>
              <a:gd fmla="*/ 187638 h 722928" name="connsiteY1063"/>
              <a:gd fmla="*/ 293718 w 712090" name="connsiteX1064"/>
              <a:gd fmla="*/ 197414 h 722928" name="connsiteY1064"/>
              <a:gd fmla="*/ 297478 w 712090" name="connsiteX1065"/>
              <a:gd fmla="*/ 201188 h 722928" name="connsiteY1065"/>
              <a:gd fmla="*/ 289957 w 712090" name="connsiteX1066"/>
              <a:gd fmla="*/ 197414 h 722928" name="connsiteY1066"/>
              <a:gd fmla="*/ 291628 w 712090" name="connsiteX1067"/>
              <a:gd fmla="*/ 194059 h 722928" name="connsiteY1067"/>
              <a:gd fmla="*/ 291837 w 712090" name="connsiteX1068"/>
              <a:gd fmla="*/ 194584 h 722928" name="connsiteY1068"/>
              <a:gd fmla="*/ 293718 w 712090" name="connsiteX1069"/>
              <a:gd fmla="*/ 193640 h 722928" name="connsiteY1069"/>
              <a:gd fmla="*/ 308760 w 712090" name="connsiteX1070"/>
              <a:gd fmla="*/ 170999 h 722928" name="connsiteY1070"/>
              <a:gd fmla="*/ 297478 w 712090" name="connsiteX1071"/>
              <a:gd fmla="*/ 170999 h 722928" name="connsiteY1071"/>
              <a:gd fmla="*/ 300487 w 712090" name="connsiteX1072"/>
              <a:gd fmla="*/ 174018 h 722928" name="connsiteY1072"/>
              <a:gd fmla="*/ 297478 w 712090" name="connsiteX1073"/>
              <a:gd fmla="*/ 178546 h 722928" name="connsiteY1073"/>
              <a:gd fmla="*/ 293718 w 712090" name="connsiteX1074"/>
              <a:gd fmla="*/ 174773 h 722928" name="connsiteY1074"/>
              <a:gd fmla="*/ 289957 w 712090" name="connsiteX1075"/>
              <a:gd fmla="*/ 189867 h 722928" name="connsiteY1075"/>
              <a:gd fmla="*/ 292464 w 712090" name="connsiteX1076"/>
              <a:gd fmla="*/ 192382 h 722928" name="connsiteY1076"/>
              <a:gd fmla="*/ 291628 w 712090" name="connsiteX1077"/>
              <a:gd fmla="*/ 194059 h 722928" name="connsiteY1077"/>
              <a:gd fmla="*/ 289957 w 712090" name="connsiteX1078"/>
              <a:gd fmla="*/ 189867 h 722928" name="connsiteY1078"/>
              <a:gd fmla="*/ 274914 w 712090" name="connsiteX1079"/>
              <a:gd fmla="*/ 212508 h 722928" name="connsiteY1079"/>
              <a:gd fmla="*/ 281611 w 712090" name="connsiteX1080"/>
              <a:gd fmla="*/ 185630 h 722928" name="connsiteY1080"/>
              <a:gd fmla="*/ 337906 w 712090" name="connsiteX1081"/>
              <a:gd fmla="*/ 170527 h 722928" name="connsiteY1081"/>
              <a:gd fmla="*/ 338846 w 712090" name="connsiteX1082"/>
              <a:gd fmla="*/ 170999 h 722928" name="connsiteY1082"/>
              <a:gd fmla="*/ 337385 w 712090" name="connsiteX1083"/>
              <a:gd fmla="*/ 172356 h 722928" name="connsiteY1083"/>
              <a:gd fmla="*/ 353888 w 712090" name="connsiteX1084"/>
              <a:gd fmla="*/ 169112 h 722928" name="connsiteY1084"/>
              <a:gd fmla="*/ 353888 w 712090" name="connsiteX1085"/>
              <a:gd fmla="*/ 178546 h 722928" name="connsiteY1085"/>
              <a:gd fmla="*/ 353888 w 712090" name="connsiteX1086"/>
              <a:gd fmla="*/ 178546 h 722928" name="connsiteY1086"/>
              <a:gd fmla="*/ 350128 w 712090" name="connsiteX1087"/>
              <a:gd fmla="*/ 186093 h 722928" name="connsiteY1087"/>
              <a:gd fmla="*/ 350128 w 712090" name="connsiteX1088"/>
              <a:gd fmla="*/ 174772 h 722928" name="connsiteY1088"/>
              <a:gd fmla="*/ 331056 w 712090" name="connsiteX1089"/>
              <a:gd fmla="*/ 168842 h 722928" name="connsiteY1089"/>
              <a:gd fmla="*/ 329211 w 712090" name="connsiteX1090"/>
              <a:gd fmla="*/ 179951 h 722928" name="connsiteY1090"/>
              <a:gd fmla="*/ 326154 w 712090" name="connsiteX1091"/>
              <a:gd fmla="*/ 182791 h 722928" name="connsiteY1091"/>
              <a:gd fmla="*/ 316282 w 712090" name="connsiteX1092"/>
              <a:gd fmla="*/ 197414 h 722928" name="connsiteY1092"/>
              <a:gd fmla="*/ 316282 w 712090" name="connsiteX1093"/>
              <a:gd fmla="*/ 188609 h 722928" name="connsiteY1093"/>
              <a:gd fmla="*/ 368931 w 712090" name="connsiteX1094"/>
              <a:gd fmla="*/ 167225 h 722928" name="connsiteY1094"/>
              <a:gd fmla="*/ 366856 w 712090" name="connsiteX1095"/>
              <a:gd fmla="*/ 177635 h 722928" name="connsiteY1095"/>
              <a:gd fmla="*/ 361410 w 712090" name="connsiteX1096"/>
              <a:gd fmla="*/ 182320 h 722928" name="connsiteY1096"/>
              <a:gd fmla="*/ 362777 w 712090" name="connsiteX1097"/>
              <a:gd fmla="*/ 175459 h 722928" name="connsiteY1097"/>
              <a:gd fmla="*/ 342606 w 712090" name="connsiteX1098"/>
              <a:gd fmla="*/ 167225 h 722928" name="connsiteY1098"/>
              <a:gd fmla="*/ 342606 w 712090" name="connsiteX1099"/>
              <a:gd fmla="*/ 180055 h 722928" name="connsiteY1099"/>
              <a:gd fmla="*/ 331324 w 712090" name="connsiteX1100"/>
              <a:gd fmla="*/ 193640 h 722928" name="connsiteY1100"/>
              <a:gd fmla="*/ 336025 w 712090" name="connsiteX1101"/>
              <a:gd fmla="*/ 177131 h 722928" name="connsiteY1101"/>
              <a:gd fmla="*/ 331324 w 712090" name="connsiteX1102"/>
              <a:gd fmla="*/ 167225 h 722928" name="connsiteY1102"/>
              <a:gd fmla="*/ 332008 w 712090" name="connsiteX1103"/>
              <a:gd fmla="*/ 167568 h 722928" name="connsiteY1103"/>
              <a:gd fmla="*/ 331056 w 712090" name="connsiteX1104"/>
              <a:gd fmla="*/ 168842 h 722928" name="connsiteY1104"/>
              <a:gd fmla="*/ 305000 w 712090" name="connsiteX1105"/>
              <a:gd fmla="*/ 167225 h 722928" name="connsiteY1105"/>
              <a:gd fmla="*/ 301239 w 712090" name="connsiteX1106"/>
              <a:gd fmla="*/ 174773 h 722928" name="connsiteY1106"/>
              <a:gd fmla="*/ 301239 w 712090" name="connsiteX1107"/>
              <a:gd fmla="*/ 174773 h 722928" name="connsiteY1107"/>
              <a:gd fmla="*/ 300487 w 712090" name="connsiteX1108"/>
              <a:gd fmla="*/ 174018 h 722928" name="connsiteY1108"/>
              <a:gd fmla="*/ 309700 w 712090" name="connsiteX1109"/>
              <a:gd fmla="*/ 166281 h 722928" name="connsiteY1109"/>
              <a:gd fmla="*/ 308760 w 712090" name="connsiteX1110"/>
              <a:gd fmla="*/ 170999 h 722928" name="connsiteY1110"/>
              <a:gd fmla="*/ 305000 w 712090" name="connsiteX1111"/>
              <a:gd fmla="*/ 167225 h 722928" name="connsiteY1111"/>
              <a:gd fmla="*/ 309700 w 712090" name="connsiteX1112"/>
              <a:gd fmla="*/ 166281 h 722928" name="connsiteY1112"/>
              <a:gd fmla="*/ 347777 w 712090" name="connsiteX1113"/>
              <a:gd fmla="*/ 165810 h 722928" name="connsiteY1113"/>
              <a:gd fmla="*/ 350128 w 712090" name="connsiteX1114"/>
              <a:gd fmla="*/ 167225 h 722928" name="connsiteY1114"/>
              <a:gd fmla="*/ 350128 w 712090" name="connsiteX1115"/>
              <a:gd fmla="*/ 170999 h 722928" name="connsiteY1115"/>
              <a:gd fmla="*/ 342606 w 712090" name="connsiteX1116"/>
              <a:gd fmla="*/ 167225 h 722928" name="connsiteY1116"/>
              <a:gd fmla="*/ 347777 w 712090" name="connsiteX1117"/>
              <a:gd fmla="*/ 165810 h 722928" name="connsiteY1117"/>
              <a:gd fmla="*/ 335085 w 712090" name="connsiteX1118"/>
              <a:gd fmla="*/ 163451 h 722928" name="connsiteY1118"/>
              <a:gd fmla="*/ 338846 w 712090" name="connsiteX1119"/>
              <a:gd fmla="*/ 167225 h 722928" name="connsiteY1119"/>
              <a:gd fmla="*/ 337906 w 712090" name="connsiteX1120"/>
              <a:gd fmla="*/ 170527 h 722928" name="connsiteY1120"/>
              <a:gd fmla="*/ 332008 w 712090" name="connsiteX1121"/>
              <a:gd fmla="*/ 167568 h 722928" name="connsiteY1121"/>
              <a:gd fmla="*/ 350011 w 712090" name="connsiteX1122"/>
              <a:gd fmla="*/ 157909 h 722928" name="connsiteY1122"/>
              <a:gd fmla="*/ 523144 w 712090" name="connsiteX1123"/>
              <a:gd fmla="*/ 261598 h 722928" name="connsiteY1123"/>
              <a:gd fmla="*/ 455373 w 712090" name="connsiteX1124"/>
              <a:gd fmla="*/ 536223 h 722928" name="connsiteY1124"/>
              <a:gd fmla="*/ 191820 w 712090" name="connsiteX1125"/>
              <a:gd fmla="*/ 468507 h 722928" name="connsiteY1125"/>
              <a:gd fmla="*/ 171610 w 712090" name="connsiteX1126"/>
              <a:gd fmla="*/ 415712 h 722928" name="connsiteY1126"/>
              <a:gd fmla="*/ 169133 w 712090" name="connsiteX1127"/>
              <a:gd fmla="*/ 394502 h 722928" name="connsiteY1127"/>
              <a:gd fmla="*/ 168561 w 712090" name="connsiteX1128"/>
              <a:gd fmla="*/ 394790 h 722928" name="connsiteY1128"/>
              <a:gd fmla="*/ 166687 w 712090" name="connsiteX1129"/>
              <a:gd fmla="*/ 390081 h 722928" name="connsiteY1129"/>
              <a:gd fmla="*/ 168076 w 712090" name="connsiteX1130"/>
              <a:gd fmla="*/ 385448 h 722928" name="connsiteY1130"/>
              <a:gd fmla="*/ 167121 w 712090" name="connsiteX1131"/>
              <a:gd fmla="*/ 377274 h 722928" name="connsiteY1131"/>
              <a:gd fmla="*/ 165854 w 712090" name="connsiteX1132"/>
              <a:gd fmla="*/ 378546 h 722928" name="connsiteY1132"/>
              <a:gd fmla="*/ 165854 w 712090" name="connsiteX1133"/>
              <a:gd fmla="*/ 326187 h 722928" name="connsiteY1133"/>
              <a:gd fmla="*/ 169712 w 712090" name="connsiteX1134"/>
              <a:gd fmla="*/ 317720 h 722928" name="connsiteY1134"/>
              <a:gd fmla="*/ 171097 w 712090" name="connsiteX1135"/>
              <a:gd fmla="*/ 304765 h 722928" name="connsiteY1135"/>
              <a:gd fmla="*/ 188114 w 712090" name="connsiteX1136"/>
              <a:gd fmla="*/ 251077 h 722928" name="connsiteY1136"/>
              <a:gd fmla="*/ 198234 w 712090" name="connsiteX1137"/>
              <a:gd fmla="*/ 233655 h 722928" name="connsiteY1137"/>
              <a:gd fmla="*/ 212061 w 712090" name="connsiteX1138"/>
              <a:gd fmla="*/ 220866 h 722928" name="connsiteY1138"/>
              <a:gd fmla="*/ 191526 w 712090" name="connsiteX1139"/>
              <a:gd fmla="*/ 257131 h 722928" name="connsiteY1139"/>
              <a:gd fmla="*/ 180784 w 712090" name="connsiteX1140"/>
              <a:gd fmla="*/ 293418 h 722928" name="connsiteY1140"/>
              <a:gd fmla="*/ 188419 w 712090" name="connsiteX1141"/>
              <a:gd fmla="*/ 276659 h 722928" name="connsiteY1141"/>
              <a:gd fmla="*/ 188419 w 712090" name="connsiteX1142"/>
              <a:gd fmla="*/ 295372 h 722928" name="connsiteY1142"/>
              <a:gd fmla="*/ 173815 w 712090" name="connsiteX1143"/>
              <a:gd fmla="*/ 324381 h 722928" name="connsiteY1143"/>
              <a:gd fmla="*/ 170017 w 712090" name="connsiteX1144"/>
              <a:gd fmla="*/ 373517 h 722928" name="connsiteY1144"/>
              <a:gd fmla="*/ 170617 w 712090" name="connsiteX1145"/>
              <a:gd fmla="*/ 376969 h 722928" name="connsiteY1145"/>
              <a:gd fmla="*/ 188705 w 712090" name="connsiteX1146"/>
              <a:gd fmla="*/ 316626 h 722928" name="connsiteY1146"/>
              <a:gd fmla="*/ 230400 w 712090" name="connsiteX1147"/>
              <a:gd fmla="*/ 254471 h 722928" name="connsiteY1147"/>
              <a:gd fmla="*/ 328956 w 712090" name="connsiteX1148"/>
              <a:gd fmla="*/ 196731 h 722928" name="connsiteY1148"/>
              <a:gd fmla="*/ 368075 w 712090" name="connsiteX1149"/>
              <a:gd fmla="*/ 197937 h 722928" name="connsiteY1149"/>
              <a:gd fmla="*/ 368931 w 712090" name="connsiteX1150"/>
              <a:gd fmla="*/ 193640 h 722928" name="connsiteY1150"/>
              <a:gd fmla="*/ 372692 w 712090" name="connsiteX1151"/>
              <a:gd fmla="*/ 197414 h 722928" name="connsiteY1151"/>
              <a:gd fmla="*/ 369345 w 712090" name="connsiteX1152"/>
              <a:gd fmla="*/ 198086 h 722928" name="connsiteY1152"/>
              <a:gd fmla="*/ 407202 w 712090" name="connsiteX1153"/>
              <a:gd fmla="*/ 214281 h 722928" name="connsiteY1153"/>
              <a:gd fmla="*/ 414059 w 712090" name="connsiteX1154"/>
              <a:gd fmla="*/ 193641 h 722928" name="connsiteY1154"/>
              <a:gd fmla="*/ 421581 w 712090" name="connsiteX1155"/>
              <a:gd fmla="*/ 186093 h 722928" name="connsiteY1155"/>
              <a:gd fmla="*/ 417350 w 712090" name="connsiteX1156"/>
              <a:gd fmla="*/ 199772 h 722928" name="connsiteY1156"/>
              <a:gd fmla="*/ 416632 w 712090" name="connsiteX1157"/>
              <a:gd fmla="*/ 201452 h 722928" name="connsiteY1157"/>
              <a:gd fmla="*/ 416410 w 712090" name="connsiteX1158"/>
              <a:gd fmla="*/ 201759 h 722928" name="connsiteY1158"/>
              <a:gd fmla="*/ 407734 w 712090" name="connsiteX1159"/>
              <a:gd fmla="*/ 214509 h 722928" name="connsiteY1159"/>
              <a:gd fmla="*/ 410543 w 712090" name="connsiteX1160"/>
              <a:gd fmla="*/ 215711 h 722928" name="connsiteY1160"/>
              <a:gd fmla="*/ 416632 w 712090" name="connsiteX1161"/>
              <a:gd fmla="*/ 201452 h 722928" name="connsiteY1161"/>
              <a:gd fmla="*/ 429102 w 712090" name="connsiteX1162"/>
              <a:gd fmla="*/ 189867 h 722928" name="connsiteY1162"/>
              <a:gd fmla="*/ 424267 w 712090" name="connsiteX1163"/>
              <a:gd fmla="*/ 199570 h 722928" name="connsiteY1163"/>
              <a:gd fmla="*/ 421581 w 712090" name="connsiteX1164"/>
              <a:gd fmla="*/ 201188 h 722928" name="connsiteY1164"/>
              <a:gd fmla="*/ 423085 w 712090" name="connsiteX1165"/>
              <a:gd fmla="*/ 201942 h 722928" name="connsiteY1165"/>
              <a:gd fmla="*/ 422709 w 712090" name="connsiteX1166"/>
              <a:gd fmla="*/ 202697 h 722928" name="connsiteY1166"/>
              <a:gd fmla="*/ 420170 w 712090" name="connsiteX1167"/>
              <a:gd fmla="*/ 204961 h 722928" name="connsiteY1167"/>
              <a:gd fmla="*/ 410728 w 712090" name="connsiteX1168"/>
              <a:gd fmla="*/ 215790 h 722928" name="connsiteY1168"/>
              <a:gd fmla="*/ 434831 w 712090" name="connsiteX1169"/>
              <a:gd fmla="*/ 226102 h 722928" name="connsiteY1169"/>
              <a:gd fmla="*/ 459627 w 712090" name="connsiteX1170"/>
              <a:gd fmla="*/ 250931 h 722928" name="connsiteY1170"/>
              <a:gd fmla="*/ 461830 w 712090" name="connsiteX1171"/>
              <a:gd fmla="*/ 235456 h 722928" name="connsiteY1171"/>
              <a:gd fmla="*/ 462948 w 712090" name="connsiteX1172"/>
              <a:gd fmla="*/ 235150 h 722928" name="connsiteY1172"/>
              <a:gd fmla="*/ 466709 w 712090" name="connsiteX1173"/>
              <a:gd fmla="*/ 231376 h 722928" name="connsiteY1173"/>
              <a:gd fmla="*/ 462948 w 712090" name="connsiteX1174"/>
              <a:gd fmla="*/ 227603 h 722928" name="connsiteY1174"/>
              <a:gd fmla="*/ 461830 w 712090" name="connsiteX1175"/>
              <a:gd fmla="*/ 235456 h 722928" name="connsiteY1175"/>
              <a:gd fmla="*/ 457777 w 712090" name="connsiteX1176"/>
              <a:gd fmla="*/ 236565 h 722928" name="connsiteY1176"/>
              <a:gd fmla="*/ 455427 w 712090" name="connsiteX1177"/>
              <a:gd fmla="*/ 235150 h 722928" name="connsiteY1177"/>
              <a:gd fmla="*/ 451666 w 712090" name="connsiteX1178"/>
              <a:gd fmla="*/ 220055 h 722928" name="connsiteY1178"/>
              <a:gd fmla="*/ 447905 w 712090" name="connsiteX1179"/>
              <a:gd fmla="*/ 216282 h 722928" name="connsiteY1179"/>
              <a:gd fmla="*/ 451666 w 712090" name="connsiteX1180"/>
              <a:gd fmla="*/ 216282 h 722928" name="connsiteY1180"/>
              <a:gd fmla="*/ 451666 w 712090" name="connsiteX1181"/>
              <a:gd fmla="*/ 210891 h 722928" name="connsiteY1181"/>
              <a:gd fmla="*/ 455427 w 712090" name="connsiteX1182"/>
              <a:gd fmla="*/ 208735 h 722928" name="connsiteY1182"/>
              <a:gd fmla="*/ 459187 w 712090" name="connsiteX1183"/>
              <a:gd fmla="*/ 212508 h 722928" name="connsiteY1183"/>
              <a:gd fmla="*/ 462948 w 712090" name="connsiteX1184"/>
              <a:gd fmla="*/ 223829 h 722928" name="connsiteY1184"/>
              <a:gd fmla="*/ 470470 w 712090" name="connsiteX1185"/>
              <a:gd fmla="*/ 227603 h 722928" name="connsiteY1185"/>
              <a:gd fmla="*/ 464592 w 712090" name="connsiteX1186"/>
              <a:gd fmla="*/ 248244 h 722928" name="connsiteY1186"/>
              <a:gd fmla="*/ 460892 w 712090" name="connsiteX1187"/>
              <a:gd fmla="*/ 252197 h 722928" name="connsiteY1187"/>
              <a:gd fmla="*/ 462710 w 712090" name="connsiteX1188"/>
              <a:gd fmla="*/ 254018 h 722928" name="connsiteY1188"/>
              <a:gd fmla="*/ 462948 w 712090" name="connsiteX1189"/>
              <a:gd fmla="*/ 254018 h 722928" name="connsiteY1189"/>
              <a:gd fmla="*/ 464592 w 712090" name="connsiteX1190"/>
              <a:gd fmla="*/ 248244 h 722928" name="connsiteY1190"/>
              <a:gd fmla="*/ 473760 w 712090" name="connsiteX1191"/>
              <a:gd fmla="*/ 238452 h 722928" name="connsiteY1191"/>
              <a:gd fmla="*/ 481432 w 712090" name="connsiteX1192"/>
              <a:gd fmla="*/ 226442 h 722928" name="connsiteY1192"/>
              <a:gd fmla="*/ 451608 w 712090" name="connsiteX1193"/>
              <a:gd fmla="*/ 197645 h 722928" name="connsiteY1193"/>
              <a:gd fmla="*/ 443895 w 712090" name="connsiteX1194"/>
              <a:gd fmla="*/ 194225 h 722928" name="connsiteY1194"/>
              <a:gd fmla="*/ 440181 w 712090" name="connsiteX1195"/>
              <a:gd fmla="*/ 202921 h 722928" name="connsiteY1195"/>
              <a:gd fmla="*/ 439914 w 712090" name="connsiteX1196"/>
              <a:gd fmla="*/ 200244 h 722928" name="connsiteY1196"/>
              <a:gd fmla="*/ 436623 w 712090" name="connsiteX1197"/>
              <a:gd fmla="*/ 201188 h 722928" name="connsiteY1197"/>
              <a:gd fmla="*/ 429102 w 712090" name="connsiteX1198"/>
              <a:gd fmla="*/ 220055 h 722928" name="connsiteY1198"/>
              <a:gd fmla="*/ 433568 w 712090" name="connsiteX1199"/>
              <a:gd fmla="*/ 202131 h 722928" name="connsiteY1199"/>
              <a:gd fmla="*/ 443586 w 712090" name="connsiteX1200"/>
              <a:gd fmla="*/ 194089 h 722928" name="connsiteY1200"/>
              <a:gd fmla="*/ 437703 w 712090" name="connsiteX1201"/>
              <a:gd fmla="*/ 191481 h 722928" name="connsiteY1201"/>
              <a:gd fmla="*/ 435960 w 712090" name="connsiteX1202"/>
              <a:gd fmla="*/ 192531 h 722928" name="connsiteY1202"/>
              <a:gd fmla="*/ 436369 w 712090" name="connsiteX1203"/>
              <a:gd fmla="*/ 190889 h 722928" name="connsiteY1203"/>
              <a:gd fmla="*/ 421903 w 712090" name="connsiteX1204"/>
              <a:gd fmla="*/ 184476 h 722928" name="connsiteY1204"/>
              <a:gd fmla="*/ 421581 w 712090" name="connsiteX1205"/>
              <a:gd fmla="*/ 186093 h 722928" name="connsiteY1205"/>
              <a:gd fmla="*/ 418439 w 712090" name="connsiteX1206"/>
              <a:gd fmla="*/ 182941 h 722928" name="connsiteY1206"/>
              <a:gd fmla="*/ 417719 w 712090" name="connsiteX1207"/>
              <a:gd fmla="*/ 182622 h 722928" name="connsiteY1207"/>
              <a:gd fmla="*/ 414059 w 712090" name="connsiteX1208"/>
              <a:gd fmla="*/ 193641 h 722928" name="connsiteY1208"/>
              <a:gd fmla="*/ 402777 w 712090" name="connsiteX1209"/>
              <a:gd fmla="*/ 204961 h 722928" name="connsiteY1209"/>
              <a:gd fmla="*/ 417642 w 712090" name="connsiteX1210"/>
              <a:gd fmla="*/ 182588 h 722928" name="connsiteY1210"/>
              <a:gd fmla="*/ 417580 w 712090" name="connsiteX1211"/>
              <a:gd fmla="*/ 182560 h 722928" name="connsiteY1211"/>
              <a:gd fmla="*/ 399017 w 712090" name="connsiteX1212"/>
              <a:gd fmla="*/ 201188 h 722928" name="connsiteY1212"/>
              <a:gd fmla="*/ 406068 w 712090" name="connsiteX1213"/>
              <a:gd fmla="*/ 191282 h 722928" name="connsiteY1213"/>
              <a:gd fmla="*/ 406538 w 712090" name="connsiteX1214"/>
              <a:gd fmla="*/ 189867 h 722928" name="connsiteY1214"/>
              <a:gd fmla="*/ 417508 w 712090" name="connsiteX1215"/>
              <a:gd fmla="*/ 182528 h 722928" name="connsiteY1215"/>
              <a:gd fmla="*/ 412090 w 712090" name="connsiteX1216"/>
              <a:gd fmla="*/ 180127 h 722928" name="connsiteY1216"/>
              <a:gd fmla="*/ 408931 w 712090" name="connsiteX1217"/>
              <a:gd fmla="*/ 182663 h 722928" name="connsiteY1217"/>
              <a:gd fmla="*/ 410071 w 712090" name="connsiteX1218"/>
              <a:gd fmla="*/ 179231 h 722928" name="connsiteY1218"/>
              <a:gd fmla="*/ 406111 w 712090" name="connsiteX1219"/>
              <a:gd fmla="*/ 177476 h 722928" name="connsiteY1219"/>
              <a:gd fmla="*/ 406538 w 712090" name="connsiteX1220"/>
              <a:gd fmla="*/ 178546 h 722928" name="connsiteY1220"/>
              <a:gd fmla="*/ 404965 w 712090" name="connsiteX1221"/>
              <a:gd fmla="*/ 176968 h 722928" name="connsiteY1221"/>
              <a:gd fmla="*/ 402198 w 712090" name="connsiteX1222"/>
              <a:gd fmla="*/ 175741 h 722928" name="connsiteY1222"/>
              <a:gd fmla="*/ 397136 w 712090" name="connsiteX1223"/>
              <a:gd fmla="*/ 184207 h 722928" name="connsiteY1223"/>
              <a:gd fmla="*/ 387735 w 712090" name="connsiteX1224"/>
              <a:gd fmla="*/ 189867 h 722928" name="connsiteY1224"/>
              <a:gd fmla="*/ 392032 w 712090" name="connsiteX1225"/>
              <a:gd fmla="*/ 181242 h 722928" name="connsiteY1225"/>
              <a:gd fmla="*/ 401605 w 712090" name="connsiteX1226"/>
              <a:gd fmla="*/ 175478 h 722928" name="connsiteY1226"/>
              <a:gd fmla="*/ 384779 w 712090" name="connsiteX1227"/>
              <a:gd fmla="*/ 168019 h 722928" name="connsiteY1227"/>
              <a:gd fmla="*/ 368174 w 712090" name="connsiteX1228"/>
              <a:gd fmla="*/ 165326 h 722928" name="connsiteY1228"/>
              <a:gd fmla="*/ 368931 w 712090" name="connsiteX1229"/>
              <a:gd fmla="*/ 167225 h 722928" name="connsiteY1229"/>
              <a:gd fmla="*/ 366820 w 712090" name="connsiteX1230"/>
              <a:gd fmla="*/ 165107 h 722928" name="connsiteY1230"/>
              <a:gd fmla="*/ 364902 w 712090" name="connsiteX1231"/>
              <a:gd fmla="*/ 164796 h 722928" name="connsiteY1231"/>
              <a:gd fmla="*/ 362777 w 712090" name="connsiteX1232"/>
              <a:gd fmla="*/ 175459 h 722928" name="connsiteY1232"/>
              <a:gd fmla="*/ 357649 w 712090" name="connsiteX1233"/>
              <a:gd fmla="*/ 182320 h 722928" name="connsiteY1233"/>
              <a:gd fmla="*/ 353888 w 712090" name="connsiteX1234"/>
              <a:gd fmla="*/ 178546 h 722928" name="connsiteY1234"/>
              <a:gd fmla="*/ 357649 w 712090" name="connsiteX1235"/>
              <a:gd fmla="*/ 178546 h 722928" name="connsiteY1235"/>
              <a:gd fmla="*/ 359530 w 712090" name="connsiteX1236"/>
              <a:gd fmla="*/ 170999 h 722928" name="connsiteY1236"/>
              <a:gd fmla="*/ 364245 w 712090" name="connsiteX1237"/>
              <a:gd fmla="*/ 164689 h 722928" name="connsiteY1237"/>
              <a:gd fmla="*/ 361223 w 712090" name="connsiteX1238"/>
              <a:gd fmla="*/ 164199 h 722928" name="connsiteY1238"/>
              <a:gd fmla="*/ 359530 w 712090" name="connsiteX1239"/>
              <a:gd fmla="*/ 170999 h 722928" name="connsiteY1239"/>
              <a:gd fmla="*/ 353888 w 712090" name="connsiteX1240"/>
              <a:gd fmla="*/ 178546 h 722928" name="connsiteY1240"/>
              <a:gd fmla="*/ 361051 w 712090" name="connsiteX1241"/>
              <a:gd fmla="*/ 164171 h 722928" name="connsiteY1241"/>
              <a:gd fmla="*/ 357548 w 712090" name="connsiteX1242"/>
              <a:gd fmla="*/ 163603 h 722928" name="connsiteY1242"/>
              <a:gd fmla="*/ 353888 w 712090" name="connsiteX1243"/>
              <a:gd fmla="*/ 169112 h 722928" name="connsiteY1243"/>
              <a:gd fmla="*/ 353888 w 712090" name="connsiteX1244"/>
              <a:gd fmla="*/ 163451 h 722928" name="connsiteY1244"/>
              <a:gd fmla="*/ 356611 w 712090" name="connsiteX1245"/>
              <a:gd fmla="*/ 163451 h 722928" name="connsiteY1245"/>
              <a:gd fmla="*/ 348893 w 712090" name="connsiteX1246"/>
              <a:gd fmla="*/ 162200 h 722928" name="connsiteY1246"/>
              <a:gd fmla="*/ 312302 w 712090" name="connsiteX1247"/>
              <a:gd fmla="*/ 163787 h 722928" name="connsiteY1247"/>
              <a:gd fmla="*/ 276075 w 712090" name="connsiteX1248"/>
              <a:gd fmla="*/ 179129 h 722928" name="connsiteY1248"/>
              <a:gd fmla="*/ 282436 w 712090" name="connsiteX1249"/>
              <a:gd fmla="*/ 182320 h 722928" name="connsiteY1249"/>
              <a:gd fmla="*/ 274914 w 712090" name="connsiteX1250"/>
              <a:gd fmla="*/ 182320 h 722928" name="connsiteY1250"/>
              <a:gd fmla="*/ 273060 w 712090" name="connsiteX1251"/>
              <a:gd fmla="*/ 195346 h 722928" name="connsiteY1251"/>
              <a:gd fmla="*/ 270213 w 712090" name="connsiteX1252"/>
              <a:gd fmla="*/ 199301 h 722928" name="connsiteY1252"/>
              <a:gd fmla="*/ 263632 w 712090" name="connsiteX1253"/>
              <a:gd fmla="*/ 216282 h 722928" name="connsiteY1253"/>
              <a:gd fmla="*/ 266139 w 712090" name="connsiteX1254"/>
              <a:gd fmla="*/ 196156 h 722928" name="connsiteY1254"/>
              <a:gd fmla="*/ 274236 w 712090" name="connsiteX1255"/>
              <a:gd fmla="*/ 179908 h 722928" name="connsiteY1255"/>
              <a:gd fmla="*/ 263840 w 712090" name="connsiteX1256"/>
              <a:gd fmla="*/ 184311 h 722928" name="connsiteY1256"/>
              <a:gd fmla="*/ 267393 w 712090" name="connsiteX1257"/>
              <a:gd fmla="*/ 186093 h 722928" name="connsiteY1257"/>
              <a:gd fmla="*/ 259871 w 712090" name="connsiteX1258"/>
              <a:gd fmla="*/ 186093 h 722928" name="connsiteY1258"/>
              <a:gd fmla="*/ 257364 w 712090" name="connsiteX1259"/>
              <a:gd fmla="*/ 206219 h 722928" name="connsiteY1259"/>
              <a:gd fmla="*/ 244829 w 712090" name="connsiteX1260"/>
              <a:gd fmla="*/ 231376 h 722928" name="connsiteY1260"/>
              <a:gd fmla="*/ 250201 w 712090" name="connsiteX1261"/>
              <a:gd fmla="*/ 201726 h 722928" name="connsiteY1261"/>
              <a:gd fmla="*/ 257553 w 712090" name="connsiteX1262"/>
              <a:gd fmla="*/ 186973 h 722928" name="connsiteY1262"/>
              <a:gd fmla="*/ 251763 w 712090" name="connsiteX1263"/>
              <a:gd fmla="*/ 189425 h 722928" name="connsiteY1263"/>
              <a:gd fmla="*/ 252350 w 712090" name="connsiteX1264"/>
              <a:gd fmla="*/ 189867 h 722928" name="connsiteY1264"/>
              <a:gd fmla="*/ 251723 w 712090" name="connsiteX1265"/>
              <a:gd fmla="*/ 193326 h 722928" name="connsiteY1265"/>
              <a:gd fmla="*/ 247740 w 712090" name="connsiteX1266"/>
              <a:gd fmla="*/ 191327 h 722928" name="connsiteY1266"/>
              <a:gd fmla="*/ 247893 w 712090" name="connsiteX1267"/>
              <a:gd fmla="*/ 191064 h 722928" name="connsiteY1267"/>
              <a:gd fmla="*/ 247525 w 712090" name="connsiteX1268"/>
              <a:gd fmla="*/ 191220 h 722928" name="connsiteY1268"/>
              <a:gd fmla="*/ 247740 w 712090" name="connsiteX1269"/>
              <a:gd fmla="*/ 191327 h 722928" name="connsiteY1269"/>
              <a:gd fmla="*/ 242867 w 712090" name="connsiteX1270"/>
              <a:gd fmla="*/ 199711 h 722928" name="connsiteY1270"/>
              <a:gd fmla="*/ 244286 w 712090" name="connsiteX1271"/>
              <a:gd fmla="*/ 192592 h 722928" name="connsiteY1271"/>
              <a:gd fmla="*/ 241237 w 712090" name="connsiteX1272"/>
              <a:gd fmla="*/ 193883 h 722928" name="connsiteY1272"/>
              <a:gd fmla="*/ 212061 w 712090" name="connsiteX1273"/>
              <a:gd fmla="*/ 220866 h 722928" name="connsiteY1273"/>
              <a:gd fmla="*/ 225758 w 712090" name="connsiteX1274"/>
              <a:gd fmla="*/ 196677 h 722928" name="connsiteY1274"/>
              <a:gd fmla="*/ 282181 w 712090" name="connsiteX1275"/>
              <a:gd fmla="*/ 167549 h 722928" name="connsiteY1275"/>
              <a:gd fmla="*/ 350011 w 712090" name="connsiteX1276"/>
              <a:gd fmla="*/ 157909 h 722928" name="connsiteY1276"/>
              <a:gd fmla="*/ 187084 w 712090" name="connsiteX1277"/>
              <a:gd fmla="*/ 102599 h 722928" name="connsiteY1277"/>
              <a:gd fmla="*/ 188038 w 712090" name="connsiteX1278"/>
              <a:gd fmla="*/ 105543 h 722928" name="connsiteY1278"/>
              <a:gd fmla="*/ 188038 w 712090" name="connsiteX1279"/>
              <a:gd fmla="*/ 103658 h 722928" name="connsiteY1279"/>
              <a:gd fmla="*/ 284878 w 712090" name="connsiteX1280"/>
              <a:gd fmla="*/ 368 h 722928" name="connsiteY1280"/>
              <a:gd fmla="*/ 297100 w 712090" name="connsiteX1281"/>
              <a:gd fmla="*/ 9758 h 722928" name="connsiteY1281"/>
              <a:gd fmla="*/ 308382 w 712090" name="connsiteX1282"/>
              <a:gd fmla="*/ 54830 h 722928" name="connsiteY1282"/>
              <a:gd fmla="*/ 338469 w 712090" name="connsiteX1283"/>
              <a:gd fmla="*/ 62342 h 722928" name="connsiteY1283"/>
              <a:gd fmla="*/ 413684 w 712090" name="connsiteX1284"/>
              <a:gd fmla="*/ 66098 h 722928" name="connsiteY1284"/>
              <a:gd fmla="*/ 443770 w 712090" name="connsiteX1285"/>
              <a:gd fmla="*/ 81122 h 722928" name="connsiteY1285"/>
              <a:gd fmla="*/ 477617 w 712090" name="connsiteX1286"/>
              <a:gd fmla="*/ 77366 h 722928" name="connsiteY1286"/>
              <a:gd fmla="*/ 515225 w 712090" name="connsiteX1287"/>
              <a:gd fmla="*/ 39806 h 722928" name="connsiteY1287"/>
              <a:gd fmla="*/ 526507 w 712090" name="connsiteX1288"/>
              <a:gd fmla="*/ 32294 h 722928" name="connsiteY1288"/>
              <a:gd fmla="*/ 579158 w 712090" name="connsiteX1289"/>
              <a:gd fmla="*/ 62342 h 722928" name="connsiteY1289"/>
              <a:gd fmla="*/ 631808 w 712090" name="connsiteX1290"/>
              <a:gd fmla="*/ 118682 h 722928" name="connsiteY1290"/>
              <a:gd fmla="*/ 661895 w 712090" name="connsiteX1291"/>
              <a:gd fmla="*/ 159998 h 722928" name="connsiteY1291"/>
              <a:gd fmla="*/ 658134 w 712090" name="connsiteX1292"/>
              <a:gd fmla="*/ 186290 h 722928" name="connsiteY1292"/>
              <a:gd fmla="*/ 656261 w 712090" name="connsiteX1293"/>
              <a:gd fmla="*/ 186701 h 722928" name="connsiteY1293"/>
              <a:gd fmla="*/ 654050 w 712090" name="connsiteX1294"/>
              <a:gd fmla="*/ 201836 h 722928" name="connsiteY1294"/>
              <a:gd fmla="*/ 646112 w 712090" name="connsiteX1295"/>
              <a:gd fmla="*/ 201836 h 722928" name="connsiteY1295"/>
              <a:gd fmla="*/ 650142 w 712090" name="connsiteX1296"/>
              <a:gd fmla="*/ 188046 h 722928" name="connsiteY1296"/>
              <a:gd fmla="*/ 637491 w 712090" name="connsiteX1297"/>
              <a:gd fmla="*/ 190825 h 722928" name="connsiteY1297"/>
              <a:gd fmla="*/ 635304 w 712090" name="connsiteX1298"/>
              <a:gd fmla="*/ 217252 h 722928" name="connsiteY1298"/>
              <a:gd fmla="*/ 636246 w 712090" name="connsiteX1299"/>
              <a:gd fmla="*/ 216951 h 722928" name="connsiteY1299"/>
              <a:gd fmla="*/ 657578 w 712090" name="connsiteX1300"/>
              <a:gd fmla="*/ 194237 h 722928" name="connsiteY1300"/>
              <a:gd fmla="*/ 661371 w 712090" name="connsiteX1301"/>
              <a:gd fmla="*/ 190452 h 722928" name="connsiteY1301"/>
              <a:gd fmla="*/ 621906 w 712090" name="connsiteX1302"/>
              <a:gd fmla="*/ 226120 h 722928" name="connsiteY1302"/>
              <a:gd fmla="*/ 617666 w 712090" name="connsiteX1303"/>
              <a:gd fmla="*/ 227573 h 722928" name="connsiteY1303"/>
              <a:gd fmla="*/ 620526 w 712090" name="connsiteX1304"/>
              <a:gd fmla="*/ 298970 h 722928" name="connsiteY1304"/>
              <a:gd fmla="*/ 639330 w 712090" name="connsiteX1305"/>
              <a:gd fmla="*/ 325262 h 722928" name="connsiteY1305"/>
              <a:gd fmla="*/ 669416 w 712090" name="connsiteX1306"/>
              <a:gd fmla="*/ 329018 h 722928" name="connsiteY1306"/>
              <a:gd fmla="*/ 703263 w 712090" name="connsiteX1307"/>
              <a:gd fmla="*/ 351554 h 722928" name="connsiteY1307"/>
              <a:gd fmla="*/ 695742 w 712090" name="connsiteX1308"/>
              <a:gd fmla="*/ 400382 h 722928" name="connsiteY1308"/>
              <a:gd fmla="*/ 658134 w 712090" name="connsiteX1309"/>
              <a:gd fmla="*/ 505550 h 722928" name="connsiteY1309"/>
              <a:gd fmla="*/ 655026 w 712090" name="connsiteX1310"/>
              <a:gd fmla="*/ 505625 h 722928" name="connsiteY1310"/>
              <a:gd fmla="*/ 657977 w 712090" name="connsiteX1311"/>
              <a:gd fmla="*/ 512982 h 722928" name="connsiteY1311"/>
              <a:gd fmla="*/ 676776 w 712090" name="connsiteX1312"/>
              <a:gd fmla="*/ 505484 h 722928" name="connsiteY1312"/>
              <a:gd fmla="*/ 684296 w 712090" name="connsiteX1313"/>
              <a:gd fmla="*/ 482989 h 722928" name="connsiteY1313"/>
              <a:gd fmla="*/ 695576 w 712090" name="connsiteX1314"/>
              <a:gd fmla="*/ 441747 h 722928" name="connsiteY1314"/>
              <a:gd fmla="*/ 703096 w 712090" name="connsiteX1315"/>
              <a:gd fmla="*/ 355515 h 722928" name="connsiteY1315"/>
              <a:gd fmla="*/ 710615 w 712090" name="connsiteX1316"/>
              <a:gd fmla="*/ 355515 h 722928" name="connsiteY1316"/>
              <a:gd fmla="*/ 703096 w 712090" name="connsiteX1317"/>
              <a:gd fmla="*/ 434249 h 722928" name="connsiteY1317"/>
              <a:gd fmla="*/ 673016 w 712090" name="connsiteX1318"/>
              <a:gd fmla="*/ 524230 h 722928" name="connsiteY1318"/>
              <a:gd fmla="*/ 669257 w 712090" name="connsiteX1319"/>
              <a:gd fmla="*/ 527979 h 722928" name="connsiteY1319"/>
              <a:gd fmla="*/ 653747 w 712090" name="connsiteX1320"/>
              <a:gd fmla="*/ 513920 h 722928" name="connsiteY1320"/>
              <a:gd fmla="*/ 653567 w 712090" name="connsiteX1321"/>
              <a:gd fmla="*/ 513419 h 722928" name="connsiteY1321"/>
              <a:gd fmla="*/ 650286 w 712090" name="connsiteX1322"/>
              <a:gd fmla="*/ 515880 h 722928" name="connsiteY1322"/>
              <a:gd fmla="*/ 650286 w 712090" name="connsiteX1323"/>
              <a:gd fmla="*/ 517448 h 722928" name="connsiteY1323"/>
              <a:gd fmla="*/ 593815 w 712090" name="connsiteX1324"/>
              <a:gd fmla="*/ 566291 h 722928" name="connsiteY1324"/>
              <a:gd fmla="*/ 571227 w 712090" name="connsiteX1325"/>
              <a:gd fmla="*/ 596347 h 722928" name="connsiteY1325"/>
              <a:gd fmla="*/ 561797 w 712090" name="connsiteX1326"/>
              <a:gd fmla="*/ 599658 h 722928" name="connsiteY1326"/>
              <a:gd fmla="*/ 560614 w 712090" name="connsiteX1327"/>
              <a:gd fmla="*/ 603584 h 722928" name="connsiteY1327"/>
              <a:gd fmla="*/ 557240 w 712090" name="connsiteX1328"/>
              <a:gd fmla="*/ 604526 h 722928" name="connsiteY1328"/>
              <a:gd fmla="*/ 556918 w 712090" name="connsiteX1329"/>
              <a:gd fmla="*/ 601372 h 722928" name="connsiteY1329"/>
              <a:gd fmla="*/ 545816 w 712090" name="connsiteX1330"/>
              <a:gd fmla="*/ 605270 h 722928" name="connsiteY1330"/>
              <a:gd fmla="*/ 535129 w 712090" name="connsiteX1331"/>
              <a:gd fmla="*/ 596382 h 722928" name="connsiteY1331"/>
              <a:gd fmla="*/ 533088 w 712090" name="connsiteX1332"/>
              <a:gd fmla="*/ 605553 h 722928" name="connsiteY1332"/>
              <a:gd fmla="*/ 533343 w 712090" name="connsiteX1333"/>
              <a:gd fmla="*/ 612034 h 722928" name="connsiteY1333"/>
              <a:gd fmla="*/ 534194 w 712090" name="connsiteX1334"/>
              <a:gd fmla="*/ 607353 h 722928" name="connsiteY1334"/>
              <a:gd fmla="*/ 536787 w 712090" name="connsiteX1335"/>
              <a:gd fmla="*/ 610317 h 722928" name="connsiteY1335"/>
              <a:gd fmla="*/ 541020 w 712090" name="connsiteX1336"/>
              <a:gd fmla="*/ 611163 h 722928" name="connsiteY1336"/>
              <a:gd fmla="*/ 548164 w 712090" name="connsiteX1337"/>
              <a:gd fmla="*/ 626403 h 722928" name="connsiteY1337"/>
              <a:gd fmla="*/ 551767 w 712090" name="connsiteX1338"/>
              <a:gd fmla="*/ 639215 h 722928" name="connsiteY1338"/>
              <a:gd fmla="*/ 552305 w 712090" name="connsiteX1339"/>
              <a:gd fmla="*/ 637949 h 722928" name="connsiteY1339"/>
              <a:gd fmla="*/ 544800 w 712090" name="connsiteX1340"/>
              <a:gd fmla="*/ 607931 h 722928" name="connsiteY1340"/>
              <a:gd fmla="*/ 552305 w 712090" name="connsiteX1341"/>
              <a:gd fmla="*/ 607931 h 722928" name="connsiteY1341"/>
              <a:gd fmla="*/ 544800 w 712090" name="connsiteX1342"/>
              <a:gd fmla="*/ 667967 h 722928" name="connsiteY1342"/>
              <a:gd fmla="*/ 537296 w 712090" name="connsiteX1343"/>
              <a:gd fmla="*/ 667967 h 722928" name="connsiteY1343"/>
              <a:gd fmla="*/ 503525 w 712090" name="connsiteX1344"/>
              <a:gd fmla="*/ 675471 h 722928" name="connsiteY1344"/>
              <a:gd fmla="*/ 454746 w 712090" name="connsiteX1345"/>
              <a:gd fmla="*/ 705490 h 722928" name="connsiteY1345"/>
              <a:gd fmla="*/ 390957 w 712090" name="connsiteX1346"/>
              <a:gd fmla="*/ 720499 h 722928" name="connsiteY1346"/>
              <a:gd fmla="*/ 371258 w 712090" name="connsiteX1347"/>
              <a:gd fmla="*/ 702675 h 722928" name="connsiteY1347"/>
              <a:gd fmla="*/ 369125 w 712090" name="connsiteX1348"/>
              <a:gd fmla="*/ 699121 h 722928" name="connsiteY1348"/>
              <a:gd fmla="*/ 357743 w 712090" name="connsiteX1349"/>
              <a:gd fmla="*/ 690063 h 722928" name="connsiteY1349"/>
              <a:gd fmla="*/ 353512 w 712090" name="connsiteX1350"/>
              <a:gd fmla="*/ 648277 h 722928" name="connsiteY1350"/>
              <a:gd fmla="*/ 315904 w 712090" name="connsiteX1351"/>
              <a:gd fmla="*/ 637009 h 722928" name="connsiteY1351"/>
              <a:gd fmla="*/ 302741 w 712090" name="connsiteX1352"/>
              <a:gd fmla="*/ 632784 h 722928" name="connsiteY1352"/>
              <a:gd fmla="*/ 292536 w 712090" name="connsiteX1353"/>
              <a:gd fmla="*/ 627324 h 722928" name="connsiteY1353"/>
              <a:gd fmla="*/ 294481 w 712090" name="connsiteX1354"/>
              <a:gd fmla="*/ 631478 h 722928" name="connsiteY1354"/>
              <a:gd fmla="*/ 301625 w 712090" name="connsiteX1355"/>
              <a:gd fmla="*/ 637743 h 722928" name="connsiteY1355"/>
              <a:gd fmla="*/ 297815 w 712090" name="connsiteX1356"/>
              <a:gd fmla="*/ 641599 h 722928" name="connsiteY1356"/>
              <a:gd fmla="*/ 282575 w 712090" name="connsiteX1357"/>
              <a:gd fmla="*/ 626177 h 722928" name="connsiteY1357"/>
              <a:gd fmla="*/ 284527 w 712090" name="connsiteX1358"/>
              <a:gd fmla="*/ 622227 h 722928" name="connsiteY1358"/>
              <a:gd fmla="*/ 271069 w 712090" name="connsiteX1359"/>
              <a:gd fmla="*/ 612867 h 722928" name="connsiteY1359"/>
              <a:gd fmla="*/ 249386 w 712090" name="connsiteX1360"/>
              <a:gd fmla="*/ 605142 h 722928" name="connsiteY1360"/>
              <a:gd fmla="*/ 238150 w 712090" name="connsiteX1361"/>
              <a:gd fmla="*/ 606402 h 722928" name="connsiteY1361"/>
              <a:gd fmla="*/ 247133 w 712090" name="connsiteX1362"/>
              <a:gd fmla="*/ 621672 h 722928" name="connsiteY1362"/>
              <a:gd fmla="*/ 334399 w 712090" name="connsiteX1363"/>
              <a:gd fmla="*/ 648779 h 722928" name="connsiteY1363"/>
              <a:gd fmla="*/ 334399 w 712090" name="connsiteX1364"/>
              <a:gd fmla="*/ 656339 h 722928" name="connsiteY1364"/>
              <a:gd fmla="*/ 242402 w 712090" name="connsiteX1365"/>
              <a:gd fmla="*/ 626042 h 722928" name="connsiteY1365"/>
              <a:gd fmla="*/ 237611 w 712090" name="connsiteX1366"/>
              <a:gd fmla="*/ 617234 h 722928" name="connsiteY1366"/>
              <a:gd fmla="*/ 237979 w 712090" name="connsiteX1367"/>
              <a:gd fmla="*/ 629545 h 722928" name="connsiteY1367"/>
              <a:gd fmla="*/ 177006 w 712090" name="connsiteX1368"/>
              <a:gd fmla="*/ 641697 h 722928" name="connsiteY1368"/>
              <a:gd fmla="*/ 101600 w 712090" name="connsiteX1369"/>
              <a:gd fmla="*/ 536498 h 722928" name="connsiteY1369"/>
              <a:gd fmla="*/ 105370 w 712090" name="connsiteX1370"/>
              <a:gd fmla="*/ 533681 h 722928" name="connsiteY1370"/>
              <a:gd fmla="*/ 105963 w 712090" name="connsiteX1371"/>
              <a:gd fmla="*/ 534124 h 722928" name="connsiteY1371"/>
              <a:gd fmla="*/ 112823 w 712090" name="connsiteX1372"/>
              <a:gd fmla="*/ 516817 h 722928" name="connsiteY1372"/>
              <a:gd fmla="*/ 135387 w 712090" name="connsiteX1373"/>
              <a:gd fmla="*/ 498038 h 722928" name="connsiteY1373"/>
              <a:gd fmla="*/ 139148 w 712090" name="connsiteX1374"/>
              <a:gd fmla="*/ 475502 h 722928" name="connsiteY1374"/>
              <a:gd fmla="*/ 130216 w 712090" name="connsiteX1375"/>
              <a:gd fmla="*/ 433247 h 722928" name="connsiteY1375"/>
              <a:gd fmla="*/ 128588 w 712090" name="connsiteX1376"/>
              <a:gd fmla="*/ 430335 h 722928" name="connsiteY1376"/>
              <a:gd fmla="*/ 128588 w 712090" name="connsiteX1377"/>
              <a:gd fmla="*/ 433787 h 722928" name="connsiteY1377"/>
              <a:gd fmla="*/ 120650 w 712090" name="connsiteX1378"/>
              <a:gd fmla="*/ 433787 h 722928" name="connsiteY1378"/>
              <a:gd fmla="*/ 120650 w 712090" name="connsiteX1379"/>
              <a:gd fmla="*/ 418970 h 722928" name="connsiteY1379"/>
              <a:gd fmla="*/ 121786 w 712090" name="connsiteX1380"/>
              <a:gd fmla="*/ 418175 h 722928" name="connsiteY1380"/>
              <a:gd fmla="*/ 119580 w 712090" name="connsiteX1381"/>
              <a:gd fmla="*/ 414232 h 722928" name="connsiteY1381"/>
              <a:gd fmla="*/ 101540 w 712090" name="connsiteX1382"/>
              <a:gd fmla="*/ 407894 h 722928" name="connsiteY1382"/>
              <a:gd fmla="*/ 45129 w 712090" name="connsiteX1383"/>
              <a:gd fmla="*/ 411650 h 722928" name="connsiteY1383"/>
              <a:gd fmla="*/ 33670 w 712090" name="connsiteX1384"/>
              <a:gd fmla="*/ 405135 h 722928" name="connsiteY1384"/>
              <a:gd fmla="*/ 31035 w 712090" name="connsiteX1385"/>
              <a:gd fmla="*/ 400614 h 722928" name="connsiteY1385"/>
              <a:gd fmla="*/ 35889 w 712090" name="connsiteX1386"/>
              <a:gd fmla="*/ 416707 h 722928" name="connsiteY1386"/>
              <a:gd fmla="*/ 56469 w 712090" name="connsiteX1387"/>
              <a:gd fmla="*/ 442087 h 722928" name="connsiteY1387"/>
              <a:gd fmla="*/ 116341 w 712090" name="connsiteX1388"/>
              <a:gd fmla="*/ 438327 h 722928" name="connsiteY1388"/>
              <a:gd fmla="*/ 120083 w 712090" name="connsiteX1389"/>
              <a:gd fmla="*/ 445846 h 722928" name="connsiteY1389"/>
              <a:gd fmla="*/ 52727 w 712090" name="connsiteX1390"/>
              <a:gd fmla="*/ 445846 h 722928" name="connsiteY1390"/>
              <a:gd fmla="*/ 19050 w 712090" name="connsiteX1391"/>
              <a:gd fmla="*/ 389448 h 722928" name="connsiteY1391"/>
              <a:gd fmla="*/ 21389 w 712090" name="connsiteX1392"/>
              <a:gd fmla="*/ 384748 h 722928" name="connsiteY1392"/>
              <a:gd fmla="*/ 25557 w 712090" name="connsiteX1393"/>
              <a:gd fmla="*/ 385510 h 722928" name="connsiteY1393"/>
              <a:gd fmla="*/ 22564 w 712090" name="connsiteX1394"/>
              <a:gd fmla="*/ 366578 h 722928" name="connsiteY1394"/>
              <a:gd fmla="*/ 11282 w 712090" name="connsiteX1395"/>
              <a:gd fmla="*/ 321506 h 722928" name="connsiteY1395"/>
              <a:gd fmla="*/ 5938 w 712090" name="connsiteX1396"/>
              <a:gd fmla="*/ 300156 h 722928" name="connsiteY1396"/>
              <a:gd fmla="*/ 7521 w 712090" name="connsiteX1397"/>
              <a:gd fmla="*/ 298970 h 722928" name="connsiteY1397"/>
              <a:gd fmla="*/ 9198 w 712090" name="connsiteX1398"/>
              <a:gd fmla="*/ 283898 h 722928" name="connsiteY1398"/>
              <a:gd fmla="*/ 12222 w 712090" name="connsiteX1399"/>
              <a:gd fmla="*/ 304134 h 722928" name="connsiteY1399"/>
              <a:gd fmla="*/ 22564 w 712090" name="connsiteX1400"/>
              <a:gd fmla="*/ 332774 h 722928" name="connsiteY1400"/>
              <a:gd fmla="*/ 30086 w 712090" name="connsiteX1401"/>
              <a:gd fmla="*/ 381602 h 722928" name="connsiteY1401"/>
              <a:gd fmla="*/ 112823 w 712090" name="connsiteX1402"/>
              <a:gd fmla="*/ 400382 h 722928" name="connsiteY1402"/>
              <a:gd fmla="*/ 150430 w 712090" name="connsiteX1403"/>
              <a:gd fmla="*/ 498038 h 722928" name="connsiteY1403"/>
              <a:gd fmla="*/ 146670 w 712090" name="connsiteX1404"/>
              <a:gd fmla="*/ 498038 h 722928" name="connsiteY1404"/>
              <a:gd fmla="*/ 109121 w 712090" name="connsiteX1405"/>
              <a:gd fmla="*/ 533954 h 722928" name="connsiteY1405"/>
              <a:gd fmla="*/ 109112 w 712090" name="connsiteX1406"/>
              <a:gd fmla="*/ 536477 h 722928" name="connsiteY1406"/>
              <a:gd fmla="*/ 109140 w 712090" name="connsiteX1407"/>
              <a:gd fmla="*/ 536498 h 722928" name="connsiteY1407"/>
              <a:gd fmla="*/ 111591 w 712090" name="connsiteX1408"/>
              <a:gd fmla="*/ 554725 h 722928" name="connsiteY1408"/>
              <a:gd fmla="*/ 120344 w 712090" name="connsiteX1409"/>
              <a:gd fmla="*/ 568932 h 722928" name="connsiteY1409"/>
              <a:gd fmla="*/ 131627 w 712090" name="connsiteX1410"/>
              <a:gd fmla="*/ 584425 h 722928" name="connsiteY1410"/>
              <a:gd fmla="*/ 149902 w 712090" name="connsiteX1411"/>
              <a:gd fmla="*/ 604848 h 722928" name="connsiteY1411"/>
              <a:gd fmla="*/ 154042 w 712090" name="connsiteX1412"/>
              <a:gd fmla="*/ 606957 h 722928" name="connsiteY1412"/>
              <a:gd fmla="*/ 155046 w 712090" name="connsiteX1413"/>
              <a:gd fmla="*/ 606957 h 722928" name="connsiteY1413"/>
              <a:gd fmla="*/ 155715 w 712090" name="connsiteX1414"/>
              <a:gd fmla="*/ 607809 h 722928" name="connsiteY1414"/>
              <a:gd fmla="*/ 168849 w 712090" name="connsiteX1415"/>
              <a:gd fmla="*/ 614498 h 722928" name="connsiteY1415"/>
              <a:gd fmla="*/ 169862 w 712090" name="connsiteX1416"/>
              <a:gd fmla="*/ 614498 h 722928" name="connsiteY1416"/>
              <a:gd fmla="*/ 170764 w 712090" name="connsiteX1417"/>
              <a:gd fmla="*/ 615416 h 722928" name="connsiteY1417"/>
              <a:gd fmla="*/ 193503 w 712090" name="connsiteX1418"/>
              <a:gd fmla="*/ 616116 h 722928" name="connsiteY1418"/>
              <a:gd fmla="*/ 218124 w 712090" name="connsiteX1419"/>
              <a:gd fmla="*/ 606961 h 722928" name="connsiteY1419"/>
              <a:gd fmla="*/ 230608 w 712090" name="connsiteX1420"/>
              <a:gd fmla="*/ 604356 h 722928" name="connsiteY1420"/>
              <a:gd fmla="*/ 225988 w 712090" name="connsiteX1421"/>
              <a:gd fmla="*/ 595863 h 722928" name="connsiteY1421"/>
              <a:gd fmla="*/ 229726 w 712090" name="connsiteX1422"/>
              <a:gd fmla="*/ 592083 h 722928" name="connsiteY1422"/>
              <a:gd fmla="*/ 236253 w 712090" name="connsiteX1423"/>
              <a:gd fmla="*/ 603178 h 722928" name="connsiteY1423"/>
              <a:gd fmla="*/ 249621 w 712090" name="connsiteX1424"/>
              <a:gd fmla="*/ 600388 h 722928" name="connsiteY1424"/>
              <a:gd fmla="*/ 278296 w 712090" name="connsiteX1425"/>
              <a:gd fmla="*/ 610717 h 722928" name="connsiteY1425"/>
              <a:gd fmla="*/ 297055 w 712090" name="connsiteX1426"/>
              <a:gd fmla="*/ 623082 h 722928" name="connsiteY1426"/>
              <a:gd fmla="*/ 297391 w 712090" name="connsiteX1427"/>
              <a:gd fmla="*/ 621641 h 722928" name="connsiteY1427"/>
              <a:gd fmla="*/ 302021 w 712090" name="connsiteX1428"/>
              <a:gd fmla="*/ 624122 h 722928" name="connsiteY1428"/>
              <a:gd fmla="*/ 301680 w 712090" name="connsiteX1429"/>
              <a:gd fmla="*/ 626131 h 722928" name="connsiteY1429"/>
              <a:gd fmla="*/ 301801 w 712090" name="connsiteX1430"/>
              <a:gd fmla="*/ 626211 h 722928" name="connsiteY1430"/>
              <a:gd fmla="*/ 322703 w 712090" name="connsiteX1431"/>
              <a:gd fmla="*/ 631261 h 722928" name="connsiteY1431"/>
              <a:gd fmla="*/ 323056 w 712090" name="connsiteX1432"/>
              <a:gd fmla="*/ 630108 h 722928" name="connsiteY1432"/>
              <a:gd fmla="*/ 326529 w 712090" name="connsiteX1433"/>
              <a:gd fmla="*/ 630571 h 722928" name="connsiteY1433"/>
              <a:gd fmla="*/ 326785 w 712090" name="connsiteX1434"/>
              <a:gd fmla="*/ 632248 h 722928" name="connsiteY1434"/>
              <a:gd fmla="*/ 330947 w 712090" name="connsiteX1435"/>
              <a:gd fmla="*/ 633253 h 722928" name="connsiteY1435"/>
              <a:gd fmla="*/ 361033 w 712090" name="connsiteX1436"/>
              <a:gd fmla="*/ 640765 h 722928" name="connsiteY1436"/>
              <a:gd fmla="*/ 361033 w 712090" name="connsiteX1437"/>
              <a:gd fmla="*/ 644521 h 722928" name="connsiteY1437"/>
              <a:gd fmla="*/ 356332 w 712090" name="connsiteX1438"/>
              <a:gd fmla="*/ 678325 h 722928" name="connsiteY1438"/>
              <a:gd fmla="*/ 357210 w 712090" name="connsiteX1439"/>
              <a:gd fmla="*/ 679167 h 722928" name="connsiteY1439"/>
              <a:gd fmla="*/ 359063 w 712090" name="connsiteX1440"/>
              <a:gd fmla="*/ 674533 h 722928" name="connsiteY1440"/>
              <a:gd fmla="*/ 360939 w 712090" name="connsiteX1441"/>
              <a:gd fmla="*/ 675471 h 722928" name="connsiteY1441"/>
              <a:gd fmla="*/ 368480 w 712090" name="connsiteX1442"/>
              <a:gd fmla="*/ 689972 h 722928" name="connsiteY1442"/>
              <a:gd fmla="*/ 379837 w 712090" name="connsiteX1443"/>
              <a:gd fmla="*/ 700861 h 722928" name="connsiteY1443"/>
              <a:gd fmla="*/ 477617 w 712090" name="connsiteX1444"/>
              <a:gd fmla="*/ 678325 h 722928" name="connsiteY1444"/>
              <a:gd fmla="*/ 530268 w 712090" name="connsiteX1445"/>
              <a:gd fmla="*/ 633253 h 722928" name="connsiteY1445"/>
              <a:gd fmla="*/ 526507 w 712090" name="connsiteX1446"/>
              <a:gd fmla="*/ 605553 h 722928" name="connsiteY1446"/>
              <a:gd fmla="*/ 530454 w 712090" name="connsiteX1447"/>
              <a:gd fmla="*/ 592495 h 722928" name="connsiteY1447"/>
              <a:gd fmla="*/ 526051 w 712090" name="connsiteX1448"/>
              <a:gd fmla="*/ 588833 h 722928" name="connsiteY1448"/>
              <a:gd fmla="*/ 529816 w 712090" name="connsiteX1449"/>
              <a:gd fmla="*/ 585076 h 722928" name="connsiteY1449"/>
              <a:gd fmla="*/ 531906 w 712090" name="connsiteX1450"/>
              <a:gd fmla="*/ 587692 h 722928" name="connsiteY1450"/>
              <a:gd fmla="*/ 534028 w 712090" name="connsiteX1451"/>
              <a:gd fmla="*/ 580669 h 722928" name="connsiteY1451"/>
              <a:gd fmla="*/ 575397 w 712090" name="connsiteX1452"/>
              <a:gd fmla="*/ 524329 h 722928" name="connsiteY1452"/>
              <a:gd fmla="*/ 605483 w 712090" name="connsiteX1453"/>
              <a:gd fmla="*/ 490526 h 722928" name="connsiteY1453"/>
              <a:gd fmla="*/ 638860 w 712090" name="connsiteX1454"/>
              <a:gd fmla="*/ 500385 h 722928" name="connsiteY1454"/>
              <a:gd fmla="*/ 649188 w 712090" name="connsiteX1455"/>
              <a:gd fmla="*/ 501190 h 722928" name="connsiteY1455"/>
              <a:gd fmla="*/ 646697 w 712090" name="connsiteX1456"/>
              <a:gd fmla="*/ 494236 h 722928" name="connsiteY1456"/>
              <a:gd fmla="*/ 650457 w 712090" name="connsiteX1457"/>
              <a:gd fmla="*/ 494236 h 722928" name="connsiteY1457"/>
              <a:gd fmla="*/ 653378 w 712090" name="connsiteX1458"/>
              <a:gd fmla="*/ 501517 h 722928" name="connsiteY1458"/>
              <a:gd fmla="*/ 654667 w 712090" name="connsiteX1459"/>
              <a:gd fmla="*/ 501617 h 722928" name="connsiteY1459"/>
              <a:gd fmla="*/ 661505 w 712090" name="connsiteX1460"/>
              <a:gd fmla="*/ 496475 h 722928" name="connsiteY1460"/>
              <a:gd fmla="*/ 660004 w 712090" name="connsiteX1461"/>
              <a:gd fmla="*/ 495832 h 722928" name="connsiteY1461"/>
              <a:gd fmla="*/ 660930 w 712090" name="connsiteX1462"/>
              <a:gd fmla="*/ 491466 h 722928" name="connsiteY1462"/>
              <a:gd fmla="*/ 664715 w 712090" name="connsiteX1463"/>
              <a:gd fmla="*/ 494062 h 722928" name="connsiteY1463"/>
              <a:gd fmla="*/ 669416 w 712090" name="connsiteX1464"/>
              <a:gd fmla="*/ 490526 h 722928" name="connsiteY1464"/>
              <a:gd fmla="*/ 695742 w 712090" name="connsiteX1465"/>
              <a:gd fmla="*/ 359066 h 722928" name="connsiteY1465"/>
              <a:gd fmla="*/ 624287 w 712090" name="connsiteX1466"/>
              <a:gd fmla="*/ 332774 h 722928" name="connsiteY1466"/>
              <a:gd fmla="*/ 613004 w 712090" name="connsiteX1467"/>
              <a:gd fmla="*/ 302726 h 722928" name="connsiteY1467"/>
              <a:gd fmla="*/ 613004 w 712090" name="connsiteX1468"/>
              <a:gd fmla="*/ 229172 h 722928" name="connsiteY1468"/>
              <a:gd fmla="*/ 604485 w 712090" name="connsiteX1469"/>
              <a:gd fmla="*/ 232094 h 722928" name="connsiteY1469"/>
              <a:gd fmla="*/ 600692 w 712090" name="connsiteX1470"/>
              <a:gd fmla="*/ 228308 h 722928" name="connsiteY1470"/>
              <a:gd fmla="*/ 613004 w 712090" name="connsiteX1471"/>
              <a:gd fmla="*/ 224375 h 722928" name="connsiteY1471"/>
              <a:gd fmla="*/ 613004 w 712090" name="connsiteX1472"/>
              <a:gd fmla="*/ 216338 h 722928" name="connsiteY1472"/>
              <a:gd fmla="*/ 616178 w 712090" name="connsiteX1473"/>
              <a:gd fmla="*/ 186759 h 722928" name="connsiteY1473"/>
              <a:gd fmla="*/ 619654 w 712090" name="connsiteX1474"/>
              <a:gd fmla="*/ 184948 h 722928" name="connsiteY1474"/>
              <a:gd fmla="*/ 619654 w 712090" name="connsiteX1475"/>
              <a:gd fmla="*/ 182856 h 722928" name="connsiteY1475"/>
              <a:gd fmla="*/ 623358 w 712090" name="connsiteX1476"/>
              <a:gd fmla="*/ 179205 h 722928" name="connsiteY1476"/>
              <a:gd fmla="*/ 623714 w 712090" name="connsiteX1477"/>
              <a:gd fmla="*/ 182832 h 722928" name="connsiteY1477"/>
              <a:gd fmla="*/ 624287 w 712090" name="connsiteX1478"/>
              <a:gd fmla="*/ 182534 h 722928" name="connsiteY1478"/>
              <a:gd fmla="*/ 634824 w 712090" name="connsiteX1479"/>
              <a:gd fmla="*/ 184692 h 722928" name="connsiteY1479"/>
              <a:gd fmla="*/ 635000 w 712090" name="connsiteX1480"/>
              <a:gd fmla="*/ 182565 h 722928" name="connsiteY1480"/>
              <a:gd fmla="*/ 638175 w 712090" name="connsiteX1481"/>
              <a:gd fmla="*/ 182565 h 722928" name="connsiteY1481"/>
              <a:gd fmla="*/ 637946 w 712090" name="connsiteX1482"/>
              <a:gd fmla="*/ 185332 h 722928" name="connsiteY1482"/>
              <a:gd fmla="*/ 642620 w 712090" name="connsiteX1483"/>
              <a:gd fmla="*/ 186290 h 722928" name="connsiteY1483"/>
              <a:gd fmla="*/ 650818 w 712090" name="connsiteX1484"/>
              <a:gd fmla="*/ 185733 h 722928" name="connsiteY1484"/>
              <a:gd fmla="*/ 654050 w 712090" name="connsiteX1485"/>
              <a:gd fmla="*/ 174672 h 722928" name="connsiteY1485"/>
              <a:gd fmla="*/ 657032 w 712090" name="connsiteX1486"/>
              <a:gd fmla="*/ 172172 h 722928" name="connsiteY1486"/>
              <a:gd fmla="*/ 655314 w 712090" name="connsiteX1487"/>
              <a:gd fmla="*/ 161876 h 722928" name="connsiteY1487"/>
              <a:gd fmla="*/ 646852 w 712090" name="connsiteX1488"/>
              <a:gd fmla="*/ 144974 h 722928" name="connsiteY1488"/>
              <a:gd fmla="*/ 613004 w 712090" name="connsiteX1489"/>
              <a:gd fmla="*/ 103658 h 722928" name="connsiteY1489"/>
              <a:gd fmla="*/ 530268 w 712090" name="connsiteX1490"/>
              <a:gd fmla="*/ 39806 h 722928" name="connsiteY1490"/>
              <a:gd fmla="*/ 500181 w 712090" name="connsiteX1491"/>
              <a:gd fmla="*/ 62342 h 722928" name="connsiteY1491"/>
              <a:gd fmla="*/ 458813 w 712090" name="connsiteX1492"/>
              <a:gd fmla="*/ 99902 h 722928" name="connsiteY1492"/>
              <a:gd fmla="*/ 455052 w 712090" name="connsiteX1493"/>
              <a:gd fmla="*/ 99902 h 722928" name="connsiteY1493"/>
              <a:gd fmla="*/ 376076 w 712090" name="connsiteX1494"/>
              <a:gd fmla="*/ 66098 h 722928" name="connsiteY1494"/>
              <a:gd fmla="*/ 323426 w 712090" name="connsiteX1495"/>
              <a:gd fmla="*/ 73610 h 722928" name="connsiteY1495"/>
              <a:gd fmla="*/ 297100 w 712090" name="connsiteX1496"/>
              <a:gd fmla="*/ 17270 h 722928" name="connsiteY1496"/>
              <a:gd fmla="*/ 199320 w 712090" name="connsiteX1497"/>
              <a:gd fmla="*/ 39806 h 722928" name="connsiteY1497"/>
              <a:gd fmla="*/ 165473 w 712090" name="connsiteX1498"/>
              <a:gd fmla="*/ 62342 h 722928" name="connsiteY1498"/>
              <a:gd fmla="*/ 165473 w 712090" name="connsiteX1499"/>
              <a:gd fmla="*/ 72084 h 722928" name="connsiteY1499"/>
              <a:gd fmla="*/ 169822 w 712090" name="connsiteX1500"/>
              <a:gd fmla="*/ 77738 h 722928" name="connsiteY1500"/>
              <a:gd fmla="*/ 170391 w 712090" name="connsiteX1501"/>
              <a:gd fmla="*/ 77738 h 722928" name="connsiteY1501"/>
              <a:gd fmla="*/ 170568 w 712090" name="connsiteX1502"/>
              <a:gd fmla="*/ 78709 h 722928" name="connsiteY1502"/>
              <a:gd fmla="*/ 176756 w 712090" name="connsiteX1503"/>
              <a:gd fmla="*/ 86756 h 722928" name="connsiteY1503"/>
              <a:gd fmla="*/ 199320 w 712090" name="connsiteX1504"/>
              <a:gd fmla="*/ 111170 h 722928" name="connsiteY1504"/>
              <a:gd fmla="*/ 199320 w 712090" name="connsiteX1505"/>
              <a:gd fmla="*/ 114926 h 722928" name="connsiteY1505"/>
              <a:gd fmla="*/ 178206 w 712090" name="connsiteX1506"/>
              <a:gd fmla="*/ 133981 h 722928" name="connsiteY1506"/>
              <a:gd fmla="*/ 180379 w 712090" name="connsiteX1507"/>
              <a:gd fmla="*/ 137806 h 722928" name="connsiteY1507"/>
              <a:gd fmla="*/ 176609 w 712090" name="connsiteX1508"/>
              <a:gd fmla="*/ 141598 h 722928" name="connsiteY1508"/>
              <a:gd fmla="*/ 173779 w 712090" name="connsiteX1509"/>
              <a:gd fmla="*/ 137976 h 722928" name="connsiteY1509"/>
              <a:gd fmla="*/ 160302 w 712090" name="connsiteX1510"/>
              <a:gd fmla="*/ 150138 h 722928" name="connsiteY1510"/>
              <a:gd fmla="*/ 135387 w 712090" name="connsiteX1511"/>
              <a:gd fmla="*/ 193802 h 722928" name="connsiteY1511"/>
              <a:gd fmla="*/ 112823 w 712090" name="connsiteX1512"/>
              <a:gd fmla="*/ 250142 h 722928" name="connsiteY1512"/>
              <a:gd fmla="*/ 63933 w 712090" name="connsiteX1513"/>
              <a:gd fmla="*/ 246386 h 722928" name="connsiteY1513"/>
              <a:gd fmla="*/ 11282 w 712090" name="connsiteX1514"/>
              <a:gd fmla="*/ 265166 h 722928" name="connsiteY1514"/>
              <a:gd fmla="*/ 9198 w 712090" name="connsiteX1515"/>
              <a:gd fmla="*/ 283898 h 722928" name="connsiteY1515"/>
              <a:gd fmla="*/ 7521 w 712090" name="connsiteX1516"/>
              <a:gd fmla="*/ 272678 h 722928" name="connsiteY1516"/>
              <a:gd fmla="*/ 5232 w 712090" name="connsiteX1517"/>
              <a:gd fmla="*/ 273821 h 722928" name="connsiteY1517"/>
              <a:gd fmla="*/ 7521 w 712090" name="connsiteX1518"/>
              <a:gd fmla="*/ 262818 h 722928" name="connsiteY1518"/>
              <a:gd fmla="*/ 26325 w 712090" name="connsiteX1519"/>
              <a:gd fmla="*/ 235118 h 722928" name="connsiteY1519"/>
              <a:gd fmla="*/ 67694 w 712090" name="connsiteX1520"/>
              <a:gd fmla="*/ 242630 h 722928" name="connsiteY1520"/>
              <a:gd fmla="*/ 94019 w 712090" name="connsiteX1521"/>
              <a:gd fmla="*/ 250142 h 722928" name="connsiteY1521"/>
              <a:gd fmla="*/ 116583 w 712090" name="connsiteX1522"/>
              <a:gd fmla="*/ 231362 h 722928" name="connsiteY1522"/>
              <a:gd fmla="*/ 157952 w 712090" name="connsiteX1523"/>
              <a:gd fmla="*/ 144974 h 722928" name="connsiteY1523"/>
              <a:gd fmla="*/ 168950 w 712090" name="connsiteX1524"/>
              <a:gd fmla="*/ 131793 h 722928" name="connsiteY1524"/>
              <a:gd fmla="*/ 166241 w 712090" name="connsiteX1525"/>
              <a:gd fmla="*/ 128325 h 722928" name="connsiteY1525"/>
              <a:gd fmla="*/ 161528 w 712090" name="connsiteX1526"/>
              <a:gd fmla="*/ 115052 h 722928" name="connsiteY1526"/>
              <a:gd fmla="*/ 153987 w 712090" name="connsiteX1527"/>
              <a:gd fmla="*/ 80920 h 722928" name="connsiteY1527"/>
              <a:gd fmla="*/ 161528 w 712090" name="connsiteX1528"/>
              <a:gd fmla="*/ 80920 h 722928" name="connsiteY1528"/>
              <a:gd fmla="*/ 165298 w 712090" name="connsiteX1529"/>
              <a:gd fmla="*/ 111259 h 722928" name="connsiteY1529"/>
              <a:gd fmla="*/ 173717 w 712090" name="connsiteX1530"/>
              <a:gd fmla="*/ 126079 h 722928" name="connsiteY1530"/>
              <a:gd fmla="*/ 176756 w 712090" name="connsiteX1531"/>
              <a:gd fmla="*/ 122438 h 722928" name="connsiteY1531"/>
              <a:gd fmla="*/ 188038 w 712090" name="connsiteX1532"/>
              <a:gd fmla="*/ 114456 h 722928" name="connsiteY1532"/>
              <a:gd fmla="*/ 188038 w 712090" name="connsiteX1533"/>
              <a:gd fmla="*/ 109143 h 722928" name="connsiteY1533"/>
              <a:gd fmla="*/ 185208 w 712090" name="connsiteX1534"/>
              <a:gd fmla="*/ 112053 h 722928" name="connsiteY1534"/>
              <a:gd fmla="*/ 181504 w 712090" name="connsiteX1535"/>
              <a:gd fmla="*/ 108243 h 722928" name="connsiteY1535"/>
              <a:gd fmla="*/ 181504 w 712090" name="connsiteX1536"/>
              <a:gd fmla="*/ 100623 h 722928" name="connsiteY1536"/>
              <a:gd fmla="*/ 181874 w 712090" name="connsiteX1537"/>
              <a:gd fmla="*/ 96818 h 722928" name="connsiteY1537"/>
              <a:gd fmla="*/ 171837 w 712090" name="connsiteX1538"/>
              <a:gd fmla="*/ 85679 h 722928" name="connsiteY1538"/>
              <a:gd fmla="*/ 174096 w 712090" name="connsiteX1539"/>
              <a:gd fmla="*/ 98086 h 722928" name="connsiteY1539"/>
              <a:gd fmla="*/ 177800 w 712090" name="connsiteX1540"/>
              <a:gd fmla="*/ 115595 h 722928" name="connsiteY1540"/>
              <a:gd fmla="*/ 170391 w 712090" name="connsiteX1541"/>
              <a:gd fmla="*/ 119380 h 722928" name="connsiteY1541"/>
              <a:gd fmla="*/ 166906 w 712090" name="connsiteX1542"/>
              <a:gd fmla="*/ 80208 h 722928" name="connsiteY1542"/>
              <a:gd fmla="*/ 154191 w 712090" name="connsiteX1543"/>
              <a:gd fmla="*/ 66098 h 722928" name="connsiteY1543"/>
              <a:gd fmla="*/ 154191 w 712090" name="connsiteX1544"/>
              <a:gd fmla="*/ 62342 h 722928" name="connsiteY1544"/>
              <a:gd fmla="*/ 267014 w 712090" name="connsiteX1545"/>
              <a:gd fmla="*/ 2246 h 722928" name="connsiteY1545"/>
              <a:gd fmla="*/ 284878 w 712090" name="connsiteX1546"/>
              <a:gd fmla="*/ 368 h 722928" name="connsiteY15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b="b" l="l" r="r" t="t"/>
            <a:pathLst>
              <a:path h="722928" w="712090">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5" name="矩形 47"/>
          <p:cNvSpPr>
            <a:spLocks noChangeArrowheads="1"/>
          </p:cNvSpPr>
          <p:nvPr/>
        </p:nvSpPr>
        <p:spPr bwMode="auto">
          <a:xfrm>
            <a:off x="1621396" y="4047868"/>
            <a:ext cx="3295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在此录入上述图表的描述说明，在此录入上述图表的综合描述说明，在此录入上述图表的综合描述说明。</a:t>
            </a:r>
          </a:p>
        </p:txBody>
      </p:sp>
      <p:sp>
        <p:nvSpPr>
          <p:cNvPr id="86" name="任意多边形 85"/>
          <p:cNvSpPr/>
          <p:nvPr/>
        </p:nvSpPr>
        <p:spPr bwMode="auto">
          <a:xfrm>
            <a:off x="983431" y="5168830"/>
            <a:ext cx="556804" cy="565279"/>
          </a:xfrm>
          <a:custGeom>
            <a:gdLst>
              <a:gd fmla="*/ 470086 w 712090" name="connsiteX0"/>
              <a:gd fmla="*/ 687830 h 722928" name="connsiteY0"/>
              <a:gd fmla="*/ 466335 w 712090" name="connsiteX1"/>
              <a:gd fmla="*/ 689593 h 722928" name="connsiteY1"/>
              <a:gd fmla="*/ 398641 w 712090" name="connsiteX2"/>
              <a:gd fmla="*/ 712129 h 722928" name="connsiteY2"/>
              <a:gd fmla="*/ 377463 w 712090" name="connsiteX3"/>
              <a:gd fmla="*/ 705190 h 722928" name="connsiteY3"/>
              <a:gd fmla="*/ 380990 w 712090" name="connsiteX4"/>
              <a:gd fmla="*/ 710297 h 722928" name="connsiteY4"/>
              <a:gd fmla="*/ 390957 w 712090" name="connsiteX5"/>
              <a:gd fmla="*/ 716746 h 722928" name="connsiteY5"/>
              <a:gd fmla="*/ 466003 w 712090" name="connsiteX6"/>
              <a:gd fmla="*/ 690481 h 722928" name="connsiteY6"/>
              <a:gd fmla="*/ 144247 w 712090" name="connsiteX7"/>
              <a:gd fmla="*/ 618258 h 722928" name="connsiteY7"/>
              <a:gd fmla="*/ 145724 w 712090" name="connsiteX8"/>
              <a:gd fmla="*/ 619976 h 722928" name="connsiteY8"/>
              <a:gd fmla="*/ 146727 w 712090" name="connsiteX9"/>
              <a:gd fmla="*/ 620494 h 722928" name="connsiteY9"/>
              <a:gd fmla="*/ 145452 w 712090" name="connsiteX10"/>
              <a:gd fmla="*/ 618332 h 722928" name="connsiteY10"/>
              <a:gd fmla="*/ 164345 w 712090" name="connsiteX11"/>
              <a:gd fmla="*/ 618189 h 722928" name="connsiteY11"/>
              <a:gd fmla="*/ 162454 w 712090" name="connsiteX12"/>
              <a:gd fmla="*/ 622038 h 722928" name="connsiteY12"/>
              <a:gd fmla="*/ 165797 w 712090" name="connsiteX13"/>
              <a:gd fmla="*/ 618636 h 722928" name="connsiteY13"/>
              <a:gd fmla="*/ 259397 w 712090" name="connsiteX14"/>
              <a:gd fmla="*/ 615291 h 722928" name="connsiteY14"/>
              <a:gd fmla="*/ 267017 w 712090" name="connsiteX15"/>
              <a:gd fmla="*/ 622276 h 722928" name="connsiteY15"/>
              <a:gd fmla="*/ 270827 w 712090" name="connsiteX16"/>
              <a:gd fmla="*/ 629262 h 722928" name="connsiteY16"/>
              <a:gd fmla="*/ 267017 w 712090" name="connsiteX17"/>
              <a:gd fmla="*/ 632754 h 722928" name="connsiteY17"/>
              <a:gd fmla="*/ 263207 w 712090" name="connsiteX18"/>
              <a:gd fmla="*/ 625769 h 722928" name="connsiteY18"/>
              <a:gd fmla="*/ 255587 w 712090" name="connsiteX19"/>
              <a:gd fmla="*/ 618784 h 722928" name="connsiteY19"/>
              <a:gd fmla="*/ 259397 w 712090" name="connsiteX20"/>
              <a:gd fmla="*/ 615291 h 722928" name="connsiteY20"/>
              <a:gd fmla="*/ 149994 w 712090" name="connsiteX21"/>
              <a:gd fmla="*/ 613812 h 722928" name="connsiteY21"/>
              <a:gd fmla="*/ 155046 w 712090" name="connsiteX22"/>
              <a:gd fmla="*/ 618268 h 722928" name="connsiteY22"/>
              <a:gd fmla="*/ 151341 w 712090" name="connsiteX23"/>
              <a:gd fmla="*/ 618268 h 722928" name="connsiteY23"/>
              <a:gd fmla="*/ 149952 w 712090" name="connsiteX24"/>
              <a:gd fmla="*/ 614026 h 722928" name="connsiteY24"/>
              <a:gd fmla="*/ 533377 w 712090" name="connsiteX25"/>
              <a:gd fmla="*/ 612898 h 722928" name="connsiteY25"/>
              <a:gd fmla="*/ 533542 w 712090" name="connsiteX26"/>
              <a:gd fmla="*/ 617116 h 722928" name="connsiteY26"/>
              <a:gd fmla="*/ 533929 w 712090" name="connsiteX27"/>
              <a:gd fmla="*/ 615291 h 722928" name="connsiteY27"/>
              <a:gd fmla="*/ 537633 w 712090" name="connsiteX28"/>
              <a:gd fmla="*/ 621641 h 722928" name="connsiteY28"/>
              <a:gd fmla="*/ 533653 w 712090" name="connsiteX29"/>
              <a:gd fmla="*/ 619935 h 722928" name="connsiteY29"/>
              <a:gd fmla="*/ 534028 w 712090" name="connsiteX30"/>
              <a:gd fmla="*/ 629497 h 722928" name="connsiteY30"/>
              <a:gd fmla="*/ 530268 w 712090" name="connsiteX31"/>
              <a:gd fmla="*/ 659545 h 722928" name="connsiteY31"/>
              <a:gd fmla="*/ 516833 w 712090" name="connsiteX32"/>
              <a:gd fmla="*/ 665860 h 722928" name="connsiteY32"/>
              <a:gd fmla="*/ 522287 w 712090" name="connsiteX33"/>
              <a:gd fmla="*/ 664215 h 722928" name="connsiteY33"/>
              <a:gd fmla="*/ 536210 w 712090" name="connsiteX34"/>
              <a:gd fmla="*/ 659475 h 722928" name="connsiteY34"/>
              <a:gd fmla="*/ 533929 w 712090" name="connsiteX35"/>
              <a:gd fmla="*/ 652438 h 722928" name="connsiteY35"/>
              <a:gd fmla="*/ 537633 w 712090" name="connsiteX36"/>
              <a:gd fmla="*/ 652438 h 722928" name="connsiteY36"/>
              <a:gd fmla="*/ 540366 w 712090" name="connsiteX37"/>
              <a:gd fmla="*/ 658060 h 722928" name="connsiteY37"/>
              <a:gd fmla="*/ 544331 w 712090" name="connsiteX38"/>
              <a:gd fmla="*/ 656710 h 722928" name="connsiteY38"/>
              <a:gd fmla="*/ 545678 w 712090" name="connsiteX39"/>
              <a:gd fmla="*/ 653542 h 722928" name="connsiteY39"/>
              <a:gd fmla="*/ 541496 w 712090" name="connsiteX40"/>
              <a:gd fmla="*/ 650018 h 722928" name="connsiteY40"/>
              <a:gd fmla="*/ 537210 w 712090" name="connsiteX41"/>
              <a:gd fmla="*/ 641220 h 722928" name="connsiteY41"/>
              <a:gd fmla="*/ 541020 w 712090" name="connsiteX42"/>
              <a:gd fmla="*/ 641220 h 722928" name="connsiteY42"/>
              <a:gd fmla="*/ 547128 w 712090" name="connsiteX43"/>
              <a:gd fmla="*/ 650129 h 722928" name="connsiteY43"/>
              <a:gd fmla="*/ 550735 w 712090" name="connsiteX44"/>
              <a:gd fmla="*/ 641643 h 722928" name="connsiteY44"/>
              <a:gd fmla="*/ 548640 w 712090" name="connsiteX45"/>
              <a:gd fmla="*/ 641643 h 722928" name="connsiteY45"/>
              <a:gd fmla="*/ 537210 w 712090" name="connsiteX46"/>
              <a:gd fmla="*/ 614973 h 722928" name="connsiteY46"/>
              <a:gd fmla="*/ 537175 w 712090" name="connsiteX47"/>
              <a:gd fmla="*/ 614797 h 722928" name="connsiteY47"/>
              <a:gd fmla="*/ 140229 w 712090" name="connsiteX48"/>
              <a:gd fmla="*/ 603187 h 722928" name="connsiteY48"/>
              <a:gd fmla="*/ 151341 w 712090" name="connsiteX49"/>
              <a:gd fmla="*/ 622038 h 722928" name="connsiteY49"/>
              <a:gd fmla="*/ 155046 w 712090" name="connsiteX50"/>
              <a:gd fmla="*/ 618268 h 722928" name="connsiteY50"/>
              <a:gd fmla="*/ 152731 w 712090" name="connsiteX51"/>
              <a:gd fmla="*/ 622981 h 722928" name="connsiteY51"/>
              <a:gd fmla="*/ 150880 w 712090" name="connsiteX52"/>
              <a:gd fmla="*/ 622638 h 722928" name="connsiteY52"/>
              <a:gd fmla="*/ 173236 w 712090" name="connsiteX53"/>
              <a:gd fmla="*/ 634183 h 722928" name="connsiteY53"/>
              <a:gd fmla="*/ 229968 w 712090" name="connsiteX54"/>
              <a:gd fmla="*/ 628371 h 722928" name="connsiteY54"/>
              <a:gd fmla="*/ 229797 w 712090" name="connsiteX55"/>
              <a:gd fmla="*/ 608644 h 722928" name="connsiteY55"/>
              <a:gd fmla="*/ 222250 w 712090" name="connsiteX56"/>
              <a:gd fmla="*/ 612413 h 722928" name="connsiteY56"/>
              <a:gd fmla="*/ 208165 w 712090" name="connsiteX57"/>
              <a:gd fmla="*/ 619447 h 722928" name="connsiteY57"/>
              <a:gd fmla="*/ 207433 w 712090" name="connsiteX58"/>
              <a:gd fmla="*/ 621641 h 722928" name="connsiteY58"/>
              <a:gd fmla="*/ 205261 w 712090" name="connsiteX59"/>
              <a:gd fmla="*/ 620897 h 722928" name="connsiteY59"/>
              <a:gd fmla="*/ 203081 w 712090" name="connsiteX60"/>
              <a:gd fmla="*/ 621985 h 722928" name="connsiteY60"/>
              <a:gd fmla="*/ 192942 w 712090" name="connsiteX61"/>
              <a:gd fmla="*/ 622173 h 722928" name="connsiteY61"/>
              <a:gd fmla="*/ 203994 w 712090" name="connsiteX62"/>
              <a:gd fmla="*/ 629050 h 722928" name="connsiteY62"/>
              <a:gd fmla="*/ 200025 w 712090" name="connsiteX63"/>
              <a:gd fmla="*/ 632754 h 722928" name="connsiteY63"/>
              <a:gd fmla="*/ 188119 w 712090" name="connsiteX64"/>
              <a:gd fmla="*/ 629050 h 722928" name="connsiteY64"/>
              <a:gd fmla="*/ 187126 w 712090" name="connsiteX65"/>
              <a:gd fmla="*/ 623957 h 722928" name="connsiteY65"/>
              <a:gd fmla="*/ 190864 w 712090" name="connsiteX66"/>
              <a:gd fmla="*/ 622212 h 722928" name="connsiteY66"/>
              <a:gd fmla="*/ 178184 w 712090" name="connsiteX67"/>
              <a:gd fmla="*/ 622447 h 722928" name="connsiteY67"/>
              <a:gd fmla="*/ 177310 w 712090" name="connsiteX68"/>
              <a:gd fmla="*/ 622179 h 722928" name="connsiteY68"/>
              <a:gd fmla="*/ 178197 w 712090" name="connsiteX69"/>
              <a:gd fmla="*/ 625337 h 722928" name="connsiteY69"/>
              <a:gd fmla="*/ 173566 w 712090" name="connsiteX70"/>
              <a:gd fmla="*/ 625809 h 722928" name="connsiteY70"/>
              <a:gd fmla="*/ 168628 w 712090" name="connsiteX71"/>
              <a:gd fmla="*/ 620782 h 722928" name="connsiteY71"/>
              <a:gd fmla="*/ 169171 w 712090" name="connsiteX72"/>
              <a:gd fmla="*/ 619675 h 722928" name="connsiteY72"/>
              <a:gd fmla="*/ 166833 w 712090" name="connsiteX73"/>
              <a:gd fmla="*/ 618955 h 722928" name="connsiteY73"/>
              <a:gd fmla="*/ 168628 w 712090" name="connsiteX74"/>
              <a:gd fmla="*/ 620782 h 722928" name="connsiteY74"/>
              <a:gd fmla="*/ 166158 w 712090" name="connsiteX75"/>
              <a:gd fmla="*/ 625809 h 722928" name="connsiteY75"/>
              <a:gd fmla="*/ 162454 w 712090" name="connsiteX76"/>
              <a:gd fmla="*/ 625809 h 722928" name="connsiteY76"/>
              <a:gd fmla="*/ 155046 w 712090" name="connsiteX77"/>
              <a:gd fmla="*/ 615755 h 722928" name="connsiteY77"/>
              <a:gd fmla="*/ 155046 w 712090" name="connsiteX78"/>
              <a:gd fmla="*/ 613722 h 722928" name="connsiteY78"/>
              <a:gd fmla="*/ 151687 w 712090" name="connsiteX79"/>
              <a:gd fmla="*/ 610727 h 722928" name="connsiteY79"/>
              <a:gd fmla="*/ 151341 w 712090" name="connsiteX80"/>
              <a:gd fmla="*/ 610727 h 722928" name="connsiteY80"/>
              <a:gd fmla="*/ 155046 w 712090" name="connsiteX81"/>
              <a:gd fmla="*/ 615755 h 722928" name="connsiteY81"/>
              <a:gd fmla="*/ 155046 w 712090" name="connsiteX82"/>
              <a:gd fmla="*/ 618268 h 722928" name="connsiteY82"/>
              <a:gd fmla="*/ 150601 w 712090" name="connsiteX83"/>
              <a:gd fmla="*/ 610727 h 722928" name="connsiteY83"/>
              <a:gd fmla="*/ 150762 w 712090" name="connsiteX84"/>
              <a:gd fmla="*/ 609903 h 722928" name="connsiteY84"/>
              <a:gd fmla="*/ 149398 w 712090" name="connsiteX85"/>
              <a:gd fmla="*/ 608687 h 722928" name="connsiteY85"/>
              <a:gd fmla="*/ 150601 w 712090" name="connsiteX86"/>
              <a:gd fmla="*/ 610727 h 722928" name="connsiteY86"/>
              <a:gd fmla="*/ 149994 w 712090" name="connsiteX87"/>
              <a:gd fmla="*/ 613812 h 722928" name="connsiteY87"/>
              <a:gd fmla="*/ 148100 w 712090" name="connsiteX88"/>
              <a:gd fmla="*/ 612141 h 722928" name="connsiteY88"/>
              <a:gd fmla="*/ 144433 w 712090" name="connsiteX89"/>
              <a:gd fmla="*/ 604260 h 722928" name="connsiteY89"/>
              <a:gd fmla="*/ 143229 w 712090" name="connsiteX90"/>
              <a:gd fmla="*/ 603187 h 722928" name="connsiteY90"/>
              <a:gd fmla="*/ 123971 w 712090" name="connsiteX91"/>
              <a:gd fmla="*/ 584503 h 722928" name="connsiteY91"/>
              <a:gd fmla="*/ 128475 w 712090" name="connsiteX92"/>
              <a:gd fmla="*/ 599914 h 722928" name="connsiteY92"/>
              <a:gd fmla="*/ 142664 w 712090" name="connsiteX93"/>
              <a:gd fmla="*/ 616417 h 722928" name="connsiteY93"/>
              <a:gd fmla="*/ 143664 w 712090" name="connsiteX94"/>
              <a:gd fmla="*/ 615297 h 722928" name="connsiteY94"/>
              <a:gd fmla="*/ 136525 w 712090" name="connsiteX95"/>
              <a:gd fmla="*/ 603187 h 722928" name="connsiteY95"/>
              <a:gd fmla="*/ 140792 w 712090" name="connsiteX96"/>
              <a:gd fmla="*/ 601015 h 722928" name="connsiteY96"/>
              <a:gd fmla="*/ 126397 w 712090" name="connsiteX97"/>
              <a:gd fmla="*/ 588181 h 722928" name="connsiteY97"/>
              <a:gd fmla="*/ 114206 w 712090" name="connsiteX98"/>
              <a:gd fmla="*/ 569691 h 722928" name="connsiteY98"/>
              <a:gd fmla="*/ 115742 w 712090" name="connsiteX99"/>
              <a:gd fmla="*/ 573310 h 722928" name="connsiteY99"/>
              <a:gd fmla="*/ 116213 w 712090" name="connsiteX100"/>
              <a:gd fmla="*/ 572735 h 722928" name="connsiteY100"/>
              <a:gd fmla="*/ 590020 w 712090" name="connsiteX101"/>
              <a:gd fmla="*/ 532741 h 722928" name="connsiteY101"/>
              <a:gd fmla="*/ 601133 w 712090" name="connsiteX102"/>
              <a:gd fmla="*/ 543219 h 722928" name="connsiteY102"/>
              <a:gd fmla="*/ 597428 w 712090" name="connsiteX103"/>
              <a:gd fmla="*/ 546712 h 722928" name="connsiteY103"/>
              <a:gd fmla="*/ 586316 w 712090" name="connsiteX104"/>
              <a:gd fmla="*/ 539726 h 722928" name="connsiteY104"/>
              <a:gd fmla="*/ 590020 w 712090" name="connsiteX105"/>
              <a:gd fmla="*/ 532741 h 722928" name="connsiteY105"/>
              <a:gd fmla="*/ 589152 w 712090" name="connsiteX106"/>
              <a:gd fmla="*/ 510475 h 722928" name="connsiteY106"/>
              <a:gd fmla="*/ 575861 w 712090" name="connsiteX107"/>
              <a:gd fmla="*/ 536488 h 722928" name="connsiteY107"/>
              <a:gd fmla="*/ 577122 w 712090" name="connsiteX108"/>
              <a:gd fmla="*/ 536909 h 722928" name="connsiteY108"/>
              <a:gd fmla="*/ 575733 w 712090" name="connsiteX109"/>
              <a:gd fmla="*/ 540150 h 722928" name="connsiteY109"/>
              <a:gd fmla="*/ 574058 w 712090" name="connsiteX110"/>
              <a:gd fmla="*/ 539964 h 722928" name="connsiteY110"/>
              <a:gd fmla="*/ 566141 w 712090" name="connsiteX111"/>
              <a:gd fmla="*/ 554430 h 722928" name="connsiteY111"/>
              <a:gd fmla="*/ 568523 w 712090" name="connsiteX112"/>
              <a:gd fmla="*/ 554668 h 722928" name="connsiteY112"/>
              <a:gd fmla="*/ 567531 w 712090" name="connsiteX113"/>
              <a:gd fmla="*/ 558141 h 722928" name="connsiteY113"/>
              <a:gd fmla="*/ 565320 w 712090" name="connsiteX114"/>
              <a:gd fmla="*/ 555930 h 722928" name="connsiteY114"/>
              <a:gd fmla="*/ 564114 w 712090" name="connsiteX115"/>
              <a:gd fmla="*/ 558133 h 722928" name="connsiteY115"/>
              <a:gd fmla="*/ 537789 w 712090" name="connsiteX116"/>
              <a:gd fmla="*/ 584425 h 722928" name="connsiteY116"/>
              <a:gd fmla="*/ 535939 w 712090" name="connsiteX117"/>
              <a:gd fmla="*/ 592741 h 722928" name="connsiteY117"/>
              <a:gd fmla="*/ 538750 w 712090" name="connsiteX118"/>
              <a:gd fmla="*/ 596259 h 722928" name="connsiteY118"/>
              <a:gd fmla="*/ 555436 w 712090" name="connsiteX119"/>
              <a:gd fmla="*/ 598520 h 722928" name="connsiteY119"/>
              <a:gd fmla="*/ 549048 w 712090" name="connsiteX120"/>
              <a:gd fmla="*/ 592273 h 722928" name="connsiteY120"/>
              <a:gd fmla="*/ 541337 w 712090" name="connsiteX121"/>
              <a:gd fmla="*/ 584732 h 722928" name="connsiteY121"/>
              <a:gd fmla="*/ 545192 w 712090" name="connsiteX122"/>
              <a:gd fmla="*/ 580962 h 722928" name="connsiteY122"/>
              <a:gd fmla="*/ 557240 w 712090" name="connsiteX123"/>
              <a:gd fmla="*/ 592273 h 722928" name="connsiteY123"/>
              <a:gd fmla="*/ 559657 w 712090" name="connsiteX124"/>
              <a:gd fmla="*/ 595684 h 722928" name="connsiteY124"/>
              <a:gd fmla="*/ 570560 w 712090" name="connsiteX125"/>
              <a:gd fmla="*/ 587681 h 722928" name="connsiteY125"/>
              <a:gd fmla="*/ 561816 w 712090" name="connsiteX126"/>
              <a:gd fmla="*/ 584996 h 722928" name="connsiteY126"/>
              <a:gd fmla="*/ 555625 w 712090" name="connsiteX127"/>
              <a:gd fmla="*/ 576662 h 722928" name="connsiteY127"/>
              <a:gd fmla="*/ 563245 w 712090" name="connsiteX128"/>
              <a:gd fmla="*/ 572957 h 722928" name="connsiteY128"/>
              <a:gd fmla="*/ 567055 w 712090" name="connsiteX129"/>
              <a:gd fmla="*/ 580366 h 722928" name="connsiteY129"/>
              <a:gd fmla="*/ 567055 w 712090" name="connsiteX130"/>
              <a:gd fmla="*/ 584070 h 722928" name="connsiteY130"/>
              <a:gd fmla="*/ 573246 w 712090" name="connsiteX131"/>
              <a:gd fmla="*/ 584533 h 722928" name="connsiteY131"/>
              <a:gd fmla="*/ 571371 w 712090" name="connsiteX132"/>
              <a:gd fmla="*/ 587085 h 722928" name="connsiteY132"/>
              <a:gd fmla="*/ 572623 w 712090" name="connsiteX133"/>
              <a:gd fmla="*/ 586166 h 722928" name="connsiteY133"/>
              <a:gd fmla="*/ 579369 w 712090" name="connsiteX134"/>
              <a:gd fmla="*/ 577606 h 722928" name="connsiteY134"/>
              <a:gd fmla="*/ 579239 w 712090" name="connsiteX135"/>
              <a:gd fmla="*/ 577645 h 722928" name="connsiteY135"/>
              <a:gd fmla="*/ 578803 w 712090" name="connsiteX136"/>
              <a:gd fmla="*/ 573109 h 722928" name="connsiteY136"/>
              <a:gd fmla="*/ 568325 w 712090" name="connsiteX137"/>
              <a:gd fmla="*/ 562223 h 722928" name="connsiteY137"/>
              <a:gd fmla="*/ 571817 w 712090" name="connsiteX138"/>
              <a:gd fmla="*/ 558595 h 722928" name="connsiteY138"/>
              <a:gd fmla="*/ 580986 w 712090" name="connsiteX139"/>
              <a:gd fmla="*/ 566306 h 722928" name="connsiteY139"/>
              <a:gd fmla="*/ 581987 w 712090" name="connsiteX140"/>
              <a:gd fmla="*/ 574284 h 722928" name="connsiteY140"/>
              <a:gd fmla="*/ 587280 w 712090" name="connsiteX141"/>
              <a:gd fmla="*/ 567568 h 722928" name="connsiteY141"/>
              <a:gd fmla="*/ 593569 w 712090" name="connsiteX142"/>
              <a:gd fmla="*/ 557612 h 722928" name="connsiteY142"/>
              <a:gd fmla="*/ 590153 w 712090" name="connsiteX143"/>
              <a:gd fmla="*/ 557612 h 722928" name="connsiteY143"/>
              <a:gd fmla="*/ 579437 w 712090" name="connsiteX144"/>
              <a:gd fmla="*/ 542795 h 722928" name="connsiteY144"/>
              <a:gd fmla="*/ 583009 w 712090" name="connsiteX145"/>
              <a:gd fmla="*/ 539091 h 722928" name="connsiteY145"/>
              <a:gd fmla="*/ 593650 w 712090" name="connsiteX146"/>
              <a:gd fmla="*/ 557483 h 722928" name="connsiteY146"/>
              <a:gd fmla="*/ 597580 w 712090" name="connsiteX147"/>
              <a:gd fmla="*/ 551262 h 722928" name="connsiteY147"/>
              <a:gd fmla="*/ 607186 w 712090" name="connsiteX148"/>
              <a:gd fmla="*/ 540043 h 722928" name="connsiteY148"/>
              <a:gd fmla="*/ 601662 w 712090" name="connsiteX149"/>
              <a:gd fmla="*/ 540043 h 722928" name="connsiteY149"/>
              <a:gd fmla="*/ 589756 w 712090" name="connsiteX150"/>
              <a:gd fmla="*/ 513373 h 722928" name="connsiteY150"/>
              <a:gd fmla="*/ 650813 w 712090" name="connsiteX151"/>
              <a:gd fmla="*/ 505728 h 722928" name="connsiteY151"/>
              <a:gd fmla="*/ 649990 w 712090" name="connsiteX152"/>
              <a:gd fmla="*/ 505748 h 722928" name="connsiteY152"/>
              <a:gd fmla="*/ 652326 w 712090" name="connsiteX153"/>
              <a:gd fmla="*/ 509953 h 722928" name="connsiteY153"/>
              <a:gd fmla="*/ 597694 w 712090" name="connsiteX154"/>
              <a:gd fmla="*/ 502578 h 722928" name="connsiteY154"/>
              <a:gd fmla="*/ 597694 w 712090" name="connsiteX155"/>
              <a:gd fmla="*/ 505753 h 722928" name="connsiteY155"/>
              <a:gd fmla="*/ 597694 w 712090" name="connsiteX156"/>
              <a:gd fmla="*/ 502578 h 722928" name="connsiteY156"/>
              <a:gd fmla="*/ 602023 w 712090" name="connsiteX157"/>
              <a:gd fmla="*/ 497790 h 722928" name="connsiteY157"/>
              <a:gd fmla="*/ 590851 w 712090" name="connsiteX158"/>
              <a:gd fmla="*/ 507149 h 722928" name="connsiteY158"/>
              <a:gd fmla="*/ 589984 w 712090" name="connsiteX159"/>
              <a:gd fmla="*/ 508845 h 722928" name="connsiteY159"/>
              <a:gd fmla="*/ 593724 w 712090" name="connsiteX160"/>
              <a:gd fmla="*/ 509563 h 722928" name="connsiteY160"/>
              <a:gd fmla="*/ 608687 w 712090" name="connsiteX161"/>
              <a:gd fmla="*/ 538291 h 722928" name="connsiteY161"/>
              <a:gd fmla="*/ 618572 w 712090" name="connsiteX162"/>
              <a:gd fmla="*/ 526746 h 722928" name="connsiteY162"/>
              <a:gd fmla="*/ 612708 w 712090" name="connsiteX163"/>
              <a:gd fmla="*/ 515279 h 722928" name="connsiteY163"/>
              <a:gd fmla="*/ 608541 w 712090" name="connsiteX164"/>
              <a:gd fmla="*/ 501697 h 722928" name="connsiteY164"/>
              <a:gd fmla="*/ 612245 w 712090" name="connsiteX165"/>
              <a:gd fmla="*/ 501697 h 722928" name="connsiteY165"/>
              <a:gd fmla="*/ 622973 w 712090" name="connsiteX166"/>
              <a:gd fmla="*/ 524175 h 722928" name="connsiteY166"/>
              <a:gd fmla="*/ 648296 w 712090" name="connsiteX167"/>
              <a:gd fmla="*/ 514455 h 722928" name="connsiteY167"/>
              <a:gd fmla="*/ 646430 w 712090" name="connsiteX168"/>
              <a:gd fmla="*/ 513056 h 722928" name="connsiteY168"/>
              <a:gd fmla="*/ 635000 w 712090" name="connsiteX169"/>
              <a:gd fmla="*/ 505436 h 722928" name="connsiteY169"/>
              <a:gd fmla="*/ 635110 w 712090" name="connsiteX170"/>
              <a:gd fmla="*/ 504665 h 722928" name="connsiteY170"/>
              <a:gd fmla="*/ 616765 w 712090" name="connsiteX171"/>
              <a:gd fmla="*/ 498038 h 722928" name="connsiteY171"/>
              <a:gd fmla="*/ 602023 w 712090" name="connsiteX172"/>
              <a:gd fmla="*/ 497790 h 722928" name="connsiteY172"/>
              <a:gd fmla="*/ 267758 w 712090" name="connsiteX173"/>
              <a:gd fmla="*/ 449397 h 722928" name="connsiteY173"/>
              <a:gd fmla="*/ 267758 w 712090" name="connsiteX174"/>
              <a:gd fmla="*/ 453366 h 722928" name="connsiteY174"/>
              <a:gd fmla="*/ 267758 w 712090" name="connsiteX175"/>
              <a:gd fmla="*/ 449397 h 722928" name="connsiteY175"/>
              <a:gd fmla="*/ 338045 w 712090" name="connsiteX176"/>
              <a:gd fmla="*/ 377886 h 722928" name="connsiteY176"/>
              <a:gd fmla="*/ 338267 w 712090" name="connsiteX177"/>
              <a:gd fmla="*/ 378114 h 722928" name="connsiteY177"/>
              <a:gd fmla="*/ 337307 w 712090" name="connsiteX178"/>
              <a:gd fmla="*/ 377946 h 722928" name="connsiteY178"/>
              <a:gd fmla="*/ 329792 w 712090" name="connsiteX179"/>
              <a:gd fmla="*/ 376628 h 722928" name="connsiteY179"/>
              <a:gd fmla="*/ 337307 w 712090" name="connsiteX180"/>
              <a:gd fmla="*/ 377946 h 722928" name="connsiteY180"/>
              <a:gd fmla="*/ 336562 w 712090" name="connsiteX181"/>
              <a:gd fmla="*/ 378006 h 722928" name="connsiteY181"/>
              <a:gd fmla="*/ 331093 w 712090" name="connsiteX182"/>
              <a:gd fmla="*/ 377356 h 722928" name="connsiteY182"/>
              <a:gd fmla="*/ 367819 w 712090" name="connsiteX183"/>
              <a:gd fmla="*/ 374695 h 722928" name="connsiteY183"/>
              <a:gd fmla="*/ 367720 w 712090" name="connsiteX184"/>
              <a:gd fmla="*/ 374762 h 722928" name="connsiteY184"/>
              <a:gd fmla="*/ 367782 w 712090" name="connsiteX185"/>
              <a:gd fmla="*/ 374752 h 722928" name="connsiteY185"/>
              <a:gd fmla="*/ 333810 w 712090" name="connsiteX186"/>
              <a:gd fmla="*/ 373524 h 722928" name="connsiteY186"/>
              <a:gd fmla="*/ 343155 w 712090" name="connsiteX187"/>
              <a:gd fmla="*/ 376784 h 722928" name="connsiteY187"/>
              <a:gd fmla="*/ 340488 w 712090" name="connsiteX188"/>
              <a:gd fmla="*/ 377686 h 722928" name="connsiteY188"/>
              <a:gd fmla="*/ 338045 w 712090" name="connsiteX189"/>
              <a:gd fmla="*/ 377886 h 722928" name="connsiteY189"/>
              <a:gd fmla="*/ 340420 w 712090" name="connsiteX190"/>
              <a:gd fmla="*/ 372503 h 722928" name="connsiteY190"/>
              <a:gd fmla="*/ 340469 w 712090" name="connsiteX191"/>
              <a:gd fmla="*/ 372552 h 722928" name="connsiteY191"/>
              <a:gd fmla="*/ 340542 w 712090" name="connsiteX192"/>
              <a:gd fmla="*/ 372558 h 722928" name="connsiteY192"/>
              <a:gd fmla="*/ 332148 w 712090" name="connsiteX193"/>
              <a:gd fmla="*/ 371812 h 722928" name="connsiteY193"/>
              <a:gd fmla="*/ 336769 w 712090" name="connsiteX194"/>
              <a:gd fmla="*/ 372520 h 722928" name="connsiteY194"/>
              <a:gd fmla="*/ 334237 w 712090" name="connsiteX195"/>
              <a:gd fmla="*/ 373131 h 722928" name="connsiteY195"/>
              <a:gd fmla="*/ 333148 w 712090" name="connsiteX196"/>
              <a:gd fmla="*/ 372842 h 722928" name="connsiteY196"/>
              <a:gd fmla="*/ 327762 w 712090" name="connsiteX197"/>
              <a:gd fmla="*/ 371413 h 722928" name="connsiteY197"/>
              <a:gd fmla="*/ 333148 w 712090" name="connsiteX198"/>
              <a:gd fmla="*/ 372842 h 722928" name="connsiteY198"/>
              <a:gd fmla="*/ 333810 w 712090" name="connsiteX199"/>
              <a:gd fmla="*/ 373524 h 722928" name="connsiteY199"/>
              <a:gd fmla="*/ 325327 w 712090" name="connsiteX200"/>
              <a:gd fmla="*/ 370768 h 722928" name="connsiteY200"/>
              <a:gd fmla="*/ 326367 w 712090" name="connsiteX201"/>
              <a:gd fmla="*/ 370927 h 722928" name="connsiteY201"/>
              <a:gd fmla="*/ 327762 w 712090" name="connsiteX202"/>
              <a:gd fmla="*/ 371413 h 722928" name="connsiteY202"/>
              <a:gd fmla="*/ 323677 w 712090" name="connsiteX203"/>
              <a:gd fmla="*/ 370330 h 722928" name="connsiteY203"/>
              <a:gd fmla="*/ 325327 w 712090" name="connsiteX204"/>
              <a:gd fmla="*/ 370768 h 722928" name="connsiteY204"/>
              <a:gd fmla="*/ 323755 w 712090" name="connsiteX205"/>
              <a:gd fmla="*/ 370527 h 722928" name="connsiteY205"/>
              <a:gd fmla="*/ 324844 w 712090" name="connsiteX206"/>
              <a:gd fmla="*/ 370100 h 722928" name="connsiteY206"/>
              <a:gd fmla="*/ 331675 w 712090" name="connsiteX207"/>
              <a:gd fmla="*/ 371395 h 722928" name="connsiteY207"/>
              <a:gd fmla="*/ 331741 w 712090" name="connsiteX208"/>
              <a:gd fmla="*/ 371393 h 722928" name="connsiteY208"/>
              <a:gd fmla="*/ 332148 w 712090" name="connsiteX209"/>
              <a:gd fmla="*/ 371812 h 722928" name="connsiteY209"/>
              <a:gd fmla="*/ 326367 w 712090" name="connsiteX210"/>
              <a:gd fmla="*/ 370927 h 722928" name="connsiteY210"/>
              <a:gd fmla="*/ 325386 w 712090" name="connsiteX211"/>
              <a:gd fmla="*/ 370584 h 722928" name="connsiteY211"/>
              <a:gd fmla="*/ 317714 w 712090" name="connsiteX212"/>
              <a:gd fmla="*/ 368749 h 722928" name="connsiteY212"/>
              <a:gd fmla="*/ 323483 w 712090" name="connsiteX213"/>
              <a:gd fmla="*/ 369842 h 722928" name="connsiteY213"/>
              <a:gd fmla="*/ 323677 w 712090" name="connsiteX214"/>
              <a:gd fmla="*/ 370330 h 722928" name="connsiteY214"/>
              <a:gd fmla="*/ 352334 w 712090" name="connsiteX215"/>
              <a:gd fmla="*/ 368564 h 722928" name="connsiteY215"/>
              <a:gd fmla="*/ 352847 w 712090" name="connsiteX216"/>
              <a:gd fmla="*/ 368641 h 722928" name="connsiteY216"/>
              <a:gd fmla="*/ 351027 w 712090" name="connsiteX217"/>
              <a:gd fmla="*/ 369080 h 722928" name="connsiteY217"/>
              <a:gd fmla="*/ 322895 w 712090" name="connsiteX218"/>
              <a:gd fmla="*/ 368357 h 722928" name="connsiteY218"/>
              <a:gd fmla="*/ 324844 w 712090" name="connsiteX219"/>
              <a:gd fmla="*/ 370100 h 722928" name="connsiteY219"/>
              <a:gd fmla="*/ 323483 w 712090" name="connsiteX220"/>
              <a:gd fmla="*/ 369842 h 722928" name="connsiteY220"/>
              <a:gd fmla="*/ 357485 w 712090" name="connsiteX221"/>
              <a:gd fmla="*/ 367522 h 722928" name="connsiteY221"/>
              <a:gd fmla="*/ 354621 w 712090" name="connsiteX222"/>
              <a:gd fmla="*/ 368906 h 722928" name="connsiteY222"/>
              <a:gd fmla="*/ 352847 w 712090" name="connsiteX223"/>
              <a:gd fmla="*/ 368641 h 722928" name="connsiteY223"/>
              <a:gd fmla="*/ 326913 w 712090" name="connsiteX224"/>
              <a:gd fmla="*/ 366414 h 722928" name="connsiteY224"/>
              <a:gd fmla="*/ 327715 w 712090" name="connsiteX225"/>
              <a:gd fmla="*/ 367112 h 722928" name="connsiteY225"/>
              <a:gd fmla="*/ 328260 w 712090" name="connsiteX226"/>
              <a:gd fmla="*/ 367021 h 722928" name="connsiteY226"/>
              <a:gd fmla="*/ 334030 w 712090" name="connsiteX227"/>
              <a:gd fmla="*/ 366066 h 722928" name="connsiteY227"/>
              <a:gd fmla="*/ 335036 w 712090" name="connsiteX228"/>
              <a:gd fmla="*/ 367079 h 722928" name="connsiteY228"/>
              <a:gd fmla="*/ 332962 w 712090" name="connsiteX229"/>
              <a:gd fmla="*/ 366243 h 722928" name="connsiteY229"/>
              <a:gd fmla="*/ 329941 w 712090" name="connsiteX230"/>
              <a:gd fmla="*/ 365024 h 722928" name="connsiteY230"/>
              <a:gd fmla="*/ 332962 w 712090" name="connsiteX231"/>
              <a:gd fmla="*/ 366243 h 722928" name="connsiteY231"/>
              <a:gd fmla="*/ 332017 w 712090" name="connsiteX232"/>
              <a:gd fmla="*/ 366399 h 722928" name="connsiteY232"/>
              <a:gd fmla="*/ 330510 w 712090" name="connsiteX233"/>
              <a:gd fmla="*/ 365723 h 722928" name="connsiteY233"/>
              <a:gd fmla="*/ 523562 w 712090" name="connsiteX234"/>
              <a:gd fmla="*/ 359900 h 722928" name="connsiteY234"/>
              <a:gd fmla="*/ 524059 w 712090" name="connsiteX235"/>
              <a:gd fmla="*/ 360149 h 722928" name="connsiteY235"/>
              <a:gd fmla="*/ 523119 w 712090" name="connsiteX236"/>
              <a:gd fmla="*/ 363451 h 722928" name="connsiteY236"/>
              <a:gd fmla="*/ 538162 w 712090" name="connsiteX237"/>
              <a:gd fmla="*/ 359678 h 722928" name="connsiteY237"/>
              <a:gd fmla="*/ 538162 w 712090" name="connsiteX238"/>
              <a:gd fmla="*/ 386093 h 722928" name="connsiteY238"/>
              <a:gd fmla="*/ 530640 w 712090" name="connsiteX239"/>
              <a:gd fmla="*/ 386093 h 722928" name="connsiteY239"/>
              <a:gd fmla="*/ 533546 w 712090" name="connsiteX240"/>
              <a:gd fmla="*/ 362765 h 722928" name="connsiteY240"/>
              <a:gd fmla="*/ 523632 w 712090" name="connsiteX241"/>
              <a:gd fmla="*/ 359335 h 722928" name="connsiteY241"/>
              <a:gd fmla="*/ 523562 w 712090" name="connsiteX242"/>
              <a:gd fmla="*/ 359900 h 722928" name="connsiteY242"/>
              <a:gd fmla="*/ 523119 w 712090" name="connsiteX243"/>
              <a:gd fmla="*/ 359678 h 722928" name="connsiteY243"/>
              <a:gd fmla="*/ 368410 w 712090" name="connsiteX244"/>
              <a:gd fmla="*/ 358768 h 722928" name="connsiteY244"/>
              <a:gd fmla="*/ 366459 w 712090" name="connsiteX245"/>
              <a:gd fmla="*/ 363695 h 722928" name="connsiteY245"/>
              <a:gd fmla="*/ 361987 w 712090" name="connsiteX246"/>
              <a:gd fmla="*/ 366039 h 722928" name="connsiteY246"/>
              <a:gd fmla="*/ 358464 w 712090" name="connsiteX247"/>
              <a:gd fmla="*/ 367285 h 722928" name="connsiteY247"/>
              <a:gd fmla="*/ 357485 w 712090" name="connsiteX248"/>
              <a:gd fmla="*/ 367522 h 722928" name="connsiteY248"/>
              <a:gd fmla="*/ 363123 w 712090" name="connsiteX249"/>
              <a:gd fmla="*/ 364797 h 722928" name="connsiteY249"/>
              <a:gd fmla="*/ 364910 w 712090" name="connsiteX250"/>
              <a:gd fmla="*/ 361689 h 722928" name="connsiteY250"/>
              <a:gd fmla="*/ 527632 w 712090" name="connsiteX251"/>
              <a:gd fmla="*/ 356659 h 722928" name="connsiteY251"/>
              <a:gd fmla="*/ 525000 w 712090" name="connsiteX252"/>
              <a:gd fmla="*/ 360621 h 722928" name="connsiteY252"/>
              <a:gd fmla="*/ 524059 w 712090" name="connsiteX253"/>
              <a:gd fmla="*/ 360149 h 722928" name="connsiteY253"/>
              <a:gd fmla="*/ 524446 w 712090" name="connsiteX254"/>
              <a:gd fmla="*/ 358790 h 722928" name="connsiteY254"/>
              <a:gd fmla="*/ 368412 w 712090" name="connsiteX255"/>
              <a:gd fmla="*/ 355599 h 722928" name="connsiteY255"/>
              <a:gd fmla="*/ 364910 w 712090" name="connsiteX256"/>
              <a:gd fmla="*/ 361689 h 722928" name="connsiteY256"/>
              <a:gd fmla="*/ 360561 w 712090" name="connsiteX257"/>
              <a:gd fmla="*/ 365318 h 722928" name="connsiteY257"/>
              <a:gd fmla="*/ 352334 w 712090" name="connsiteX258"/>
              <a:gd fmla="*/ 368564 h 722928" name="connsiteY258"/>
              <a:gd fmla="*/ 342624 w 712090" name="connsiteX259"/>
              <a:gd fmla="*/ 367112 h 722928" name="connsiteY259"/>
              <a:gd fmla="*/ 340806 w 712090" name="connsiteX260"/>
              <a:gd fmla="*/ 364944 h 722928" name="connsiteY260"/>
              <a:gd fmla="*/ 350078 w 712090" name="connsiteX261"/>
              <a:gd fmla="*/ 363408 h 722928" name="connsiteY261"/>
              <a:gd fmla="*/ 373550 w 712090" name="connsiteX262"/>
              <a:gd fmla="*/ 354480 h 722928" name="connsiteY262"/>
              <a:gd fmla="*/ 369610 w 712090" name="connsiteX263"/>
              <a:gd fmla="*/ 363342 h 722928" name="connsiteY263"/>
              <a:gd fmla="*/ 366108 w 712090" name="connsiteX264"/>
              <a:gd fmla="*/ 364581 h 722928" name="connsiteY264"/>
              <a:gd fmla="*/ 366459 w 712090" name="connsiteX265"/>
              <a:gd fmla="*/ 363695 h 722928" name="connsiteY265"/>
              <a:gd fmla="*/ 369879 w 712090" name="connsiteX266"/>
              <a:gd fmla="*/ 361903 h 722928" name="connsiteY266"/>
              <a:gd fmla="*/ 373411 w 712090" name="connsiteX267"/>
              <a:gd fmla="*/ 354596 h 722928" name="connsiteY267"/>
              <a:gd fmla="*/ 374096 w 712090" name="connsiteX268"/>
              <a:gd fmla="*/ 353178 h 722928" name="connsiteY268"/>
              <a:gd fmla="*/ 373411 w 712090" name="connsiteX269"/>
              <a:gd fmla="*/ 354596 h 722928" name="connsiteY269"/>
              <a:gd fmla="*/ 368410 w 712090" name="connsiteX270"/>
              <a:gd fmla="*/ 358768 h 722928" name="connsiteY270"/>
              <a:gd fmla="*/ 369920 w 712090" name="connsiteX271"/>
              <a:gd fmla="*/ 354957 h 722928" name="connsiteY271"/>
              <a:gd fmla="*/ 374919 w 712090" name="connsiteX272"/>
              <a:gd fmla="*/ 352827 h 722928" name="connsiteY272"/>
              <a:gd fmla="*/ 374720 w 712090" name="connsiteX273"/>
              <a:gd fmla="*/ 353504 h 722928" name="connsiteY273"/>
              <a:gd fmla="*/ 373550 w 712090" name="connsiteX274"/>
              <a:gd fmla="*/ 354480 h 722928" name="connsiteY274"/>
              <a:gd fmla="*/ 374137 w 712090" name="connsiteX275"/>
              <a:gd fmla="*/ 353161 h 722928" name="connsiteY275"/>
              <a:gd fmla="*/ 374501 w 712090" name="connsiteX276"/>
              <a:gd fmla="*/ 352341 h 722928" name="connsiteY276"/>
              <a:gd fmla="*/ 374137 w 712090" name="connsiteX277"/>
              <a:gd fmla="*/ 353161 h 722928" name="connsiteY277"/>
              <a:gd fmla="*/ 374096 w 712090" name="connsiteX278"/>
              <a:gd fmla="*/ 353178 h 722928" name="connsiteY278"/>
              <a:gd fmla="*/ 534401 w 712090" name="connsiteX279"/>
              <a:gd fmla="*/ 352131 h 722928" name="connsiteY279"/>
              <a:gd fmla="*/ 538162 w 712090" name="connsiteX280"/>
              <a:gd fmla="*/ 355904 h 722928" name="connsiteY280"/>
              <a:gd fmla="*/ 538162 w 712090" name="connsiteX281"/>
              <a:gd fmla="*/ 359678 h 722928" name="connsiteY281"/>
              <a:gd fmla="*/ 534401 w 712090" name="connsiteX282"/>
              <a:gd fmla="*/ 355904 h 722928" name="connsiteY282"/>
              <a:gd fmla="*/ 533546 w 712090" name="connsiteX283"/>
              <a:gd fmla="*/ 362765 h 722928" name="connsiteY283"/>
              <a:gd fmla="*/ 526880 w 712090" name="connsiteX284"/>
              <a:gd fmla="*/ 367225 h 722928" name="connsiteY284"/>
              <a:gd fmla="*/ 523119 w 712090" name="connsiteX285"/>
              <a:gd fmla="*/ 363451 h 722928" name="connsiteY285"/>
              <a:gd fmla="*/ 525000 w 712090" name="connsiteX286"/>
              <a:gd fmla="*/ 360621 h 722928" name="connsiteY286"/>
              <a:gd fmla="*/ 530640 w 712090" name="connsiteX287"/>
              <a:gd fmla="*/ 363451 h 722928" name="connsiteY287"/>
              <a:gd fmla="*/ 534401 w 712090" name="connsiteX288"/>
              <a:gd fmla="*/ 352131 h 722928" name="connsiteY288"/>
              <a:gd fmla="*/ 372441 w 712090" name="connsiteX289"/>
              <a:gd fmla="*/ 348591 h 722928" name="connsiteY289"/>
              <a:gd fmla="*/ 369920 w 712090" name="connsiteX290"/>
              <a:gd fmla="*/ 354957 h 722928" name="connsiteY290"/>
              <a:gd fmla="*/ 368412 w 712090" name="connsiteX291"/>
              <a:gd fmla="*/ 355599 h 722928" name="connsiteY291"/>
              <a:gd fmla="*/ 538162 w 712090" name="connsiteX292"/>
              <a:gd fmla="*/ 340810 h 722928" name="connsiteY292"/>
              <a:gd fmla="*/ 534401 w 712090" name="connsiteX293"/>
              <a:gd fmla="*/ 352131 h 722928" name="connsiteY293"/>
              <a:gd fmla="*/ 527632 w 712090" name="connsiteX294"/>
              <a:gd fmla="*/ 356659 h 722928" name="connsiteY294"/>
              <a:gd fmla="*/ 517831 w 712090" name="connsiteX295"/>
              <a:gd fmla="*/ 339277 h 722928" name="connsiteY295"/>
              <a:gd fmla="*/ 518941 w 712090" name="connsiteX296"/>
              <a:gd fmla="*/ 340391 h 722928" name="connsiteY296"/>
              <a:gd fmla="*/ 518792 w 712090" name="connsiteX297"/>
              <a:gd fmla="*/ 340913 h 722928" name="connsiteY297"/>
              <a:gd fmla="*/ 516014 w 712090" name="connsiteX298"/>
              <a:gd fmla="*/ 341420 h 722928" name="connsiteY298"/>
              <a:gd fmla="*/ 516068 w 712090" name="connsiteX299"/>
              <a:gd fmla="*/ 341282 h 722928" name="connsiteY299"/>
              <a:gd fmla="*/ 519358 w 712090" name="connsiteX300"/>
              <a:gd fmla="*/ 338924 h 722928" name="connsiteY300"/>
              <a:gd fmla="*/ 519358 w 712090" name="connsiteX301"/>
              <a:gd fmla="*/ 340810 h 722928" name="connsiteY301"/>
              <a:gd fmla="*/ 518941 w 712090" name="connsiteX302"/>
              <a:gd fmla="*/ 340391 h 722928" name="connsiteY302"/>
              <a:gd fmla="*/ 515953 w 712090" name="connsiteX303"/>
              <a:gd fmla="*/ 337392 h 722928" name="connsiteY303"/>
              <a:gd fmla="*/ 517102 w 712090" name="connsiteX304"/>
              <a:gd fmla="*/ 338546 h 722928" name="connsiteY304"/>
              <a:gd fmla="*/ 515598 w 712090" name="connsiteX305"/>
              <a:gd fmla="*/ 340810 h 722928" name="connsiteY305"/>
              <a:gd fmla="*/ 530640 w 712090" name="connsiteX306"/>
              <a:gd fmla="*/ 337036 h 722928" name="connsiteY306"/>
              <a:gd fmla="*/ 524446 w 712090" name="connsiteX307"/>
              <a:gd fmla="*/ 358790 h 722928" name="connsiteY307"/>
              <a:gd fmla="*/ 523632 w 712090" name="connsiteX308"/>
              <a:gd fmla="*/ 359335 h 722928" name="connsiteY308"/>
              <a:gd fmla="*/ 524668 w 712090" name="connsiteX309"/>
              <a:gd fmla="*/ 351020 h 722928" name="connsiteY309"/>
              <a:gd fmla="*/ 519941 w 712090" name="connsiteX310"/>
              <a:gd fmla="*/ 336877 h 722928" name="connsiteY310"/>
              <a:gd fmla="*/ 519358 w 712090" name="connsiteX311"/>
              <a:gd fmla="*/ 338924 h 722928" name="connsiteY311"/>
              <a:gd fmla="*/ 519358 w 712090" name="connsiteX312"/>
              <a:gd fmla="*/ 337540 h 722928" name="connsiteY312"/>
              <a:gd fmla="*/ 526437 w 712090" name="connsiteX313"/>
              <a:gd fmla="*/ 336814 h 722928" name="connsiteY313"/>
              <a:gd fmla="*/ 526880 w 712090" name="connsiteX314"/>
              <a:gd fmla="*/ 337036 h 722928" name="connsiteY314"/>
              <a:gd fmla="*/ 526316 w 712090" name="connsiteX315"/>
              <a:gd fmla="*/ 337791 h 722928" name="connsiteY315"/>
              <a:gd fmla="*/ 519358 w 712090" name="connsiteX316"/>
              <a:gd fmla="*/ 335150 h 722928" name="connsiteY316"/>
              <a:gd fmla="*/ 519358 w 712090" name="connsiteX317"/>
              <a:gd fmla="*/ 337540 h 722928" name="connsiteY317"/>
              <a:gd fmla="*/ 517831 w 712090" name="connsiteX318"/>
              <a:gd fmla="*/ 339277 h 722928" name="connsiteY318"/>
              <a:gd fmla="*/ 517102 w 712090" name="connsiteX319"/>
              <a:gd fmla="*/ 338546 h 722928" name="connsiteY319"/>
              <a:gd fmla="*/ 521484 w 712090" name="connsiteX320"/>
              <a:gd fmla="*/ 335123 h 722928" name="connsiteY320"/>
              <a:gd fmla="*/ 519358 w 712090" name="connsiteX321"/>
              <a:gd fmla="*/ 340810 h 722928" name="connsiteY321"/>
              <a:gd fmla="*/ 520645 w 712090" name="connsiteX322"/>
              <a:gd fmla="*/ 336077 h 722928" name="connsiteY322"/>
              <a:gd fmla="*/ 516198 w 712090" name="connsiteX323"/>
              <a:gd fmla="*/ 335029 h 722928" name="connsiteY323"/>
              <a:gd fmla="*/ 515953 w 712090" name="connsiteX324"/>
              <a:gd fmla="*/ 337392 h 722928" name="connsiteY324"/>
              <a:gd fmla="*/ 515598 w 712090" name="connsiteX325"/>
              <a:gd fmla="*/ 337036 h 722928" name="connsiteY325"/>
              <a:gd fmla="*/ 521733 w 712090" name="connsiteX326"/>
              <a:gd fmla="*/ 334454 h 722928" name="connsiteY326"/>
              <a:gd fmla="*/ 521968 w 712090" name="connsiteX327"/>
              <a:gd fmla="*/ 334572 h 722928" name="connsiteY327"/>
              <a:gd fmla="*/ 521484 w 712090" name="connsiteX328"/>
              <a:gd fmla="*/ 335123 h 722928" name="connsiteY328"/>
              <a:gd fmla="*/ 520769 w 712090" name="connsiteX329"/>
              <a:gd fmla="*/ 333970 h 722928" name="connsiteY329"/>
              <a:gd fmla="*/ 521163 w 712090" name="connsiteX330"/>
              <a:gd fmla="*/ 334168 h 722928" name="connsiteY330"/>
              <a:gd fmla="*/ 520645 w 712090" name="connsiteX331"/>
              <a:gd fmla="*/ 336077 h 722928" name="connsiteY331"/>
              <a:gd fmla="*/ 519941 w 712090" name="connsiteX332"/>
              <a:gd fmla="*/ 336877 h 722928" name="connsiteY332"/>
              <a:gd fmla="*/ 523119 w 712090" name="connsiteX333"/>
              <a:gd fmla="*/ 333263 h 722928" name="connsiteY333"/>
              <a:gd fmla="*/ 526880 w 712090" name="connsiteX334"/>
              <a:gd fmla="*/ 333263 h 722928" name="connsiteY334"/>
              <a:gd fmla="*/ 526437 w 712090" name="connsiteX335"/>
              <a:gd fmla="*/ 336814 h 722928" name="connsiteY335"/>
              <a:gd fmla="*/ 521968 w 712090" name="connsiteX336"/>
              <a:gd fmla="*/ 334572 h 722928" name="connsiteY336"/>
              <a:gd fmla="*/ 519358 w 712090" name="connsiteX337"/>
              <a:gd fmla="*/ 333263 h 722928" name="connsiteY337"/>
              <a:gd fmla="*/ 520299 w 712090" name="connsiteX338"/>
              <a:gd fmla="*/ 333735 h 722928" name="connsiteY338"/>
              <a:gd fmla="*/ 519358 w 712090" name="connsiteX339"/>
              <a:gd fmla="*/ 335150 h 722928" name="connsiteY339"/>
              <a:gd fmla="*/ 521239 w 712090" name="connsiteX340"/>
              <a:gd fmla="*/ 332320 h 722928" name="connsiteY340"/>
              <a:gd fmla="*/ 520769 w 712090" name="connsiteX341"/>
              <a:gd fmla="*/ 333970 h 722928" name="connsiteY341"/>
              <a:gd fmla="*/ 520299 w 712090" name="connsiteX342"/>
              <a:gd fmla="*/ 333735 h 722928" name="connsiteY342"/>
              <a:gd fmla="*/ 516729 w 712090" name="connsiteX343"/>
              <a:gd fmla="*/ 329915 h 722928" name="connsiteY343"/>
              <a:gd fmla="*/ 517626 w 712090" name="connsiteX344"/>
              <a:gd fmla="*/ 330252 h 722928" name="connsiteY344"/>
              <a:gd fmla="*/ 516198 w 712090" name="connsiteX345"/>
              <a:gd fmla="*/ 335029 h 722928" name="connsiteY345"/>
              <a:gd fmla="*/ 522357 w 712090" name="connsiteX346"/>
              <a:gd fmla="*/ 329776 h 722928" name="connsiteY346"/>
              <a:gd fmla="*/ 521961 w 712090" name="connsiteX347"/>
              <a:gd fmla="*/ 331232 h 722928" name="connsiteY347"/>
              <a:gd fmla="*/ 521239 w 712090" name="connsiteX348"/>
              <a:gd fmla="*/ 332320 h 722928" name="connsiteY348"/>
              <a:gd fmla="*/ 521916 w 712090" name="connsiteX349"/>
              <a:gd fmla="*/ 329942 h 722928" name="connsiteY349"/>
              <a:gd fmla="*/ 522517 w 712090" name="connsiteX350"/>
              <a:gd fmla="*/ 329187 h 722928" name="connsiteY350"/>
              <a:gd fmla="*/ 523119 w 712090" name="connsiteX351"/>
              <a:gd fmla="*/ 329489 h 722928" name="connsiteY351"/>
              <a:gd fmla="*/ 522357 w 712090" name="connsiteX352"/>
              <a:gd fmla="*/ 329776 h 722928" name="connsiteY352"/>
              <a:gd fmla="*/ 515360 w 712090" name="connsiteX353"/>
              <a:gd fmla="*/ 327384 h 722928" name="connsiteY353"/>
              <a:gd fmla="*/ 515380 w 712090" name="connsiteX354"/>
              <a:gd fmla="*/ 327556 h 722928" name="connsiteY354"/>
              <a:gd fmla="*/ 515308 w 712090" name="connsiteX355"/>
              <a:gd fmla="*/ 327747 h 722928" name="connsiteY355"/>
              <a:gd fmla="*/ 518541 w 712090" name="connsiteX356"/>
              <a:gd fmla="*/ 327192 h 722928" name="connsiteY356"/>
              <a:gd fmla="*/ 522179 w 712090" name="connsiteX357"/>
              <a:gd fmla="*/ 329017 h 722928" name="connsiteY357"/>
              <a:gd fmla="*/ 521916 w 712090" name="connsiteX358"/>
              <a:gd fmla="*/ 329942 h 722928" name="connsiteY358"/>
              <a:gd fmla="*/ 519358 w 712090" name="connsiteX359"/>
              <a:gd fmla="*/ 330904 h 722928" name="connsiteY359"/>
              <a:gd fmla="*/ 517626 w 712090" name="connsiteX360"/>
              <a:gd fmla="*/ 330252 h 722928" name="connsiteY360"/>
              <a:gd fmla="*/ 515994 w 712090" name="connsiteX361"/>
              <a:gd fmla="*/ 325914 h 722928" name="connsiteY361"/>
              <a:gd fmla="*/ 517087 w 712090" name="connsiteX362"/>
              <a:gd fmla="*/ 326463 h 722928" name="connsiteY362"/>
              <a:gd fmla="*/ 516729 w 712090" name="connsiteX363"/>
              <a:gd fmla="*/ 329915 h 722928" name="connsiteY363"/>
              <a:gd fmla="*/ 515598 w 712090" name="connsiteX364"/>
              <a:gd fmla="*/ 329489 h 722928" name="connsiteY364"/>
              <a:gd fmla="*/ 515380 w 712090" name="connsiteX365"/>
              <a:gd fmla="*/ 327556 h 722928" name="connsiteY365"/>
              <a:gd fmla="*/ 515598 w 712090" name="connsiteX366"/>
              <a:gd fmla="*/ 325715 h 722928" name="connsiteY366"/>
              <a:gd fmla="*/ 515360 w 712090" name="connsiteX367"/>
              <a:gd fmla="*/ 327384 h 722928" name="connsiteY367"/>
              <a:gd fmla="*/ 515280 w 712090" name="connsiteX368"/>
              <a:gd fmla="*/ 326672 h 722928" name="connsiteY368"/>
              <a:gd fmla="*/ 517668 w 712090" name="connsiteX369"/>
              <a:gd fmla="*/ 320869 h 722928" name="connsiteY369"/>
              <a:gd fmla="*/ 517587 w 712090" name="connsiteX370"/>
              <a:gd fmla="*/ 321652 h 722928" name="connsiteY370"/>
              <a:gd fmla="*/ 516068 w 712090" name="connsiteX371"/>
              <a:gd fmla="*/ 325715 h 722928" name="connsiteY371"/>
              <a:gd fmla="*/ 515994 w 712090" name="connsiteX372"/>
              <a:gd fmla="*/ 325914 h 722928" name="connsiteY372"/>
              <a:gd fmla="*/ 515598 w 712090" name="connsiteX373"/>
              <a:gd fmla="*/ 325715 h 722928" name="connsiteY373"/>
              <a:gd fmla="*/ 513642 w 712090" name="connsiteX374"/>
              <a:gd fmla="*/ 317263 h 722928" name="connsiteY374"/>
              <a:gd fmla="*/ 513631 w 712090" name="connsiteX375"/>
              <a:gd fmla="*/ 317403 h 722928" name="connsiteY375"/>
              <a:gd fmla="*/ 513605 w 712090" name="connsiteX376"/>
              <a:gd fmla="*/ 317281 h 722928" name="connsiteY376"/>
              <a:gd fmla="*/ 520551 w 712090" name="connsiteX377"/>
              <a:gd fmla="*/ 314118 h 722928" name="connsiteY377"/>
              <a:gd fmla="*/ 521359 w 712090" name="connsiteX378"/>
              <a:gd fmla="*/ 317767 h 722928" name="connsiteY378"/>
              <a:gd fmla="*/ 518982 w 712090" name="connsiteX379"/>
              <a:gd fmla="*/ 325715 h 722928" name="connsiteY379"/>
              <a:gd fmla="*/ 518541 w 712090" name="connsiteX380"/>
              <a:gd fmla="*/ 327192 h 722928" name="connsiteY380"/>
              <a:gd fmla="*/ 517087 w 712090" name="connsiteX381"/>
              <a:gd fmla="*/ 326463 h 722928" name="connsiteY381"/>
              <a:gd fmla="*/ 517165 w 712090" name="connsiteX382"/>
              <a:gd fmla="*/ 325715 h 722928" name="connsiteY382"/>
              <a:gd fmla="*/ 517587 w 712090" name="connsiteX383"/>
              <a:gd fmla="*/ 321652 h 722928" name="connsiteY383"/>
              <a:gd fmla="*/ 519359 w 712090" name="connsiteX384"/>
              <a:gd fmla="*/ 316908 h 722928" name="connsiteY384"/>
              <a:gd fmla="*/ 520487 w 712090" name="connsiteX385"/>
              <a:gd fmla="*/ 313829 h 722928" name="connsiteY385"/>
              <a:gd fmla="*/ 520495 w 712090" name="connsiteX386"/>
              <a:gd fmla="*/ 313868 h 722928" name="connsiteY386"/>
              <a:gd fmla="*/ 519359 w 712090" name="connsiteX387"/>
              <a:gd fmla="*/ 316908 h 722928" name="connsiteY387"/>
              <a:gd fmla="*/ 517668 w 712090" name="connsiteX388"/>
              <a:gd fmla="*/ 320869 h 722928" name="connsiteY388"/>
              <a:gd fmla="*/ 517948 w 712090" name="connsiteX389"/>
              <a:gd fmla="*/ 318168 h 722928" name="connsiteY389"/>
              <a:gd fmla="*/ 518739 w 712090" name="connsiteX390"/>
              <a:gd fmla="*/ 314705 h 722928" name="connsiteY390"/>
              <a:gd fmla="*/ 520726 w 712090" name="connsiteX391"/>
              <a:gd fmla="*/ 313709 h 722928" name="connsiteY391"/>
              <a:gd fmla="*/ 520551 w 712090" name="connsiteX392"/>
              <a:gd fmla="*/ 314118 h 722928" name="connsiteY392"/>
              <a:gd fmla="*/ 520495 w 712090" name="connsiteX393"/>
              <a:gd fmla="*/ 313868 h 722928" name="connsiteY393"/>
              <a:gd fmla="*/ 520516 w 712090" name="connsiteX394"/>
              <a:gd fmla="*/ 313814 h 722928" name="connsiteY394"/>
              <a:gd fmla="*/ 507241 w 712090" name="connsiteX395"/>
              <a:gd fmla="*/ 310621 h 722928" name="connsiteY395"/>
              <a:gd fmla="*/ 511585 w 712090" name="connsiteX396"/>
              <a:gd fmla="*/ 310621 h 722928" name="connsiteY396"/>
              <a:gd fmla="*/ 512777 w 712090" name="connsiteX397"/>
              <a:gd fmla="*/ 313451 h 722928" name="connsiteY397"/>
              <a:gd fmla="*/ 513605 w 712090" name="connsiteX398"/>
              <a:gd fmla="*/ 317281 h 722928" name="connsiteY398"/>
              <a:gd fmla="*/ 511837 w 712090" name="connsiteX399"/>
              <a:gd fmla="*/ 318168 h 722928" name="connsiteY399"/>
              <a:gd fmla="*/ 508076 w 712090" name="connsiteX400"/>
              <a:gd fmla="*/ 318168 h 722928" name="connsiteY400"/>
              <a:gd fmla="*/ 528969 w 712090" name="connsiteX401"/>
              <a:gd fmla="*/ 308944 h 722928" name="connsiteY401"/>
              <a:gd fmla="*/ 530640 w 712090" name="connsiteX402"/>
              <a:gd fmla="*/ 310621 h 722928" name="connsiteY402"/>
              <a:gd fmla="*/ 521733 w 712090" name="connsiteX403"/>
              <a:gd fmla="*/ 334454 h 722928" name="connsiteY403"/>
              <a:gd fmla="*/ 521163 w 712090" name="connsiteX404"/>
              <a:gd fmla="*/ 334168 h 722928" name="connsiteY404"/>
              <a:gd fmla="*/ 521961 w 712090" name="connsiteX405"/>
              <a:gd fmla="*/ 331232 h 722928" name="connsiteY405"/>
              <a:gd fmla="*/ 523119 w 712090" name="connsiteX406"/>
              <a:gd fmla="*/ 329489 h 722928" name="connsiteY406"/>
              <a:gd fmla="*/ 522456 w 712090" name="connsiteX407"/>
              <a:gd fmla="*/ 308623 h 722928" name="connsiteY407"/>
              <a:gd fmla="*/ 520516 w 712090" name="connsiteX408"/>
              <a:gd fmla="*/ 313814 h 722928" name="connsiteY408"/>
              <a:gd fmla="*/ 520487 w 712090" name="connsiteX409"/>
              <a:gd fmla="*/ 313829 h 722928" name="connsiteY409"/>
              <a:gd fmla="*/ 519725 w 712090" name="connsiteX410"/>
              <a:gd fmla="*/ 310389 h 722928" name="connsiteY410"/>
              <a:gd fmla="*/ 519893 w 712090" name="connsiteX411"/>
              <a:gd fmla="*/ 309652 h 722928" name="connsiteY411"/>
              <a:gd fmla="*/ 524194 w 712090" name="connsiteX412"/>
              <a:gd fmla="*/ 307926 h 722928" name="connsiteY412"/>
              <a:gd fmla="*/ 524276 w 712090" name="connsiteX413"/>
              <a:gd fmla="*/ 308009 h 722928" name="connsiteY413"/>
              <a:gd fmla="*/ 522898 w 712090" name="connsiteX414"/>
              <a:gd fmla="*/ 312619 h 722928" name="connsiteY414"/>
              <a:gd fmla="*/ 520726 w 712090" name="connsiteX415"/>
              <a:gd fmla="*/ 313709 h 722928" name="connsiteY415"/>
              <a:gd fmla="*/ 522989 w 712090" name="connsiteX416"/>
              <a:gd fmla="*/ 308409 h 722928" name="connsiteY416"/>
              <a:gd fmla="*/ 342072 w 712090" name="connsiteX417"/>
              <a:gd fmla="*/ 307352 h 722928" name="connsiteY417"/>
              <a:gd fmla="*/ 368162 w 712090" name="connsiteX418"/>
              <a:gd fmla="*/ 318140 h 722928" name="connsiteY418"/>
              <a:gd fmla="*/ 382139 w 712090" name="connsiteX419"/>
              <a:gd fmla="*/ 337839 h 722928" name="connsiteY419"/>
              <a:gd fmla="*/ 382259 w 712090" name="connsiteX420"/>
              <a:gd fmla="*/ 338737 h 722928" name="connsiteY420"/>
              <a:gd fmla="*/ 383070 w 712090" name="connsiteX421"/>
              <a:gd fmla="*/ 336526 h 722928" name="connsiteY421"/>
              <a:gd fmla="*/ 390525 w 712090" name="connsiteX422"/>
              <a:gd fmla="*/ 336526 h 722928" name="connsiteY422"/>
              <a:gd fmla="*/ 386687 w 712090" name="connsiteX423"/>
              <a:gd fmla="*/ 344063 h 722928" name="connsiteY423"/>
              <a:gd fmla="*/ 387350 w 712090" name="connsiteX424"/>
              <a:gd fmla="*/ 344887 h 722928" name="connsiteY424"/>
              <a:gd fmla="*/ 383819 w 712090" name="connsiteX425"/>
              <a:gd fmla="*/ 351036 h 722928" name="connsiteY425"/>
              <a:gd fmla="*/ 379343 w 712090" name="connsiteX426"/>
              <a:gd fmla="*/ 363167 h 722928" name="connsiteY426"/>
              <a:gd fmla="*/ 375007 w 712090" name="connsiteX427"/>
              <a:gd fmla="*/ 367000 h 722928" name="connsiteY427"/>
              <a:gd fmla="*/ 372821 w 712090" name="connsiteX428"/>
              <a:gd fmla="*/ 371293 h 722928" name="connsiteY428"/>
              <a:gd fmla="*/ 371979 w 712090" name="connsiteX429"/>
              <a:gd fmla="*/ 371866 h 722928" name="connsiteY429"/>
              <a:gd fmla="*/ 369354 w 712090" name="connsiteX430"/>
              <a:gd fmla="*/ 377125 h 722928" name="connsiteY430"/>
              <a:gd fmla="*/ 351476 w 712090" name="connsiteX431"/>
              <a:gd fmla="*/ 386096 h 722928" name="connsiteY431"/>
              <a:gd fmla="*/ 341359 w 712090" name="connsiteX432"/>
              <a:gd fmla="*/ 385411 h 722928" name="connsiteY432"/>
              <a:gd fmla="*/ 338344 w 712090" name="connsiteX433"/>
              <a:gd fmla="*/ 386056 h 722928" name="connsiteY433"/>
              <a:gd fmla="*/ 333094 w 712090" name="connsiteX434"/>
              <a:gd fmla="*/ 384851 h 722928" name="connsiteY434"/>
              <a:gd fmla="*/ 330103 w 712090" name="connsiteX435"/>
              <a:gd fmla="*/ 384649 h 722928" name="connsiteY435"/>
              <a:gd fmla="*/ 328185 w 712090" name="connsiteX436"/>
              <a:gd fmla="*/ 383725 h 722928" name="connsiteY436"/>
              <a:gd fmla="*/ 315515 w 712090" name="connsiteX437"/>
              <a:gd fmla="*/ 380817 h 722928" name="connsiteY437"/>
              <a:gd fmla="*/ 313516 w 712090" name="connsiteX438"/>
              <a:gd fmla="*/ 376658 h 722928" name="connsiteY438"/>
              <a:gd fmla="*/ 309079 w 712090" name="connsiteX439"/>
              <a:gd fmla="*/ 374520 h 722928" name="connsiteY439"/>
              <a:gd fmla="*/ 312752 w 712090" name="connsiteX440"/>
              <a:gd fmla="*/ 375069 h 722928" name="connsiteY440"/>
              <a:gd fmla="*/ 310823 w 712090" name="connsiteX441"/>
              <a:gd fmla="*/ 371054 h 722928" name="connsiteY441"/>
              <a:gd fmla="*/ 309079 w 712090" name="connsiteX442"/>
              <a:gd fmla="*/ 374520 h 722928" name="connsiteY442"/>
              <a:gd fmla="*/ 309079 w 712090" name="connsiteX443"/>
              <a:gd fmla="*/ 367112 h 722928" name="connsiteY443"/>
              <a:gd fmla="*/ 310911 w 712090" name="connsiteX444"/>
              <a:gd fmla="*/ 367459 h 722928" name="connsiteY444"/>
              <a:gd fmla="*/ 311660 w 712090" name="connsiteX445"/>
              <a:gd fmla="*/ 360831 h 722928" name="connsiteY445"/>
              <a:gd fmla="*/ 309079 w 712090" name="connsiteX446"/>
              <a:gd fmla="*/ 355999 h 722928" name="connsiteY446"/>
              <a:gd fmla="*/ 311919 w 712090" name="connsiteX447"/>
              <a:gd fmla="*/ 358540 h 722928" name="connsiteY447"/>
              <a:gd fmla="*/ 312254 w 712090" name="connsiteX448"/>
              <a:gd fmla="*/ 355576 h 722928" name="connsiteY448"/>
              <a:gd fmla="*/ 315981 w 712090" name="connsiteX449"/>
              <a:gd fmla="*/ 359386 h 722928" name="connsiteY449"/>
              <a:gd fmla="*/ 315981 w 712090" name="connsiteX450"/>
              <a:gd fmla="*/ 362173 h 722928" name="connsiteY450"/>
              <a:gd fmla="*/ 316890 w 712090" name="connsiteX451"/>
              <a:gd fmla="*/ 362985 h 722928" name="connsiteY451"/>
              <a:gd fmla="*/ 316999 w 712090" name="connsiteX452"/>
              <a:gd fmla="*/ 368559 h 722928" name="connsiteY452"/>
              <a:gd fmla="*/ 317714 w 712090" name="connsiteX453"/>
              <a:gd fmla="*/ 368749 h 722928" name="connsiteY453"/>
              <a:gd fmla="*/ 315981 w 712090" name="connsiteX454"/>
              <a:gd fmla="*/ 368420 h 722928" name="connsiteY454"/>
              <a:gd fmla="*/ 315981 w 712090" name="connsiteX455"/>
              <a:gd fmla="*/ 368890 h 722928" name="connsiteY455"/>
              <a:gd fmla="*/ 329792 w 712090" name="connsiteX456"/>
              <a:gd fmla="*/ 376628 h 722928" name="connsiteY456"/>
              <a:gd fmla="*/ 319096 w 712090" name="connsiteX457"/>
              <a:gd fmla="*/ 374752 h 722928" name="connsiteY457"/>
              <a:gd fmla="*/ 315981 w 712090" name="connsiteX458"/>
              <a:gd fmla="*/ 368921 h 722928" name="connsiteY458"/>
              <a:gd fmla="*/ 315981 w 712090" name="connsiteX459"/>
              <a:gd fmla="*/ 372543 h 722928" name="connsiteY459"/>
              <a:gd fmla="*/ 320911 w 712090" name="connsiteX460"/>
              <a:gd fmla="*/ 376287 h 722928" name="connsiteY460"/>
              <a:gd fmla="*/ 333888 w 712090" name="connsiteX461"/>
              <a:gd fmla="*/ 378225 h 722928" name="connsiteY461"/>
              <a:gd fmla="*/ 336562 w 712090" name="connsiteX462"/>
              <a:gd fmla="*/ 378006 h 722928" name="connsiteY462"/>
              <a:gd fmla="*/ 338371 w 712090" name="connsiteX463"/>
              <a:gd fmla="*/ 378222 h 722928" name="connsiteY463"/>
              <a:gd fmla="*/ 338430 w 712090" name="connsiteX464"/>
              <a:gd fmla="*/ 378282 h 722928" name="connsiteY464"/>
              <a:gd fmla="*/ 339721 w 712090" name="connsiteX465"/>
              <a:gd fmla="*/ 378382 h 722928" name="connsiteY465"/>
              <a:gd fmla="*/ 341461 w 712090" name="connsiteX466"/>
              <a:gd fmla="*/ 378589 h 722928" name="connsiteY466"/>
              <a:gd fmla="*/ 342215 w 712090" name="connsiteX467"/>
              <a:gd fmla="*/ 378575 h 722928" name="connsiteY467"/>
              <a:gd fmla="*/ 339721 w 712090" name="connsiteX468"/>
              <a:gd fmla="*/ 378382 h 722928" name="connsiteY468"/>
              <a:gd fmla="*/ 338371 w 712090" name="connsiteX469"/>
              <a:gd fmla="*/ 378222 h 722928" name="connsiteY469"/>
              <a:gd fmla="*/ 338267 w 712090" name="connsiteX470"/>
              <a:gd fmla="*/ 378114 h 722928" name="connsiteY470"/>
              <a:gd fmla="*/ 338897 w 712090" name="connsiteX471"/>
              <a:gd fmla="*/ 378224 h 722928" name="connsiteY471"/>
              <a:gd fmla="*/ 340488 w 712090" name="connsiteX472"/>
              <a:gd fmla="*/ 377686 h 722928" name="connsiteY472"/>
              <a:gd fmla="*/ 344746 w 712090" name="connsiteX473"/>
              <a:gd fmla="*/ 377339 h 722928" name="connsiteY473"/>
              <a:gd fmla="*/ 347283 w 712090" name="connsiteX474"/>
              <a:gd fmla="*/ 378224 h 722928" name="connsiteY474"/>
              <a:gd fmla="*/ 350780 w 712090" name="connsiteX475"/>
              <a:gd fmla="*/ 377632 h 722928" name="connsiteY475"/>
              <a:gd fmla="*/ 351629 w 712090" name="connsiteX476"/>
              <a:gd fmla="*/ 377087 h 722928" name="connsiteY476"/>
              <a:gd fmla="*/ 350924 w 712090" name="connsiteX477"/>
              <a:gd fmla="*/ 377238 h 722928" name="connsiteY477"/>
              <a:gd fmla="*/ 350168 w 712090" name="connsiteX478"/>
              <a:gd fmla="*/ 376897 h 722928" name="connsiteY478"/>
              <a:gd fmla="*/ 344746 w 712090" name="connsiteX479"/>
              <a:gd fmla="*/ 377339 h 722928" name="connsiteY479"/>
              <a:gd fmla="*/ 343155 w 712090" name="connsiteX480"/>
              <a:gd fmla="*/ 376784 h 722928" name="connsiteY480"/>
              <a:gd fmla="*/ 347020 w 712090" name="connsiteX481"/>
              <a:gd fmla="*/ 375478 h 722928" name="connsiteY481"/>
              <a:gd fmla="*/ 341322 w 712090" name="connsiteX482"/>
              <a:gd fmla="*/ 372910 h 722928" name="connsiteY482"/>
              <a:gd fmla="*/ 340760 w 712090" name="connsiteX483"/>
              <a:gd fmla="*/ 373131 h 722928" name="connsiteY483"/>
              <a:gd fmla="*/ 336769 w 712090" name="connsiteX484"/>
              <a:gd fmla="*/ 372520 h 722928" name="connsiteY484"/>
              <a:gd fmla="*/ 339172 w 712090" name="connsiteX485"/>
              <a:gd fmla="*/ 371940 h 722928" name="connsiteY485"/>
              <a:gd fmla="*/ 337602 w 712090" name="connsiteX486"/>
              <a:gd fmla="*/ 371233 h 722928" name="connsiteY486"/>
              <a:gd fmla="*/ 331741 w 712090" name="connsiteX487"/>
              <a:gd fmla="*/ 371393 h 722928" name="connsiteY487"/>
              <a:gd fmla="*/ 326903 w 712090" name="connsiteX488"/>
              <a:gd fmla="*/ 366410 h 722928" name="connsiteY488"/>
              <a:gd fmla="*/ 321085 w 712090" name="connsiteX489"/>
              <a:gd fmla="*/ 363787 h 722928" name="connsiteY489"/>
              <a:gd fmla="*/ 322895 w 712090" name="connsiteX490"/>
              <a:gd fmla="*/ 368357 h 722928" name="connsiteY490"/>
              <a:gd fmla="*/ 316890 w 712090" name="connsiteX491"/>
              <a:gd fmla="*/ 362985 h 722928" name="connsiteY491"/>
              <a:gd fmla="*/ 316753 w 712090" name="connsiteX492"/>
              <a:gd fmla="*/ 356064 h 722928" name="connsiteY492"/>
              <a:gd fmla="*/ 315416 w 712090" name="connsiteX493"/>
              <a:gd fmla="*/ 352850 h 722928" name="connsiteY493"/>
              <a:gd fmla="*/ 309079 w 712090" name="connsiteX494"/>
              <a:gd fmla="*/ 355999 h 722928" name="connsiteY494"/>
              <a:gd fmla="*/ 311409 w 712090" name="connsiteX495"/>
              <a:gd fmla="*/ 351369 h 722928" name="connsiteY495"/>
              <a:gd fmla="*/ 315075 w 712090" name="connsiteX496"/>
              <a:gd fmla="*/ 352032 h 722928" name="connsiteY496"/>
              <a:gd fmla="*/ 313244 w 712090" name="connsiteX497"/>
              <a:gd fmla="*/ 347630 h 722928" name="connsiteY497"/>
              <a:gd fmla="*/ 315515 w 712090" name="connsiteX498"/>
              <a:gd fmla="*/ 331742 h 722928" name="connsiteY498"/>
              <a:gd fmla="*/ 321005 w 712090" name="connsiteX499"/>
              <a:gd fmla="*/ 324922 h 722928" name="connsiteY499"/>
              <a:gd fmla="*/ 337406 w 712090" name="connsiteX500"/>
              <a:gd fmla="*/ 315788 h 722928" name="connsiteY500"/>
              <a:gd fmla="*/ 342071 w 712090" name="connsiteX501"/>
              <a:gd fmla="*/ 314387 h 722928" name="connsiteY501"/>
              <a:gd fmla="*/ 342071 w 712090" name="connsiteX502"/>
              <a:gd fmla="*/ 321892 h 722928" name="connsiteY502"/>
              <a:gd fmla="*/ 319708 w 712090" name="connsiteX503"/>
              <a:gd fmla="*/ 340653 h 722928" name="connsiteY503"/>
              <a:gd fmla="*/ 319708 w 712090" name="connsiteX504"/>
              <a:gd fmla="*/ 344887 h 722928" name="connsiteY504"/>
              <a:gd fmla="*/ 323988 w 712090" name="connsiteX505"/>
              <a:gd fmla="*/ 344887 h 722928" name="connsiteY505"/>
              <a:gd fmla="*/ 340806 w 712090" name="connsiteX506"/>
              <a:gd fmla="*/ 364944 h 722928" name="connsiteY506"/>
              <a:gd fmla="*/ 334030 w 712090" name="connsiteX507"/>
              <a:gd fmla="*/ 366066 h 722928" name="connsiteY507"/>
              <a:gd fmla="*/ 327715 w 712090" name="connsiteX508"/>
              <a:gd fmla="*/ 359703 h 722928" name="connsiteY508"/>
              <a:gd fmla="*/ 325851 w 712090" name="connsiteX509"/>
              <a:gd fmla="*/ 358777 h 722928" name="connsiteY509"/>
              <a:gd fmla="*/ 325519 w 712090" name="connsiteX510"/>
              <a:gd fmla="*/ 359604 h 722928" name="connsiteY510"/>
              <a:gd fmla="*/ 321937 w 712090" name="connsiteX511"/>
              <a:gd fmla="*/ 355214 h 722928" name="connsiteY511"/>
              <a:gd fmla="*/ 323988 w 712090" name="connsiteX512"/>
              <a:gd fmla="*/ 348591 h 722928" name="connsiteY512"/>
              <a:gd fmla="*/ 319708 w 712090" name="connsiteX513"/>
              <a:gd fmla="*/ 348591 h 722928" name="connsiteY513"/>
              <a:gd fmla="*/ 319708 w 712090" name="connsiteX514"/>
              <a:gd fmla="*/ 352482 h 722928" name="connsiteY514"/>
              <a:gd fmla="*/ 321937 w 712090" name="connsiteX515"/>
              <a:gd fmla="*/ 355214 h 722928" name="connsiteY515"/>
              <a:gd fmla="*/ 321667 w 712090" name="connsiteX516"/>
              <a:gd fmla="*/ 356087 h 722928" name="connsiteY516"/>
              <a:gd fmla="*/ 325243 w 712090" name="connsiteX517"/>
              <a:gd fmla="*/ 360288 h 722928" name="connsiteY517"/>
              <a:gd fmla="*/ 325519 w 712090" name="connsiteX518"/>
              <a:gd fmla="*/ 359604 h 722928" name="connsiteY518"/>
              <a:gd fmla="*/ 329941 w 712090" name="connsiteX519"/>
              <a:gd fmla="*/ 365024 h 722928" name="connsiteY519"/>
              <a:gd fmla="*/ 329520 w 712090" name="connsiteX520"/>
              <a:gd fmla="*/ 364855 h 722928" name="connsiteY520"/>
              <a:gd fmla="*/ 327323 w 712090" name="connsiteX521"/>
              <a:gd fmla="*/ 362730 h 722928" name="connsiteY521"/>
              <a:gd fmla="*/ 330641 w 712090" name="connsiteX522"/>
              <a:gd fmla="*/ 366627 h 722928" name="connsiteY522"/>
              <a:gd fmla="*/ 332017 w 712090" name="connsiteX523"/>
              <a:gd fmla="*/ 366399 h 722928" name="connsiteY523"/>
              <a:gd fmla="*/ 336252 w 712090" name="connsiteX524"/>
              <a:gd fmla="*/ 368304 h 722928" name="connsiteY524"/>
              <a:gd fmla="*/ 336533 w 712090" name="connsiteX525"/>
              <a:gd fmla="*/ 368587 h 722928" name="connsiteY525"/>
              <a:gd fmla="*/ 337548 w 712090" name="connsiteX526"/>
              <a:gd fmla="*/ 368887 h 722928" name="connsiteY526"/>
              <a:gd fmla="*/ 336252 w 712090" name="connsiteX527"/>
              <a:gd fmla="*/ 368304 h 722928" name="connsiteY527"/>
              <a:gd fmla="*/ 335036 w 712090" name="connsiteX528"/>
              <a:gd fmla="*/ 367079 h 722928" name="connsiteY528"/>
              <a:gd fmla="*/ 343120 w 712090" name="connsiteX529"/>
              <a:gd fmla="*/ 370339 h 722928" name="connsiteY529"/>
              <a:gd fmla="*/ 347022 w 712090" name="connsiteX530"/>
              <a:gd fmla="*/ 370046 h 722928" name="connsiteY530"/>
              <a:gd fmla="*/ 351027 w 712090" name="connsiteX531"/>
              <a:gd fmla="*/ 369080 h 722928" name="connsiteY531"/>
              <a:gd fmla="*/ 348943 w 712090" name="connsiteX532"/>
              <a:gd fmla="*/ 369902 h 722928" name="connsiteY532"/>
              <a:gd fmla="*/ 355564 w 712090" name="connsiteX533"/>
              <a:gd fmla="*/ 369405 h 722928" name="connsiteY533"/>
              <a:gd fmla="*/ 361987 w 712090" name="connsiteX534"/>
              <a:gd fmla="*/ 366039 h 722928" name="connsiteY534"/>
              <a:gd fmla="*/ 366108 w 712090" name="connsiteX535"/>
              <a:gd fmla="*/ 364581 h 722928" name="connsiteY535"/>
              <a:gd fmla="*/ 365977 w 712090" name="connsiteX536"/>
              <a:gd fmla="*/ 364912 h 722928" name="connsiteY536"/>
              <a:gd fmla="*/ 364810 w 712090" name="connsiteX537"/>
              <a:gd fmla="*/ 365777 h 722928" name="connsiteY537"/>
              <a:gd fmla="*/ 369518 w 712090" name="connsiteX538"/>
              <a:gd fmla="*/ 363548 h 722928" name="connsiteY538"/>
              <a:gd fmla="*/ 369610 w 712090" name="connsiteX539"/>
              <a:gd fmla="*/ 363342 h 722928" name="connsiteY539"/>
              <a:gd fmla="*/ 370253 w 712090" name="connsiteX540"/>
              <a:gd fmla="*/ 363114 h 722928" name="connsiteY540"/>
              <a:gd fmla="*/ 374506 w 712090" name="connsiteX541"/>
              <a:gd fmla="*/ 354230 h 722928" name="connsiteY541"/>
              <a:gd fmla="*/ 374720 w 712090" name="connsiteX542"/>
              <a:gd fmla="*/ 353504 h 722928" name="connsiteY542"/>
              <a:gd fmla="*/ 374942 w 712090" name="connsiteX543"/>
              <a:gd fmla="*/ 353318 h 722928" name="connsiteY543"/>
              <a:gd fmla="*/ 375243 w 712090" name="connsiteX544"/>
              <a:gd fmla="*/ 352689 h 722928" name="connsiteY544"/>
              <a:gd fmla="*/ 374919 w 712090" name="connsiteX545"/>
              <a:gd fmla="*/ 352827 h 722928" name="connsiteY545"/>
              <a:gd fmla="*/ 375507 w 712090" name="connsiteX546"/>
              <a:gd fmla="*/ 350835 h 722928" name="connsiteY546"/>
              <a:gd fmla="*/ 375458 w 712090" name="connsiteX547"/>
              <a:gd fmla="*/ 350360 h 722928" name="connsiteY547"/>
              <a:gd fmla="*/ 374501 w 712090" name="connsiteX548"/>
              <a:gd fmla="*/ 352341 h 722928" name="connsiteY548"/>
              <a:gd fmla="*/ 375444 w 712090" name="connsiteX549"/>
              <a:gd fmla="*/ 350220 h 722928" name="connsiteY549"/>
              <a:gd fmla="*/ 375278 w 712090" name="connsiteX550"/>
              <a:gd fmla="*/ 348591 h 722928" name="connsiteY550"/>
              <a:gd fmla="*/ 373752 w 712090" name="connsiteX551"/>
              <a:gd fmla="*/ 333618 h 722928" name="connsiteY551"/>
              <a:gd fmla="*/ 360707 w 712090" name="connsiteX552"/>
              <a:gd fmla="*/ 318140 h 722928" name="connsiteY552"/>
              <a:gd fmla="*/ 341606 w 712090" name="connsiteX553"/>
              <a:gd fmla="*/ 313449 h 722928" name="connsiteY553"/>
              <a:gd fmla="*/ 337406 w 712090" name="connsiteX554"/>
              <a:gd fmla="*/ 315788 h 722928" name="connsiteY554"/>
              <a:gd fmla="*/ 325474 w 712090" name="connsiteX555"/>
              <a:gd fmla="*/ 319371 h 722928" name="connsiteY555"/>
              <a:gd fmla="*/ 321005 w 712090" name="connsiteX556"/>
              <a:gd fmla="*/ 324922 h 722928" name="connsiteY556"/>
              <a:gd fmla="*/ 319708 w 712090" name="connsiteX557"/>
              <a:gd fmla="*/ 325644 h 722928" name="connsiteY557"/>
              <a:gd fmla="*/ 315981 w 712090" name="connsiteX558"/>
              <a:gd fmla="*/ 321892 h 722928" name="connsiteY558"/>
              <a:gd fmla="*/ 342072 w 712090" name="connsiteX559"/>
              <a:gd fmla="*/ 307352 h 722928" name="connsiteY559"/>
              <a:gd fmla="*/ 526880 w 712090" name="connsiteX560"/>
              <a:gd fmla="*/ 306848 h 722928" name="connsiteY560"/>
              <a:gd fmla="*/ 528223 w 712090" name="connsiteX561"/>
              <a:gd fmla="*/ 308195 h 722928" name="connsiteY561"/>
              <a:gd fmla="*/ 522517 w 712090" name="connsiteX562"/>
              <a:gd fmla="*/ 329187 h 722928" name="connsiteY562"/>
              <a:gd fmla="*/ 522179 w 712090" name="connsiteX563"/>
              <a:gd fmla="*/ 329017 h 722928" name="connsiteY563"/>
              <a:gd fmla="*/ 523119 w 712090" name="connsiteX564"/>
              <a:gd fmla="*/ 325715 h 722928" name="connsiteY564"/>
              <a:gd fmla="*/ 521359 w 712090" name="connsiteX565"/>
              <a:gd fmla="*/ 317767 h 722928" name="connsiteY565"/>
              <a:gd fmla="*/ 522898 w 712090" name="connsiteX566"/>
              <a:gd fmla="*/ 312619 h 722928" name="connsiteY566"/>
              <a:gd fmla="*/ 526880 w 712090" name="connsiteX567"/>
              <a:gd fmla="*/ 310621 h 722928" name="connsiteY567"/>
              <a:gd fmla="*/ 524276 w 712090" name="connsiteX568"/>
              <a:gd fmla="*/ 308009 h 722928" name="connsiteY568"/>
              <a:gd fmla="*/ 524316 w 712090" name="connsiteX569"/>
              <a:gd fmla="*/ 307877 h 722928" name="connsiteY569"/>
              <a:gd fmla="*/ 523119 w 712090" name="connsiteX570"/>
              <a:gd fmla="*/ 306848 h 722928" name="connsiteY570"/>
              <a:gd fmla="*/ 523495 w 712090" name="connsiteX571"/>
              <a:gd fmla="*/ 307225 h 722928" name="connsiteY571"/>
              <a:gd fmla="*/ 522989 w 712090" name="connsiteX572"/>
              <a:gd fmla="*/ 308409 h 722928" name="connsiteY572"/>
              <a:gd fmla="*/ 522456 w 712090" name="connsiteX573"/>
              <a:gd fmla="*/ 308623 h 722928" name="connsiteY573"/>
              <a:gd fmla="*/ 515427 w 712090" name="connsiteX574"/>
              <a:gd fmla="*/ 305818 h 722928" name="connsiteY574"/>
              <a:gd fmla="*/ 515598 w 712090" name="connsiteX575"/>
              <a:gd fmla="*/ 306848 h 722928" name="connsiteY575"/>
              <a:gd fmla="*/ 519522 w 712090" name="connsiteX576"/>
              <a:gd fmla="*/ 309473 h 722928" name="connsiteY576"/>
              <a:gd fmla="*/ 519725 w 712090" name="connsiteX577"/>
              <a:gd fmla="*/ 310389 h 722928" name="connsiteY577"/>
              <a:gd fmla="*/ 518739 w 712090" name="connsiteX578"/>
              <a:gd fmla="*/ 314705 h 722928" name="connsiteY578"/>
              <a:gd fmla="*/ 513642 w 712090" name="connsiteX579"/>
              <a:gd fmla="*/ 317263 h 722928" name="connsiteY579"/>
              <a:gd fmla="*/ 514416 w 712090" name="connsiteX580"/>
              <a:gd fmla="*/ 307171 h 722928" name="connsiteY580"/>
              <a:gd fmla="*/ 505331 w 712090" name="connsiteX581"/>
              <a:gd fmla="*/ 303487 h 722928" name="connsiteY581"/>
              <a:gd fmla="*/ 506503 w 712090" name="connsiteX582"/>
              <a:gd fmla="*/ 303963 h 722928" name="connsiteY582"/>
              <a:gd fmla="*/ 507241 w 712090" name="connsiteX583"/>
              <a:gd fmla="*/ 310621 h 722928" name="connsiteY583"/>
              <a:gd fmla="*/ 504316 w 712090" name="connsiteX584"/>
              <a:gd fmla="*/ 310621 h 722928" name="connsiteY584"/>
              <a:gd fmla="*/ 501558 w 712090" name="connsiteX585"/>
              <a:gd fmla="*/ 299804 h 722928" name="connsiteY585"/>
              <a:gd fmla="*/ 505569 w 712090" name="connsiteX586"/>
              <a:gd fmla="*/ 301816 h 722928" name="connsiteY586"/>
              <a:gd fmla="*/ 505331 w 712090" name="connsiteX587"/>
              <a:gd fmla="*/ 303487 h 722928" name="connsiteY587"/>
              <a:gd fmla="*/ 504316 w 712090" name="connsiteX588"/>
              <a:gd fmla="*/ 303074 h 722928" name="connsiteY588"/>
              <a:gd fmla="*/ 500555 w 712090" name="connsiteX589"/>
              <a:gd fmla="*/ 303074 h 722928" name="connsiteY589"/>
              <a:gd fmla="*/ 526880 w 712090" name="connsiteX590"/>
              <a:gd fmla="*/ 299300 h 722928" name="connsiteY590"/>
              <a:gd fmla="*/ 524316 w 712090" name="connsiteX591"/>
              <a:gd fmla="*/ 307877 h 722928" name="connsiteY591"/>
              <a:gd fmla="*/ 524194 w 712090" name="connsiteX592"/>
              <a:gd fmla="*/ 307926 h 722928" name="connsiteY592"/>
              <a:gd fmla="*/ 523495 w 712090" name="connsiteX593"/>
              <a:gd fmla="*/ 307225 h 722928" name="connsiteY593"/>
              <a:gd fmla="*/ 505961 w 712090" name="connsiteX594"/>
              <a:gd fmla="*/ 299065 h 722928" name="connsiteY594"/>
              <a:gd fmla="*/ 506307 w 712090" name="connsiteX595"/>
              <a:gd fmla="*/ 302186 h 722928" name="connsiteY595"/>
              <a:gd fmla="*/ 505569 w 712090" name="connsiteX596"/>
              <a:gd fmla="*/ 301816 h 722928" name="connsiteY596"/>
              <a:gd fmla="*/ 502148 w 712090" name="connsiteX597"/>
              <a:gd fmla="*/ 297880 h 722928" name="connsiteY597"/>
              <a:gd fmla="*/ 501712 w 712090" name="connsiteX598"/>
              <a:gd fmla="*/ 299300 h 722928" name="connsiteY598"/>
              <a:gd fmla="*/ 501558 w 712090" name="connsiteX599"/>
              <a:gd fmla="*/ 299804 h 722928" name="connsiteY599"/>
              <a:gd fmla="*/ 500555 w 712090" name="connsiteX600"/>
              <a:gd fmla="*/ 299300 h 722928" name="connsiteY600"/>
              <a:gd fmla="*/ 523119 w 712090" name="connsiteX601"/>
              <a:gd fmla="*/ 295527 h 722928" name="connsiteY601"/>
              <a:gd fmla="*/ 519893 w 712090" name="connsiteX602"/>
              <a:gd fmla="*/ 309652 h 722928" name="connsiteY602"/>
              <a:gd fmla="*/ 519829 w 712090" name="connsiteX603"/>
              <a:gd fmla="*/ 309678 h 722928" name="connsiteY603"/>
              <a:gd fmla="*/ 519522 w 712090" name="connsiteX604"/>
              <a:gd fmla="*/ 309473 h 722928" name="connsiteY604"/>
              <a:gd fmla="*/ 517962 w 712090" name="connsiteX605"/>
              <a:gd fmla="*/ 302427 h 722928" name="connsiteY605"/>
              <a:gd fmla="*/ 188540 w 712090" name="connsiteX606"/>
              <a:gd fmla="*/ 295132 h 722928" name="connsiteY606"/>
              <a:gd fmla="*/ 188419 w 712090" name="connsiteX607"/>
              <a:gd fmla="*/ 295527 h 722928" name="connsiteY607"/>
              <a:gd fmla="*/ 188419 w 712090" name="connsiteX608"/>
              <a:gd fmla="*/ 295372 h 722928" name="connsiteY608"/>
              <a:gd fmla="*/ 506603 w 712090" name="connsiteX609"/>
              <a:gd fmla="*/ 294554 h 722928" name="connsiteY609"/>
              <a:gd fmla="*/ 506367 w 712090" name="connsiteX610"/>
              <a:gd fmla="*/ 296213 h 722928" name="connsiteY610"/>
              <a:gd fmla="*/ 505961 w 712090" name="connsiteX611"/>
              <a:gd fmla="*/ 299065 h 722928" name="connsiteY611"/>
              <a:gd fmla="*/ 505748 w 712090" name="connsiteX612"/>
              <a:gd fmla="*/ 297144 h 722928" name="connsiteY612"/>
              <a:gd fmla="*/ 505525 w 712090" name="connsiteX613"/>
              <a:gd fmla="*/ 295131 h 722928" name="connsiteY613"/>
              <a:gd fmla="*/ 510516 w 712090" name="connsiteX614"/>
              <a:gd fmla="*/ 292460 h 722928" name="connsiteY614"/>
              <a:gd fmla="*/ 509780 w 712090" name="connsiteX615"/>
              <a:gd fmla="*/ 297060 h 722928" name="connsiteY615"/>
              <a:gd fmla="*/ 509486 w 712090" name="connsiteX616"/>
              <a:gd fmla="*/ 302131 h 722928" name="connsiteY616"/>
              <a:gd fmla="*/ 513642 w 712090" name="connsiteX617"/>
              <a:gd fmla="*/ 295074 h 722928" name="connsiteY617"/>
              <a:gd fmla="*/ 514806 w 712090" name="connsiteX618"/>
              <a:gd fmla="*/ 302081 h 722928" name="connsiteY618"/>
              <a:gd fmla="*/ 514416 w 712090" name="connsiteX619"/>
              <a:gd fmla="*/ 307171 h 722928" name="connsiteY619"/>
              <a:gd fmla="*/ 511837 w 712090" name="connsiteX620"/>
              <a:gd fmla="*/ 310621 h 722928" name="connsiteY620"/>
              <a:gd fmla="*/ 511585 w 712090" name="connsiteX621"/>
              <a:gd fmla="*/ 310621 h 722928" name="connsiteY621"/>
              <a:gd fmla="*/ 509251 w 712090" name="connsiteX622"/>
              <a:gd fmla="*/ 305079 h 722928" name="connsiteY622"/>
              <a:gd fmla="*/ 506503 w 712090" name="connsiteX623"/>
              <a:gd fmla="*/ 303963 h 722928" name="connsiteY623"/>
              <a:gd fmla="*/ 506307 w 712090" name="connsiteX624"/>
              <a:gd fmla="*/ 302186 h 722928" name="connsiteY624"/>
              <a:gd fmla="*/ 508076 w 712090" name="connsiteX625"/>
              <a:gd fmla="*/ 303074 h 722928" name="connsiteY625"/>
              <a:gd fmla="*/ 508885 w 712090" name="connsiteX626"/>
              <a:gd fmla="*/ 293333 h 722928" name="connsiteY626"/>
              <a:gd fmla="*/ 515598 w 712090" name="connsiteX627"/>
              <a:gd fmla="*/ 291753 h 722928" name="connsiteY627"/>
              <a:gd fmla="*/ 517962 w 712090" name="connsiteX628"/>
              <a:gd fmla="*/ 302427 h 722928" name="connsiteY628"/>
              <a:gd fmla="*/ 515427 w 712090" name="connsiteX629"/>
              <a:gd fmla="*/ 305818 h 722928" name="connsiteY629"/>
              <a:gd fmla="*/ 514806 w 712090" name="connsiteX630"/>
              <a:gd fmla="*/ 302081 h 722928" name="connsiteY630"/>
              <a:gd fmla="*/ 513090 w 712090" name="connsiteX631"/>
              <a:gd fmla="*/ 291753 h 722928" name="connsiteY631"/>
              <a:gd fmla="*/ 515598 w 712090" name="connsiteX632"/>
              <a:gd fmla="*/ 291753 h 722928" name="connsiteY632"/>
              <a:gd fmla="*/ 513642 w 712090" name="connsiteX633"/>
              <a:gd fmla="*/ 295074 h 722928" name="connsiteY633"/>
              <a:gd fmla="*/ 520769 w 712090" name="connsiteX634"/>
              <a:gd fmla="*/ 289395 h 722928" name="connsiteY634"/>
              <a:gd fmla="*/ 523119 w 712090" name="connsiteX635"/>
              <a:gd fmla="*/ 295527 h 722928" name="connsiteY635"/>
              <a:gd fmla="*/ 515598 w 712090" name="connsiteX636"/>
              <a:gd fmla="*/ 291753 h 722928" name="connsiteY636"/>
              <a:gd fmla="*/ 520769 w 712090" name="connsiteX637"/>
              <a:gd fmla="*/ 289395 h 722928" name="connsiteY637"/>
              <a:gd fmla="*/ 504801 w 712090" name="connsiteX638"/>
              <a:gd fmla="*/ 288588 h 722928" name="connsiteY638"/>
              <a:gd fmla="*/ 505525 w 712090" name="connsiteX639"/>
              <a:gd fmla="*/ 295131 h 722928" name="connsiteY639"/>
              <a:gd fmla="*/ 504786 w 712090" name="connsiteX640"/>
              <a:gd fmla="*/ 295527 h 722928" name="connsiteY640"/>
              <a:gd fmla="*/ 502148 w 712090" name="connsiteX641"/>
              <a:gd fmla="*/ 297880 h 722928" name="connsiteY641"/>
              <a:gd fmla="*/ 504316 w 712090" name="connsiteX642"/>
              <a:gd fmla="*/ 290810 h 722928" name="connsiteY642"/>
              <a:gd fmla="*/ 503991 w 712090" name="connsiteX643"/>
              <a:gd fmla="*/ 289671 h 722928" name="connsiteY643"/>
              <a:gd fmla="*/ 507516 w 712090" name="connsiteX644"/>
              <a:gd fmla="*/ 288140 h 722928" name="connsiteY644"/>
              <a:gd fmla="*/ 509016 w 712090" name="connsiteX645"/>
              <a:gd fmla="*/ 291753 h 722928" name="connsiteY645"/>
              <a:gd fmla="*/ 508972 w 712090" name="connsiteX646"/>
              <a:gd fmla="*/ 292292 h 722928" name="connsiteY646"/>
              <a:gd fmla="*/ 508885 w 712090" name="connsiteX647"/>
              <a:gd fmla="*/ 293333 h 722928" name="connsiteY647"/>
              <a:gd fmla="*/ 507947 w 712090" name="connsiteX648"/>
              <a:gd fmla="*/ 293835 h 722928" name="connsiteY648"/>
              <a:gd fmla="*/ 506603 w 712090" name="connsiteX649"/>
              <a:gd fmla="*/ 294554 h 722928" name="connsiteY649"/>
              <a:gd fmla="*/ 2560 w 712090" name="connsiteX650"/>
              <a:gd fmla="*/ 286663 h 722928" name="connsiteY650"/>
              <a:gd fmla="*/ 5938 w 712090" name="connsiteX651"/>
              <a:gd fmla="*/ 300156 h 722928" name="connsiteY651"/>
              <a:gd fmla="*/ 3761 w 712090" name="connsiteX652"/>
              <a:gd fmla="*/ 301787 h 722928" name="connsiteY652"/>
              <a:gd fmla="*/ 0 w 712090" name="connsiteX653"/>
              <a:gd fmla="*/ 298970 h 722928" name="connsiteY653"/>
              <a:gd fmla="*/ 503119 w 712090" name="connsiteX654"/>
              <a:gd fmla="*/ 286608 h 722928" name="connsiteY654"/>
              <a:gd fmla="*/ 503991 w 712090" name="connsiteX655"/>
              <a:gd fmla="*/ 289671 h 722928" name="connsiteY655"/>
              <a:gd fmla="*/ 496794 w 712090" name="connsiteX656"/>
              <a:gd fmla="*/ 299300 h 722928" name="connsiteY656"/>
              <a:gd fmla="*/ 507051 w 712090" name="connsiteX657"/>
              <a:gd fmla="*/ 285578 h 722928" name="connsiteY657"/>
              <a:gd fmla="*/ 507826 w 712090" name="connsiteX658"/>
              <a:gd fmla="*/ 285967 h 722928" name="connsiteY658"/>
              <a:gd fmla="*/ 507516 w 712090" name="connsiteX659"/>
              <a:gd fmla="*/ 288140 h 722928" name="connsiteY659"/>
              <a:gd fmla="*/ 506666 w 712090" name="connsiteX660"/>
              <a:gd fmla="*/ 286093 h 722928" name="connsiteY660"/>
              <a:gd fmla="*/ 511837 w 712090" name="connsiteX661"/>
              <a:gd fmla="*/ 284206 h 722928" name="connsiteY661"/>
              <a:gd fmla="*/ 513090 w 712090" name="connsiteX662"/>
              <a:gd fmla="*/ 291753 h 722928" name="connsiteY662"/>
              <a:gd fmla="*/ 511837 w 712090" name="connsiteX663"/>
              <a:gd fmla="*/ 291753 h 722928" name="connsiteY663"/>
              <a:gd fmla="*/ 510516 w 712090" name="connsiteX664"/>
              <a:gd fmla="*/ 292460 h 722928" name="connsiteY664"/>
              <a:gd fmla="*/ 511042 w 712090" name="connsiteX665"/>
              <a:gd fmla="*/ 289177 h 722928" name="connsiteY665"/>
              <a:gd fmla="*/ 511278 w 712090" name="connsiteX666"/>
              <a:gd fmla="*/ 287699 h 722928" name="connsiteY666"/>
              <a:gd fmla="*/ 511837 w 712090" name="connsiteX667"/>
              <a:gd fmla="*/ 287980 h 722928" name="connsiteY667"/>
              <a:gd fmla="*/ 511317 w 712090" name="connsiteX668"/>
              <a:gd fmla="*/ 287458 h 722928" name="connsiteY668"/>
              <a:gd fmla="*/ 508076 w 712090" name="connsiteX669"/>
              <a:gd fmla="*/ 284206 h 722928" name="connsiteY669"/>
              <a:gd fmla="*/ 511317 w 712090" name="connsiteX670"/>
              <a:gd fmla="*/ 287458 h 722928" name="connsiteY670"/>
              <a:gd fmla="*/ 511278 w 712090" name="connsiteX671"/>
              <a:gd fmla="*/ 287699 h 722928" name="connsiteY671"/>
              <a:gd fmla="*/ 507826 w 712090" name="connsiteX672"/>
              <a:gd fmla="*/ 285967 h 722928" name="connsiteY672"/>
              <a:gd fmla="*/ 504316 w 712090" name="connsiteX673"/>
              <a:gd fmla="*/ 284206 h 722928" name="connsiteY673"/>
              <a:gd fmla="*/ 506295 w 712090" name="connsiteX674"/>
              <a:gd fmla="*/ 285199 h 722928" name="connsiteY674"/>
              <a:gd fmla="*/ 506666 w 712090" name="connsiteX675"/>
              <a:gd fmla="*/ 286093 h 722928" name="connsiteY675"/>
              <a:gd fmla="*/ 504801 w 712090" name="connsiteX676"/>
              <a:gd fmla="*/ 288588 h 722928" name="connsiteY676"/>
              <a:gd fmla="*/ 512777 w 712090" name="connsiteX677"/>
              <a:gd fmla="*/ 282791 h 722928" name="connsiteY677"/>
              <a:gd fmla="*/ 511837 w 712090" name="connsiteX678"/>
              <a:gd fmla="*/ 284206 h 722928" name="connsiteY678"/>
              <a:gd fmla="*/ 510583 w 712090" name="connsiteX679"/>
              <a:gd fmla="*/ 283452 h 722928" name="connsiteY679"/>
              <a:gd fmla="*/ 509486 w 712090" name="connsiteX680"/>
              <a:gd fmla="*/ 282791 h 722928" name="connsiteY680"/>
              <a:gd fmla="*/ 510583 w 712090" name="connsiteX681"/>
              <a:gd fmla="*/ 283452 h 722928" name="connsiteY681"/>
              <a:gd fmla="*/ 508076 w 712090" name="connsiteX682"/>
              <a:gd fmla="*/ 284206 h 722928" name="connsiteY682"/>
              <a:gd fmla="*/ 507051 w 712090" name="connsiteX683"/>
              <a:gd fmla="*/ 285578 h 722928" name="connsiteY683"/>
              <a:gd fmla="*/ 506295 w 712090" name="connsiteX684"/>
              <a:gd fmla="*/ 285199 h 722928" name="connsiteY684"/>
              <a:gd fmla="*/ 505723 w 712090" name="connsiteX685"/>
              <a:gd fmla="*/ 283821 h 722928" name="connsiteY685"/>
              <a:gd fmla="*/ 193433 w 712090" name="connsiteX686"/>
              <a:gd fmla="*/ 279175 h 722928" name="connsiteY686"/>
              <a:gd fmla="*/ 195940 w 712090" name="connsiteX687"/>
              <a:gd fmla="*/ 280433 h 722928" name="connsiteY687"/>
              <a:gd fmla="*/ 188540 w 712090" name="connsiteX688"/>
              <a:gd fmla="*/ 295132 h 722928" name="connsiteY688"/>
              <a:gd fmla="*/ 193589 w 712090" name="connsiteX689"/>
              <a:gd fmla="*/ 275716 h 722928" name="connsiteY689"/>
              <a:gd fmla="*/ 194149 w 712090" name="connsiteX690"/>
              <a:gd fmla="*/ 276839 h 722928" name="connsiteY690"/>
              <a:gd fmla="*/ 193433 w 712090" name="connsiteX691"/>
              <a:gd fmla="*/ 279175 h 722928" name="connsiteY691"/>
              <a:gd fmla="*/ 188419 w 712090" name="connsiteX692"/>
              <a:gd fmla="*/ 276659 h 722928" name="connsiteY692"/>
              <a:gd fmla="*/ 193589 w 712090" name="connsiteX693"/>
              <a:gd fmla="*/ 275716 h 722928" name="connsiteY693"/>
              <a:gd fmla="*/ 5232 w 712090" name="connsiteX694"/>
              <a:gd fmla="*/ 273821 h 722928" name="connsiteY694"/>
              <a:gd fmla="*/ 2560 w 712090" name="connsiteX695"/>
              <a:gd fmla="*/ 286663 h 722928" name="connsiteY695"/>
              <a:gd fmla="*/ 0 w 712090" name="connsiteX696"/>
              <a:gd fmla="*/ 276434 h 722928" name="connsiteY696"/>
              <a:gd fmla="*/ 481752 w 712090" name="connsiteX697"/>
              <a:gd fmla="*/ 269112 h 722928" name="connsiteY697"/>
              <a:gd fmla="*/ 485512 w 712090" name="connsiteX698"/>
              <a:gd fmla="*/ 272885 h 722928" name="connsiteY698"/>
              <a:gd fmla="*/ 481752 w 712090" name="connsiteX699"/>
              <a:gd fmla="*/ 269112 h 722928" name="connsiteY699"/>
              <a:gd fmla="*/ 201436 w 712090" name="connsiteX700"/>
              <a:gd fmla="*/ 269112 h 722928" name="connsiteY700"/>
              <a:gd fmla="*/ 207222 w 712090" name="connsiteX701"/>
              <a:gd fmla="*/ 269112 h 722928" name="connsiteY701"/>
              <a:gd fmla="*/ 203461 w 712090" name="connsiteX702"/>
              <a:gd fmla="*/ 271942 h 722928" name="connsiteY702"/>
              <a:gd fmla="*/ 201111 w 712090" name="connsiteX703"/>
              <a:gd fmla="*/ 270173 h 722928" name="connsiteY703"/>
              <a:gd fmla="*/ 508365 w 712090" name="connsiteX704"/>
              <a:gd fmla="*/ 259243 h 722928" name="connsiteY704"/>
              <a:gd fmla="*/ 506196 w 712090" name="connsiteX705"/>
              <a:gd fmla="*/ 264867 h 722928" name="connsiteY705"/>
              <a:gd fmla="*/ 500555 w 712090" name="connsiteX706"/>
              <a:gd fmla="*/ 276659 h 722928" name="connsiteY706"/>
              <a:gd fmla="*/ 504316 w 712090" name="connsiteX707"/>
              <a:gd fmla="*/ 280433 h 722928" name="connsiteY707"/>
              <a:gd fmla="*/ 505723 w 712090" name="connsiteX708"/>
              <a:gd fmla="*/ 283821 h 722928" name="connsiteY708"/>
              <a:gd fmla="*/ 504316 w 712090" name="connsiteX709"/>
              <a:gd fmla="*/ 284206 h 722928" name="connsiteY709"/>
              <a:gd fmla="*/ 503119 w 712090" name="connsiteX710"/>
              <a:gd fmla="*/ 286608 h 722928" name="connsiteY710"/>
              <a:gd fmla="*/ 502670 w 712090" name="connsiteX711"/>
              <a:gd fmla="*/ 285032 h 722928" name="connsiteY711"/>
              <a:gd fmla="*/ 496794 w 712090" name="connsiteX712"/>
              <a:gd fmla="*/ 284206 h 722928" name="connsiteY712"/>
              <a:gd fmla="*/ 493034 w 712090" name="connsiteX713"/>
              <a:gd fmla="*/ 280433 h 722928" name="connsiteY713"/>
              <a:gd fmla="*/ 494705 w 712090" name="connsiteX714"/>
              <a:gd fmla="*/ 277079 h 722928" name="connsiteY714"/>
              <a:gd fmla="*/ 494914 w 712090" name="connsiteX715"/>
              <a:gd fmla="*/ 277603 h 722928" name="connsiteY715"/>
              <a:gd fmla="*/ 496794 w 712090" name="connsiteX716"/>
              <a:gd fmla="*/ 276659 h 722928" name="connsiteY716"/>
              <a:gd fmla="*/ 206055 w 712090" name="connsiteX717"/>
              <a:gd fmla="*/ 249073 h 722928" name="connsiteY717"/>
              <a:gd fmla="*/ 207222 w 712090" name="connsiteX718"/>
              <a:gd fmla="*/ 250244 h 722928" name="connsiteY718"/>
              <a:gd fmla="*/ 201436 w 712090" name="connsiteX719"/>
              <a:gd fmla="*/ 269112 h 722928" name="connsiteY719"/>
              <a:gd fmla="*/ 199701 w 712090" name="connsiteX720"/>
              <a:gd fmla="*/ 269112 h 722928" name="connsiteY720"/>
              <a:gd fmla="*/ 213110 w 712090" name="connsiteX721"/>
              <a:gd fmla="*/ 248605 h 722928" name="connsiteY721"/>
              <a:gd fmla="*/ 214743 w 712090" name="connsiteX722"/>
              <a:gd fmla="*/ 250244 h 722928" name="connsiteY722"/>
              <a:gd fmla="*/ 212451 w 712090" name="connsiteX723"/>
              <a:gd fmla="*/ 250901 h 722928" name="connsiteY723"/>
              <a:gd fmla="*/ 203461 w 712090" name="connsiteX724"/>
              <a:gd fmla="*/ 246470 h 722928" name="connsiteY724"/>
              <a:gd fmla="*/ 199701 w 712090" name="connsiteX725"/>
              <a:gd fmla="*/ 269112 h 722928" name="connsiteY725"/>
              <a:gd fmla="*/ 201111 w 712090" name="connsiteX726"/>
              <a:gd fmla="*/ 270173 h 722928" name="connsiteY726"/>
              <a:gd fmla="*/ 192179 w 712090" name="connsiteX727"/>
              <a:gd fmla="*/ 299300 h 722928" name="connsiteY727"/>
              <a:gd fmla="*/ 188419 w 712090" name="connsiteX728"/>
              <a:gd fmla="*/ 295527 h 722928" name="connsiteY728"/>
              <a:gd fmla="*/ 192179 w 712090" name="connsiteX729"/>
              <a:gd fmla="*/ 295527 h 722928" name="connsiteY729"/>
              <a:gd fmla="*/ 195940 w 712090" name="connsiteX730"/>
              <a:gd fmla="*/ 280433 h 722928" name="connsiteY730"/>
              <a:gd fmla="*/ 194149 w 712090" name="connsiteX731"/>
              <a:gd fmla="*/ 276839 h 722928" name="connsiteY731"/>
              <a:gd fmla="*/ 479318 w 712090" name="connsiteX732"/>
              <a:gd fmla="*/ 245582 h 722928" name="connsiteY732"/>
              <a:gd fmla="*/ 478827 w 712090" name="connsiteX733"/>
              <a:gd fmla="*/ 247309 h 722928" name="connsiteY733"/>
              <a:gd fmla="*/ 477991 w 712090" name="connsiteX734"/>
              <a:gd fmla="*/ 246470 h 722928" name="connsiteY734"/>
              <a:gd fmla="*/ 205342 w 712090" name="connsiteX735"/>
              <a:gd fmla="*/ 245527 h 722928" name="connsiteY735"/>
              <a:gd fmla="*/ 206365 w 712090" name="connsiteX736"/>
              <a:gd fmla="*/ 248095 h 722928" name="connsiteY736"/>
              <a:gd fmla="*/ 206055 w 712090" name="connsiteX737"/>
              <a:gd fmla="*/ 249073 h 722928" name="connsiteY737"/>
              <a:gd fmla="*/ 203461 w 712090" name="connsiteX738"/>
              <a:gd fmla="*/ 246470 h 722928" name="connsiteY738"/>
              <a:gd fmla="*/ 205342 w 712090" name="connsiteX739"/>
              <a:gd fmla="*/ 245527 h 722928" name="connsiteY739"/>
              <a:gd fmla="*/ 496794 w 712090" name="connsiteX740"/>
              <a:gd fmla="*/ 242697 h 722928" name="connsiteY740"/>
              <a:gd fmla="*/ 494629 w 712090" name="connsiteX741"/>
              <a:gd fmla="*/ 260078 h 722928" name="connsiteY741"/>
              <a:gd fmla="*/ 485512 w 712090" name="connsiteX742"/>
              <a:gd fmla="*/ 272885 h 722928" name="connsiteY742"/>
              <a:gd fmla="*/ 490109 w 712090" name="connsiteX743"/>
              <a:gd fmla="*/ 254437 h 722928" name="connsiteY743"/>
              <a:gd fmla="*/ 489273 w 712090" name="connsiteX744"/>
              <a:gd fmla="*/ 238923 h 722928" name="connsiteY744"/>
              <a:gd fmla="*/ 493034 w 712090" name="connsiteX745"/>
              <a:gd fmla="*/ 242697 h 722928" name="connsiteY745"/>
              <a:gd fmla="*/ 490109 w 712090" name="connsiteX746"/>
              <a:gd fmla="*/ 254437 h 722928" name="connsiteY746"/>
              <a:gd fmla="*/ 481752 w 712090" name="connsiteX747"/>
              <a:gd fmla="*/ 269112 h 722928" name="connsiteY747"/>
              <a:gd fmla="*/ 484487 w 712090" name="connsiteX748"/>
              <a:gd fmla="*/ 249901 h 722928" name="connsiteY748"/>
              <a:gd fmla="*/ 489273 w 712090" name="connsiteX749"/>
              <a:gd fmla="*/ 242697 h 722928" name="connsiteY749"/>
              <a:gd fmla="*/ 485512 w 712090" name="connsiteX750"/>
              <a:gd fmla="*/ 242697 h 722928" name="connsiteY750"/>
              <a:gd fmla="*/ 484487 w 712090" name="connsiteX751"/>
              <a:gd fmla="*/ 249901 h 722928" name="connsiteY751"/>
              <a:gd fmla="*/ 481752 w 712090" name="connsiteX752"/>
              <a:gd fmla="*/ 254018 h 722928" name="connsiteY752"/>
              <a:gd fmla="*/ 477991 w 712090" name="connsiteX753"/>
              <a:gd fmla="*/ 250244 h 722928" name="connsiteY753"/>
              <a:gd fmla="*/ 478827 w 712090" name="connsiteX754"/>
              <a:gd fmla="*/ 247309 h 722928" name="connsiteY754"/>
              <a:gd fmla="*/ 481752 w 712090" name="connsiteX755"/>
              <a:gd fmla="*/ 250244 h 722928" name="connsiteY755"/>
              <a:gd fmla="*/ 483964 w 712090" name="connsiteX756"/>
              <a:gd fmla="*/ 242475 h 722928" name="connsiteY756"/>
              <a:gd fmla="*/ 222683 w 712090" name="connsiteX757"/>
              <a:gd fmla="*/ 235569 h 722928" name="connsiteY757"/>
              <a:gd fmla="*/ 226025 w 712090" name="connsiteX758"/>
              <a:gd fmla="*/ 238923 h 722928" name="connsiteY758"/>
              <a:gd fmla="*/ 222265 w 712090" name="connsiteX759"/>
              <a:gd fmla="*/ 238923 h 722928" name="connsiteY759"/>
              <a:gd fmla="*/ 237307 w 712090" name="connsiteX760"/>
              <a:gd fmla="*/ 227603 h 722928" name="connsiteY760"/>
              <a:gd fmla="*/ 244829 w 712090" name="connsiteX761"/>
              <a:gd fmla="*/ 231376 h 722928" name="connsiteY761"/>
              <a:gd fmla="*/ 237307 w 712090" name="connsiteX762"/>
              <a:gd fmla="*/ 227603 h 722928" name="connsiteY762"/>
              <a:gd fmla="*/ 429102 w 712090" name="connsiteX763"/>
              <a:gd fmla="*/ 220055 h 722928" name="connsiteY763"/>
              <a:gd fmla="*/ 432863 w 712090" name="connsiteX764"/>
              <a:gd fmla="*/ 220055 h 722928" name="connsiteY764"/>
              <a:gd fmla="*/ 429102 w 712090" name="connsiteX765"/>
              <a:gd fmla="*/ 220055 h 722928" name="connsiteY765"/>
              <a:gd fmla="*/ 224705 w 712090" name="connsiteX766"/>
              <a:gd fmla="*/ 219335 h 722928" name="connsiteY766"/>
              <a:gd fmla="*/ 222892 w 712090" name="connsiteX767"/>
              <a:gd fmla="*/ 233892 h 722928" name="connsiteY767"/>
              <a:gd fmla="*/ 222266 w 712090" name="connsiteX768"/>
              <a:gd fmla="*/ 235148 h 722928" name="connsiteY768"/>
              <a:gd fmla="*/ 222863 w 712090" name="connsiteX769"/>
              <a:gd fmla="*/ 234121 h 722928" name="connsiteY769"/>
              <a:gd fmla="*/ 222683 w 712090" name="connsiteX770"/>
              <a:gd fmla="*/ 235569 h 722928" name="connsiteY770"/>
              <a:gd fmla="*/ 222265 w 712090" name="connsiteX771"/>
              <a:gd fmla="*/ 235150 h 722928" name="connsiteY771"/>
              <a:gd fmla="*/ 214743 w 712090" name="connsiteX772"/>
              <a:gd fmla="*/ 250244 h 722928" name="connsiteY772"/>
              <a:gd fmla="*/ 222371 w 712090" name="connsiteX773"/>
              <a:gd fmla="*/ 224732 h 722928" name="connsiteY773"/>
              <a:gd fmla="*/ 231666 w 712090" name="connsiteX774"/>
              <a:gd fmla="*/ 216282 h 722928" name="connsiteY774"/>
              <a:gd fmla="*/ 230491 w 712090" name="connsiteX775"/>
              <a:gd fmla="*/ 220999 h 722928" name="connsiteY775"/>
              <a:gd fmla="*/ 222863 w 712090" name="connsiteX776"/>
              <a:gd fmla="*/ 234121 h 722928" name="connsiteY776"/>
              <a:gd fmla="*/ 222892 w 712090" name="connsiteX777"/>
              <a:gd fmla="*/ 233892 h 722928" name="connsiteY777"/>
              <a:gd fmla="*/ 225190 w 712090" name="connsiteX778"/>
              <a:gd fmla="*/ 215443 h 722928" name="connsiteY778"/>
              <a:gd fmla="*/ 226025 w 712090" name="connsiteX779"/>
              <a:gd fmla="*/ 216282 h 722928" name="connsiteY779"/>
              <a:gd fmla="*/ 224705 w 712090" name="connsiteX780"/>
              <a:gd fmla="*/ 219335 h 722928" name="connsiteY780"/>
              <a:gd fmla="*/ 225219 w 712090" name="connsiteX781"/>
              <a:gd fmla="*/ 215203 h 722928" name="connsiteY781"/>
              <a:gd fmla="*/ 225190 w 712090" name="connsiteX782"/>
              <a:gd fmla="*/ 215443 h 722928" name="connsiteY782"/>
              <a:gd fmla="*/ 225157 w 712090" name="connsiteX783"/>
              <a:gd fmla="*/ 215411 h 722928" name="connsiteY783"/>
              <a:gd fmla="*/ 223876 w 712090" name="connsiteX784"/>
              <a:gd fmla="*/ 214125 h 722928" name="connsiteY784"/>
              <a:gd fmla="*/ 225157 w 712090" name="connsiteX785"/>
              <a:gd fmla="*/ 215411 h 722928" name="connsiteY785"/>
              <a:gd fmla="*/ 222371 w 712090" name="connsiteX786"/>
              <a:gd fmla="*/ 224732 h 722928" name="connsiteY786"/>
              <a:gd fmla="*/ 215213 w 712090" name="connsiteX787"/>
              <a:gd fmla="*/ 241282 h 722928" name="connsiteY787"/>
              <a:gd fmla="*/ 213110 w 712090" name="connsiteX788"/>
              <a:gd fmla="*/ 248605 h 722928" name="connsiteY788"/>
              <a:gd fmla="*/ 210983 w 712090" name="connsiteX789"/>
              <a:gd fmla="*/ 246470 h 722928" name="connsiteY789"/>
              <a:gd fmla="*/ 435517 w 712090" name="connsiteX790"/>
              <a:gd fmla="*/ 213840 h 722928" name="connsiteY790"/>
              <a:gd fmla="*/ 435871 w 712090" name="connsiteX791"/>
              <a:gd fmla="*/ 214018 h 722928" name="connsiteY791"/>
              <a:gd fmla="*/ 432863 w 712090" name="connsiteX792"/>
              <a:gd fmla="*/ 220055 h 722928" name="connsiteY792"/>
              <a:gd fmla="*/ 222265 w 712090" name="connsiteX793"/>
              <a:gd fmla="*/ 212508 h 722928" name="connsiteY793"/>
              <a:gd fmla="*/ 210983 w 712090" name="connsiteX794"/>
              <a:gd fmla="*/ 246470 h 722928" name="connsiteY794"/>
              <a:gd fmla="*/ 211453 w 712090" name="connsiteX795"/>
              <a:gd fmla="*/ 251188 h 722928" name="connsiteY795"/>
              <a:gd fmla="*/ 212451 w 712090" name="connsiteX796"/>
              <a:gd fmla="*/ 250901 h 722928" name="connsiteY796"/>
              <a:gd fmla="*/ 207222 w 712090" name="connsiteX797"/>
              <a:gd fmla="*/ 269112 h 722928" name="connsiteY797"/>
              <a:gd fmla="*/ 207222 w 712090" name="connsiteX798"/>
              <a:gd fmla="*/ 250244 h 722928" name="connsiteY798"/>
              <a:gd fmla="*/ 206365 w 712090" name="connsiteX799"/>
              <a:gd fmla="*/ 248095 h 722928" name="connsiteY799"/>
              <a:gd fmla="*/ 209572 w 712090" name="connsiteX800"/>
              <a:gd fmla="*/ 237980 h 722928" name="connsiteY800"/>
              <a:gd fmla="*/ 222265 w 712090" name="connsiteX801"/>
              <a:gd fmla="*/ 212508 h 722928" name="connsiteY801"/>
              <a:gd fmla="*/ 225595 w 712090" name="connsiteX802"/>
              <a:gd fmla="*/ 212185 h 722928" name="connsiteY802"/>
              <a:gd fmla="*/ 226025 w 712090" name="connsiteX803"/>
              <a:gd fmla="*/ 212508 h 722928" name="connsiteY803"/>
              <a:gd fmla="*/ 225219 w 712090" name="connsiteX804"/>
              <a:gd fmla="*/ 215203 h 722928" name="connsiteY804"/>
              <a:gd fmla="*/ 232711 w 712090" name="connsiteX805"/>
              <a:gd fmla="*/ 212089 h 722928" name="connsiteY805"/>
              <a:gd fmla="*/ 233547 w 712090" name="connsiteX806"/>
              <a:gd fmla="*/ 212508 h 722928" name="connsiteY806"/>
              <a:gd fmla="*/ 231666 w 712090" name="connsiteX807"/>
              <a:gd fmla="*/ 216282 h 722928" name="connsiteY807"/>
              <a:gd fmla="*/ 210960 w 712090" name="connsiteX808"/>
              <a:gd fmla="*/ 211745 h 722928" name="connsiteY808"/>
              <a:gd fmla="*/ 198234 w 712090" name="connsiteX809"/>
              <a:gd fmla="*/ 233655 h 722928" name="connsiteY809"/>
              <a:gd fmla="*/ 184290 w 712090" name="connsiteX810"/>
              <a:gd fmla="*/ 246551 h 722928" name="connsiteY810"/>
              <a:gd fmla="*/ 180525 w 712090" name="connsiteX811"/>
              <a:gd fmla="*/ 242789 h 722928" name="connsiteY811"/>
              <a:gd fmla="*/ 224145 w 712090" name="connsiteX812"/>
              <a:gd fmla="*/ 211093 h 722928" name="connsiteY812"/>
              <a:gd fmla="*/ 224868 w 712090" name="connsiteX813"/>
              <a:gd fmla="*/ 211637 h 722928" name="connsiteY813"/>
              <a:gd fmla="*/ 223876 w 712090" name="connsiteX814"/>
              <a:gd fmla="*/ 214125 h 722928" name="connsiteY814"/>
              <a:gd fmla="*/ 222265 w 712090" name="connsiteX815"/>
              <a:gd fmla="*/ 212508 h 722928" name="connsiteY815"/>
              <a:gd fmla="*/ 224145 w 712090" name="connsiteX816"/>
              <a:gd fmla="*/ 211093 h 722928" name="connsiteY816"/>
              <a:gd fmla="*/ 271154 w 712090" name="connsiteX817"/>
              <a:gd fmla="*/ 208735 h 722928" name="connsiteY817"/>
              <a:gd fmla="*/ 274914 w 712090" name="connsiteX818"/>
              <a:gd fmla="*/ 212508 h 722928" name="connsiteY818"/>
              <a:gd fmla="*/ 271154 w 712090" name="connsiteX819"/>
              <a:gd fmla="*/ 208735 h 722928" name="connsiteY819"/>
              <a:gd fmla="*/ 226025 w 712090" name="connsiteX820"/>
              <a:gd fmla="*/ 208735 h 722928" name="connsiteY820"/>
              <a:gd fmla="*/ 225595 w 712090" name="connsiteX821"/>
              <a:gd fmla="*/ 212185 h 722928" name="connsiteY821"/>
              <a:gd fmla="*/ 224868 w 712090" name="connsiteX822"/>
              <a:gd fmla="*/ 211637 h 722928" name="connsiteY822"/>
              <a:gd fmla="*/ 229786 w 712090" name="connsiteX823"/>
              <a:gd fmla="*/ 205905 h 722928" name="connsiteY823"/>
              <a:gd fmla="*/ 233547 w 712090" name="connsiteX824"/>
              <a:gd fmla="*/ 208735 h 722928" name="connsiteY824"/>
              <a:gd fmla="*/ 232711 w 712090" name="connsiteX825"/>
              <a:gd fmla="*/ 212089 h 722928" name="connsiteY825"/>
              <a:gd fmla="*/ 226025 w 712090" name="connsiteX826"/>
              <a:gd fmla="*/ 208735 h 722928" name="connsiteY826"/>
              <a:gd fmla="*/ 229786 w 712090" name="connsiteX827"/>
              <a:gd fmla="*/ 205905 h 722928" name="connsiteY827"/>
              <a:gd fmla="*/ 440384 w 712090" name="connsiteX828"/>
              <a:gd fmla="*/ 204961 h 722928" name="connsiteY828"/>
              <a:gd fmla="*/ 440384 w 712090" name="connsiteX829"/>
              <a:gd fmla="*/ 208734 h 722928" name="connsiteY829"/>
              <a:gd fmla="*/ 436624 w 712090" name="connsiteX830"/>
              <a:gd fmla="*/ 212508 h 722928" name="connsiteY830"/>
              <a:gd fmla="*/ 327257 w 712090" name="connsiteX831"/>
              <a:gd fmla="*/ 204912 h 722928" name="connsiteY831"/>
              <a:gd fmla="*/ 222904 w 712090" name="connsiteX832"/>
              <a:gd fmla="*/ 269539 h 722928" name="connsiteY832"/>
              <a:gd fmla="*/ 191047 w 712090" name="connsiteX833"/>
              <a:gd fmla="*/ 327456 h 722928" name="connsiteY833"/>
              <a:gd fmla="*/ 172434 w 712090" name="connsiteX834"/>
              <a:gd fmla="*/ 387410 h 722928" name="connsiteY834"/>
              <a:gd fmla="*/ 180035 w 712090" name="connsiteX835"/>
              <a:gd fmla="*/ 431115 h 722928" name="connsiteY835"/>
              <a:gd fmla="*/ 206881 w 712090" name="connsiteX836"/>
              <a:gd fmla="*/ 483555 h 722928" name="connsiteY836"/>
              <a:gd fmla="*/ 342422 w 712090" name="connsiteX837"/>
              <a:gd fmla="*/ 555032 h 722928" name="connsiteY837"/>
              <a:gd fmla="*/ 496789 w 712090" name="connsiteX838"/>
              <a:gd fmla="*/ 491079 h 722928" name="connsiteY838"/>
              <a:gd fmla="*/ 538204 w 712090" name="connsiteX839"/>
              <a:gd fmla="*/ 325552 h 722928" name="connsiteY839"/>
              <a:gd fmla="*/ 529928 w 712090" name="connsiteX840"/>
              <a:gd fmla="*/ 305577 h 722928" name="connsiteY840"/>
              <a:gd fmla="*/ 528969 w 712090" name="connsiteX841"/>
              <a:gd fmla="*/ 308944 h 722928" name="connsiteY841"/>
              <a:gd fmla="*/ 528223 w 712090" name="connsiteX842"/>
              <a:gd fmla="*/ 308195 h 722928" name="connsiteY842"/>
              <a:gd fmla="*/ 529328 w 712090" name="connsiteX843"/>
              <a:gd fmla="*/ 304129 h 722928" name="connsiteY843"/>
              <a:gd fmla="*/ 527645 w 712090" name="connsiteX844"/>
              <a:gd fmla="*/ 300069 h 722928" name="connsiteY844"/>
              <a:gd fmla="*/ 526880 w 712090" name="connsiteX845"/>
              <a:gd fmla="*/ 299300 h 722928" name="connsiteY845"/>
              <a:gd fmla="*/ 527221 w 712090" name="connsiteX846"/>
              <a:gd fmla="*/ 299044 h 722928" name="connsiteY846"/>
              <a:gd fmla="*/ 509821 w 712090" name="connsiteX847"/>
              <a:gd fmla="*/ 257052 h 722928" name="connsiteY847"/>
              <a:gd fmla="*/ 508365 w 712090" name="connsiteX848"/>
              <a:gd fmla="*/ 259243 h 722928" name="connsiteY848"/>
              <a:gd fmla="*/ 509505 w 712090" name="connsiteX849"/>
              <a:gd fmla="*/ 256289 h 722928" name="connsiteY849"/>
              <a:gd fmla="*/ 507613 w 712090" name="connsiteX850"/>
              <a:gd fmla="*/ 251723 h 722928" name="connsiteY850"/>
              <a:gd fmla="*/ 507428 w 712090" name="connsiteX851"/>
              <a:gd fmla="*/ 251545 h 722928" name="connsiteY851"/>
              <a:gd fmla="*/ 494705 w 712090" name="connsiteX852"/>
              <a:gd fmla="*/ 277079 h 722928" name="connsiteY852"/>
              <a:gd fmla="*/ 493034 w 712090" name="connsiteX853"/>
              <a:gd fmla="*/ 272885 h 722928" name="connsiteY853"/>
              <a:gd fmla="*/ 496794 w 712090" name="connsiteX854"/>
              <a:gd fmla="*/ 272885 h 722928" name="connsiteY854"/>
              <a:gd fmla="*/ 499615 w 712090" name="connsiteX855"/>
              <a:gd fmla="*/ 262980 h 722928" name="connsiteY855"/>
              <a:gd fmla="*/ 507297 w 712090" name="connsiteX856"/>
              <a:gd fmla="*/ 251418 h 722928" name="connsiteY856"/>
              <a:gd fmla="*/ 503854 w 712090" name="connsiteX857"/>
              <a:gd fmla="*/ 248093 h 722928" name="connsiteY857"/>
              <a:gd fmla="*/ 499615 w 712090" name="connsiteX858"/>
              <a:gd fmla="*/ 262980 h 722928" name="connsiteY858"/>
              <a:gd fmla="*/ 493034 w 712090" name="connsiteX859"/>
              <a:gd fmla="*/ 272885 h 722928" name="connsiteY859"/>
              <a:gd fmla="*/ 494629 w 712090" name="connsiteX860"/>
              <a:gd fmla="*/ 260078 h 722928" name="connsiteY860"/>
              <a:gd fmla="*/ 503443 w 712090" name="connsiteX861"/>
              <a:gd fmla="*/ 247696 h 722928" name="connsiteY861"/>
              <a:gd fmla="*/ 499856 w 712090" name="connsiteX862"/>
              <a:gd fmla="*/ 244233 h 722928" name="connsiteY862"/>
              <a:gd fmla="*/ 496794 w 712090" name="connsiteX863"/>
              <a:gd fmla="*/ 242697 h 722928" name="connsiteY863"/>
              <a:gd fmla="*/ 498032 w 712090" name="connsiteX864"/>
              <a:gd fmla="*/ 242471 h 722928" name="connsiteY864"/>
              <a:gd fmla="*/ 486998 w 712090" name="connsiteX865"/>
              <a:gd fmla="*/ 231817 h 722928" name="connsiteY865"/>
              <a:gd fmla="*/ 483964 w 712090" name="connsiteX866"/>
              <a:gd fmla="*/ 242475 h 722928" name="connsiteY866"/>
              <a:gd fmla="*/ 479318 w 712090" name="connsiteX867"/>
              <a:gd fmla="*/ 245582 h 722928" name="connsiteY867"/>
              <a:gd fmla="*/ 483329 w 712090" name="connsiteX868"/>
              <a:gd fmla="*/ 231498 h 722928" name="connsiteY868"/>
              <a:gd fmla="*/ 484758 w 712090" name="connsiteX869"/>
              <a:gd fmla="*/ 229654 h 722928" name="connsiteY869"/>
              <a:gd fmla="*/ 484049 w 712090" name="connsiteX870"/>
              <a:gd fmla="*/ 228969 h 722928" name="connsiteY870"/>
              <a:gd fmla="*/ 483329 w 712090" name="connsiteX871"/>
              <a:gd fmla="*/ 231498 h 722928" name="connsiteY871"/>
              <a:gd fmla="*/ 464491 w 712090" name="connsiteX872"/>
              <a:gd fmla="*/ 255801 h 722928" name="connsiteY872"/>
              <a:gd fmla="*/ 481972 w 712090" name="connsiteX873"/>
              <a:gd fmla="*/ 273306 h 722928" name="connsiteY873"/>
              <a:gd fmla="*/ 512394 w 712090" name="connsiteX874"/>
              <a:gd fmla="*/ 333537 h 722928" name="connsiteY874"/>
              <a:gd fmla="*/ 513631 w 712090" name="connsiteX875"/>
              <a:gd fmla="*/ 317403 h 722928" name="connsiteY875"/>
              <a:gd fmla="*/ 514893 w 712090" name="connsiteX876"/>
              <a:gd fmla="*/ 323239 h 722928" name="connsiteY876"/>
              <a:gd fmla="*/ 515280 w 712090" name="connsiteX877"/>
              <a:gd fmla="*/ 326672 h 722928" name="connsiteY877"/>
              <a:gd fmla="*/ 512759 w 712090" name="connsiteX878"/>
              <a:gd fmla="*/ 334260 h 722928" name="connsiteY878"/>
              <a:gd fmla="*/ 512825 w 712090" name="connsiteX879"/>
              <a:gd fmla="*/ 334391 h 722928" name="connsiteY879"/>
              <a:gd fmla="*/ 515308 w 712090" name="connsiteX880"/>
              <a:gd fmla="*/ 327747 h 722928" name="connsiteY880"/>
              <a:gd fmla="*/ 513821 w 712090" name="connsiteX881"/>
              <a:gd fmla="*/ 338193 h 722928" name="connsiteY881"/>
              <a:gd fmla="*/ 514092 w 712090" name="connsiteX882"/>
              <a:gd fmla="*/ 339299 h 722928" name="connsiteY882"/>
              <a:gd fmla="*/ 515598 w 712090" name="connsiteX883"/>
              <a:gd fmla="*/ 340810 h 722928" name="connsiteY883"/>
              <a:gd fmla="*/ 514570 w 712090" name="connsiteX884"/>
              <a:gd fmla="*/ 341252 h 722928" name="connsiteY884"/>
              <a:gd fmla="*/ 514672 w 712090" name="connsiteX885"/>
              <a:gd fmla="*/ 341665 h 722928" name="connsiteY885"/>
              <a:gd fmla="*/ 516014 w 712090" name="connsiteX886"/>
              <a:gd fmla="*/ 341420 h 722928" name="connsiteY886"/>
              <a:gd fmla="*/ 515153 w 712090" name="connsiteX887"/>
              <a:gd fmla="*/ 343628 h 722928" name="connsiteY887"/>
              <a:gd fmla="*/ 516478 w 712090" name="connsiteX888"/>
              <a:gd fmla="*/ 349039 h 722928" name="connsiteY888"/>
              <a:gd fmla="*/ 518792 w 712090" name="connsiteX889"/>
              <a:gd fmla="*/ 340913 h 722928" name="connsiteY889"/>
              <a:gd fmla="*/ 519358 w 712090" name="connsiteX890"/>
              <a:gd fmla="*/ 340810 h 722928" name="connsiteY890"/>
              <a:gd fmla="*/ 519358 w 712090" name="connsiteX891"/>
              <a:gd fmla="*/ 347099 h 722928" name="connsiteY891"/>
              <a:gd fmla="*/ 516831 w 712090" name="connsiteX892"/>
              <a:gd fmla="*/ 350480 h 722928" name="connsiteY892"/>
              <a:gd fmla="*/ 519358 w 712090" name="connsiteX893"/>
              <a:gd fmla="*/ 360795 h 722928" name="connsiteY893"/>
              <a:gd fmla="*/ 519358 w 712090" name="connsiteX894"/>
              <a:gd fmla="*/ 347099 h 722928" name="connsiteY894"/>
              <a:gd fmla="*/ 526316 w 712090" name="connsiteX895"/>
              <a:gd fmla="*/ 337791 h 722928" name="connsiteY895"/>
              <a:gd fmla="*/ 524668 w 712090" name="connsiteX896"/>
              <a:gd fmla="*/ 351020 h 722928" name="connsiteY896"/>
              <a:gd fmla="*/ 519772 w 712090" name="connsiteX897"/>
              <a:gd fmla="*/ 362483 h 722928" name="connsiteY897"/>
              <a:gd fmla="*/ 520009 w 712090" name="connsiteX898"/>
              <a:gd fmla="*/ 363451 h 722928" name="connsiteY898"/>
              <a:gd fmla="*/ 530225 w 712090" name="connsiteX899"/>
              <a:gd fmla="*/ 405149 h 722928" name="connsiteY899"/>
              <a:gd fmla="*/ 526477 w 712090" name="connsiteX900"/>
              <a:gd fmla="*/ 405149 h 722928" name="connsiteY900"/>
              <a:gd fmla="*/ 512789 w 712090" name="connsiteX901"/>
              <a:gd fmla="*/ 352131 h 722928" name="connsiteY901"/>
              <a:gd fmla="*/ 512410 w 712090" name="connsiteX902"/>
              <a:gd fmla="*/ 350662 h 722928" name="connsiteY902"/>
              <a:gd fmla="*/ 511837 w 712090" name="connsiteX903"/>
              <a:gd fmla="*/ 352131 h 722928" name="connsiteY903"/>
              <a:gd fmla="*/ 512175 w 712090" name="connsiteX904"/>
              <a:gd fmla="*/ 349753 h 722928" name="connsiteY904"/>
              <a:gd fmla="*/ 509260 w 712090" name="connsiteX905"/>
              <a:gd fmla="*/ 338463 h 722928" name="connsiteY905"/>
              <a:gd fmla="*/ 369069 w 712090" name="connsiteX906"/>
              <a:gd fmla="*/ 205501 h 722928" name="connsiteY906"/>
              <a:gd fmla="*/ 327257 w 712090" name="connsiteX907"/>
              <a:gd fmla="*/ 204912 h 722928" name="connsiteY907"/>
              <a:gd fmla="*/ 440181 w 712090" name="connsiteX908"/>
              <a:gd fmla="*/ 202921 h 722928" name="connsiteY908"/>
              <a:gd fmla="*/ 440384 w 712090" name="connsiteX909"/>
              <a:gd fmla="*/ 204961 h 722928" name="connsiteY909"/>
              <a:gd fmla="*/ 439632 w 712090" name="connsiteX910"/>
              <a:gd fmla="*/ 204206 h 722928" name="connsiteY910"/>
              <a:gd fmla="*/ 447905 w 712090" name="connsiteX911"/>
              <a:gd fmla="*/ 201188 h 722928" name="connsiteY911"/>
              <a:gd fmla="*/ 451666 w 712090" name="connsiteX912"/>
              <a:gd fmla="*/ 204961 h 722928" name="connsiteY912"/>
              <a:gd fmla="*/ 451666 w 712090" name="connsiteX913"/>
              <a:gd fmla="*/ 210891 h 722928" name="connsiteY913"/>
              <a:gd fmla="*/ 448845 w 712090" name="connsiteX914"/>
              <a:gd fmla="*/ 212508 h 722928" name="connsiteY914"/>
              <a:gd fmla="*/ 447905 w 712090" name="connsiteX915"/>
              <a:gd fmla="*/ 216282 h 722928" name="connsiteY915"/>
              <a:gd fmla="*/ 440384 w 712090" name="connsiteX916"/>
              <a:gd fmla="*/ 216282 h 722928" name="connsiteY916"/>
              <a:gd fmla="*/ 435871 w 712090" name="connsiteX917"/>
              <a:gd fmla="*/ 214018 h 722928" name="connsiteY917"/>
              <a:gd fmla="*/ 436623 w 712090" name="connsiteX918"/>
              <a:gd fmla="*/ 212508 h 722928" name="connsiteY918"/>
              <a:gd fmla="*/ 440384 w 712090" name="connsiteX919"/>
              <a:gd fmla="*/ 212508 h 722928" name="connsiteY919"/>
              <a:gd fmla="*/ 440384 w 712090" name="connsiteX920"/>
              <a:gd fmla="*/ 208734 h 722928" name="connsiteY920"/>
              <a:gd fmla="*/ 436623 w 712090" name="connsiteX921"/>
              <a:gd fmla="*/ 201188 h 722928" name="connsiteY921"/>
              <a:gd fmla="*/ 439632 w 712090" name="connsiteX922"/>
              <a:gd fmla="*/ 204206 h 722928" name="connsiteY922"/>
              <a:gd fmla="*/ 435517 w 712090" name="connsiteX923"/>
              <a:gd fmla="*/ 213840 h 722928" name="connsiteY923"/>
              <a:gd fmla="*/ 432863 w 712090" name="connsiteX924"/>
              <a:gd fmla="*/ 212508 h 722928" name="connsiteY924"/>
              <a:gd fmla="*/ 436623 w 712090" name="connsiteX925"/>
              <a:gd fmla="*/ 201188 h 722928" name="connsiteY925"/>
              <a:gd fmla="*/ 399017 w 712090" name="connsiteX926"/>
              <a:gd fmla="*/ 201188 h 722928" name="connsiteY926"/>
              <a:gd fmla="*/ 402777 w 712090" name="connsiteX927"/>
              <a:gd fmla="*/ 204961 h 722928" name="connsiteY927"/>
              <a:gd fmla="*/ 399017 w 712090" name="connsiteX928"/>
              <a:gd fmla="*/ 201188 h 722928" name="connsiteY928"/>
              <a:gd fmla="*/ 242867 w 712090" name="connsiteX929"/>
              <a:gd fmla="*/ 199711 h 722928" name="connsiteY929"/>
              <a:gd fmla="*/ 239760 w 712090" name="connsiteX930"/>
              <a:gd fmla="*/ 215298 h 722928" name="connsiteY930"/>
              <a:gd fmla="*/ 239188 w 712090" name="connsiteX931"/>
              <a:gd fmla="*/ 216282 h 722928" name="connsiteY931"/>
              <a:gd fmla="*/ 226025 w 712090" name="connsiteX932"/>
              <a:gd fmla="*/ 238923 h 722928" name="connsiteY932"/>
              <a:gd fmla="*/ 230491 w 712090" name="connsiteX933"/>
              <a:gd fmla="*/ 220999 h 722928" name="connsiteY933"/>
              <a:gd fmla="*/ 430258 w 712090" name="connsiteX934"/>
              <a:gd fmla="*/ 195963 h 722928" name="connsiteY934"/>
              <a:gd fmla="*/ 423386 w 712090" name="connsiteX935"/>
              <a:gd fmla="*/ 202093 h 722928" name="connsiteY935"/>
              <a:gd fmla="*/ 423085 w 712090" name="connsiteX936"/>
              <a:gd fmla="*/ 201942 h 722928" name="connsiteY936"/>
              <a:gd fmla="*/ 424267 w 712090" name="connsiteX937"/>
              <a:gd fmla="*/ 199570 h 722928" name="connsiteY937"/>
              <a:gd fmla="*/ 251357 w 712090" name="connsiteX938"/>
              <a:gd fmla="*/ 195349 h 722928" name="connsiteY938"/>
              <a:gd fmla="*/ 250201 w 712090" name="connsiteX939"/>
              <a:gd fmla="*/ 201726 h 722928" name="connsiteY939"/>
              <a:gd fmla="*/ 237307 w 712090" name="connsiteX940"/>
              <a:gd fmla="*/ 227603 h 722928" name="connsiteY940"/>
              <a:gd fmla="*/ 239760 w 712090" name="connsiteX941"/>
              <a:gd fmla="*/ 215298 h 722928" name="connsiteY941"/>
              <a:gd fmla="*/ 400384 w 712090" name="connsiteX942"/>
              <a:gd fmla="*/ 193983 h 722928" name="connsiteY942"/>
              <a:gd fmla="*/ 399017 w 712090" name="connsiteX943"/>
              <a:gd fmla="*/ 197414 h 722928" name="connsiteY943"/>
              <a:gd fmla="*/ 397512 w 712090" name="connsiteX944"/>
              <a:gd fmla="*/ 195904 h 722928" name="connsiteY944"/>
              <a:gd fmla="*/ 432863 w 712090" name="connsiteX945"/>
              <a:gd fmla="*/ 193640 h 722928" name="connsiteY945"/>
              <a:gd fmla="*/ 432549 w 712090" name="connsiteX946"/>
              <a:gd fmla="*/ 194584 h 722928" name="connsiteY946"/>
              <a:gd fmla="*/ 430258 w 712090" name="connsiteX947"/>
              <a:gd fmla="*/ 195963 h 722928" name="connsiteY947"/>
              <a:gd fmla="*/ 251723 w 712090" name="connsiteX948"/>
              <a:gd fmla="*/ 193326 h 722928" name="connsiteY948"/>
              <a:gd fmla="*/ 252350 w 712090" name="connsiteX949"/>
              <a:gd fmla="*/ 193640 h 722928" name="connsiteY949"/>
              <a:gd fmla="*/ 251357 w 712090" name="connsiteX950"/>
              <a:gd fmla="*/ 195349 h 722928" name="connsiteY950"/>
              <a:gd fmla="*/ 435960 w 712090" name="connsiteX951"/>
              <a:gd fmla="*/ 192531 h 722928" name="connsiteY951"/>
              <a:gd fmla="*/ 433568 w 712090" name="connsiteX952"/>
              <a:gd fmla="*/ 202131 h 722928" name="connsiteY952"/>
              <a:gd fmla="*/ 425341 w 712090" name="connsiteX953"/>
              <a:gd fmla="*/ 208735 h 722928" name="connsiteY953"/>
              <a:gd fmla="*/ 421581 w 712090" name="connsiteX954"/>
              <a:gd fmla="*/ 204961 h 722928" name="connsiteY954"/>
              <a:gd fmla="*/ 422709 w 712090" name="connsiteX955"/>
              <a:gd fmla="*/ 202697 h 722928" name="connsiteY955"/>
              <a:gd fmla="*/ 423386 w 712090" name="connsiteX956"/>
              <a:gd fmla="*/ 202093 h 722928" name="connsiteY956"/>
              <a:gd fmla="*/ 429102 w 712090" name="connsiteX957"/>
              <a:gd fmla="*/ 204961 h 722928" name="connsiteY957"/>
              <a:gd fmla="*/ 432549 w 712090" name="connsiteX958"/>
              <a:gd fmla="*/ 194584 h 722928" name="connsiteY958"/>
              <a:gd fmla="*/ 634254 w 712090" name="connsiteX959"/>
              <a:gd fmla="*/ 191580 h 722928" name="connsiteY959"/>
              <a:gd fmla="*/ 624569 w 712090" name="connsiteX960"/>
              <a:gd fmla="*/ 194821 h 722928" name="connsiteY960"/>
              <a:gd fmla="*/ 623358 w 712090" name="connsiteX961"/>
              <a:gd fmla="*/ 204764 h 722928" name="connsiteY961"/>
              <a:gd fmla="*/ 619654 w 712090" name="connsiteX962"/>
              <a:gd fmla="*/ 208415 h 722928" name="connsiteY962"/>
              <a:gd fmla="*/ 619654 w 712090" name="connsiteX963"/>
              <a:gd fmla="*/ 200689 h 722928" name="connsiteY963"/>
              <a:gd fmla="*/ 616765 w 712090" name="connsiteX964"/>
              <a:gd fmla="*/ 205070 h 722928" name="connsiteY964"/>
              <a:gd fmla="*/ 617481 w 712090" name="connsiteX965"/>
              <a:gd fmla="*/ 222945 h 722928" name="connsiteY965"/>
              <a:gd fmla="*/ 632043 w 712090" name="connsiteX966"/>
              <a:gd fmla="*/ 218294 h 722928" name="connsiteY966"/>
              <a:gd fmla="*/ 327564 w 712090" name="connsiteX967"/>
              <a:gd fmla="*/ 189867 h 722928" name="connsiteY967"/>
              <a:gd fmla="*/ 331324 w 712090" name="connsiteX968"/>
              <a:gd fmla="*/ 193640 h 722928" name="connsiteY968"/>
              <a:gd fmla="*/ 327564 w 712090" name="connsiteX969"/>
              <a:gd fmla="*/ 189867 h 722928" name="connsiteY969"/>
              <a:gd fmla="*/ 383974 w 712090" name="connsiteX970"/>
              <a:gd fmla="*/ 186093 h 722928" name="connsiteY970"/>
              <a:gd fmla="*/ 387735 w 712090" name="connsiteX971"/>
              <a:gd fmla="*/ 189867 h 722928" name="connsiteY971"/>
              <a:gd fmla="*/ 383974 w 712090" name="connsiteX972"/>
              <a:gd fmla="*/ 186093 h 722928" name="connsiteY972"/>
              <a:gd fmla="*/ 342606 w 712090" name="connsiteX973"/>
              <a:gd fmla="*/ 186093 h 722928" name="connsiteY973"/>
              <a:gd fmla="*/ 350128 w 712090" name="connsiteX974"/>
              <a:gd fmla="*/ 186093 h 722928" name="connsiteY974"/>
              <a:gd fmla="*/ 342606 w 712090" name="connsiteX975"/>
              <a:gd fmla="*/ 186093 h 722928" name="connsiteY975"/>
              <a:gd fmla="*/ 267393 w 712090" name="connsiteX976"/>
              <a:gd fmla="*/ 186093 h 722928" name="connsiteY976"/>
              <a:gd fmla="*/ 266139 w 712090" name="connsiteX977"/>
              <a:gd fmla="*/ 196156 h 722928" name="connsiteY977"/>
              <a:gd fmla="*/ 256111 w 712090" name="connsiteX978"/>
              <a:gd fmla="*/ 216282 h 722928" name="connsiteY978"/>
              <a:gd fmla="*/ 257364 w 712090" name="connsiteX979"/>
              <a:gd fmla="*/ 206219 h 722928" name="connsiteY979"/>
              <a:gd fmla="*/ 229000 w 712090" name="connsiteX980"/>
              <a:gd fmla="*/ 185418 h 722928" name="connsiteY980"/>
              <a:gd fmla="*/ 229471 w 712090" name="connsiteX981"/>
              <a:gd fmla="*/ 190121 h 722928" name="connsiteY981"/>
              <a:gd fmla="*/ 225758 w 712090" name="connsiteX982"/>
              <a:gd fmla="*/ 196677 h 722928" name="connsiteY982"/>
              <a:gd fmla="*/ 225706 w 712090" name="connsiteX983"/>
              <a:gd fmla="*/ 196704 h 722928" name="connsiteY983"/>
              <a:gd fmla="*/ 210960 w 712090" name="connsiteX984"/>
              <a:gd fmla="*/ 211745 h 722928" name="connsiteY984"/>
              <a:gd fmla="*/ 225706 w 712090" name="connsiteX985"/>
              <a:gd fmla="*/ 186359 h 722928" name="connsiteY985"/>
              <a:gd fmla="*/ 229000 w 712090" name="connsiteX986"/>
              <a:gd fmla="*/ 185418 h 722928" name="connsiteY986"/>
              <a:gd fmla="*/ 408931 w 712090" name="connsiteX987"/>
              <a:gd fmla="*/ 182663 h 722928" name="connsiteY987"/>
              <a:gd fmla="*/ 406538 w 712090" name="connsiteX988"/>
              <a:gd fmla="*/ 189867 h 722928" name="connsiteY988"/>
              <a:gd fmla="*/ 400384 w 712090" name="connsiteX989"/>
              <a:gd fmla="*/ 193983 h 722928" name="connsiteY989"/>
              <a:gd fmla="*/ 402999 w 712090" name="connsiteX990"/>
              <a:gd fmla="*/ 187425 h 722928" name="connsiteY990"/>
              <a:gd fmla="*/ 282436 w 712090" name="connsiteX991"/>
              <a:gd fmla="*/ 182320 h 722928" name="connsiteY991"/>
              <a:gd fmla="*/ 281611 w 712090" name="connsiteX992"/>
              <a:gd fmla="*/ 185630 h 722928" name="connsiteY992"/>
              <a:gd fmla="*/ 280085 w 712090" name="connsiteX993"/>
              <a:gd fmla="*/ 187037 h 722928" name="connsiteY993"/>
              <a:gd fmla="*/ 271154 w 712090" name="connsiteX994"/>
              <a:gd fmla="*/ 208735 h 722928" name="connsiteY994"/>
              <a:gd fmla="*/ 273060 w 712090" name="connsiteX995"/>
              <a:gd fmla="*/ 195346 h 722928" name="connsiteY995"/>
              <a:gd fmla="*/ 392512 w 712090" name="connsiteX996"/>
              <a:gd fmla="*/ 180280 h 722928" name="connsiteY996"/>
              <a:gd fmla="*/ 392032 w 712090" name="connsiteX997"/>
              <a:gd fmla="*/ 181242 h 722928" name="connsiteY997"/>
              <a:gd fmla="*/ 383974 w 712090" name="connsiteX998"/>
              <a:gd fmla="*/ 186093 h 722928" name="connsiteY998"/>
              <a:gd fmla="*/ 384454 w 712090" name="connsiteX999"/>
              <a:gd fmla="*/ 185371 h 722928" name="connsiteY999"/>
              <a:gd fmla="*/ 406538 w 712090" name="connsiteX1000"/>
              <a:gd fmla="*/ 178546 h 722928" name="connsiteY1000"/>
              <a:gd fmla="*/ 402999 w 712090" name="connsiteX1001"/>
              <a:gd fmla="*/ 187425 h 722928" name="connsiteY1001"/>
              <a:gd fmla="*/ 395256 w 712090" name="connsiteX1002"/>
              <a:gd fmla="*/ 193640 h 722928" name="connsiteY1002"/>
              <a:gd fmla="*/ 397512 w 712090" name="connsiteX1003"/>
              <a:gd fmla="*/ 195904 h 722928" name="connsiteY1003"/>
              <a:gd fmla="*/ 395256 w 712090" name="connsiteX1004"/>
              <a:gd fmla="*/ 197414 h 722928" name="connsiteY1004"/>
              <a:gd fmla="*/ 391495 w 712090" name="connsiteX1005"/>
              <a:gd fmla="*/ 193640 h 722928" name="connsiteY1005"/>
              <a:gd fmla="*/ 397136 w 712090" name="connsiteX1006"/>
              <a:gd fmla="*/ 184207 h 722928" name="connsiteY1006"/>
              <a:gd fmla="*/ 316282 w 712090" name="connsiteX1007"/>
              <a:gd fmla="*/ 178546 h 722928" name="connsiteY1007"/>
              <a:gd fmla="*/ 316282 w 712090" name="connsiteX1008"/>
              <a:gd fmla="*/ 188609 h 722928" name="connsiteY1008"/>
              <a:gd fmla="*/ 312521 w 712090" name="connsiteX1009"/>
              <a:gd fmla="*/ 193640 h 722928" name="connsiteY1009"/>
              <a:gd fmla="*/ 316282 w 712090" name="connsiteX1010"/>
              <a:gd fmla="*/ 197414 h 722928" name="connsiteY1010"/>
              <a:gd fmla="*/ 308760 w 712090" name="connsiteX1011"/>
              <a:gd fmla="*/ 193640 h 722928" name="connsiteY1011"/>
              <a:gd fmla="*/ 310344 w 712090" name="connsiteX1012"/>
              <a:gd fmla="*/ 185697 h 722928" name="connsiteY1012"/>
              <a:gd fmla="*/ 394002 w 712090" name="connsiteX1013"/>
              <a:gd fmla="*/ 177288 h 722928" name="connsiteY1013"/>
              <a:gd fmla="*/ 395256 w 712090" name="connsiteX1014"/>
              <a:gd fmla="*/ 178546 h 722928" name="connsiteY1014"/>
              <a:gd fmla="*/ 392512 w 712090" name="connsiteX1015"/>
              <a:gd fmla="*/ 180280 h 722928" name="connsiteY1015"/>
              <a:gd fmla="*/ 657753 w 712090" name="connsiteX1016"/>
              <a:gd fmla="*/ 176491 h 722928" name="connsiteY1016"/>
              <a:gd fmla="*/ 657295 w 712090" name="connsiteX1017"/>
              <a:gd fmla="*/ 179623 h 722928" name="connsiteY1017"/>
              <a:gd fmla="*/ 658134 w 712090" name="connsiteX1018"/>
              <a:gd fmla="*/ 178778 h 722928" name="connsiteY1018"/>
              <a:gd fmla="*/ 301239 w 712090" name="connsiteX1019"/>
              <a:gd fmla="*/ 174773 h 722928" name="connsiteY1019"/>
              <a:gd fmla="*/ 293718 w 712090" name="connsiteX1020"/>
              <a:gd fmla="*/ 193640 h 722928" name="connsiteY1020"/>
              <a:gd fmla="*/ 292464 w 712090" name="connsiteX1021"/>
              <a:gd fmla="*/ 192382 h 722928" name="connsiteY1021"/>
              <a:gd fmla="*/ 383974 w 712090" name="connsiteX1022"/>
              <a:gd fmla="*/ 174773 h 722928" name="connsiteY1022"/>
              <a:gd fmla="*/ 381341 w 712090" name="connsiteX1023"/>
              <a:gd fmla="*/ 180056 h 722928" name="connsiteY1023"/>
              <a:gd fmla="*/ 378803 w 712090" name="connsiteX1024"/>
              <a:gd fmla="*/ 182320 h 722928" name="connsiteY1024"/>
              <a:gd fmla="*/ 368931 w 712090" name="connsiteX1025"/>
              <a:gd fmla="*/ 193640 h 722928" name="connsiteY1025"/>
              <a:gd fmla="*/ 373005 w 712090" name="connsiteX1026"/>
              <a:gd fmla="*/ 181376 h 722928" name="connsiteY1026"/>
              <a:gd fmla="*/ 375769 w 712090" name="connsiteX1027"/>
              <a:gd fmla="*/ 173057 h 722928" name="connsiteY1027"/>
              <a:gd fmla="*/ 373005 w 712090" name="connsiteX1028"/>
              <a:gd fmla="*/ 181376 h 722928" name="connsiteY1028"/>
              <a:gd fmla="*/ 365170 w 712090" name="connsiteX1029"/>
              <a:gd fmla="*/ 186093 h 722928" name="connsiteY1029"/>
              <a:gd fmla="*/ 366856 w 712090" name="connsiteX1030"/>
              <a:gd fmla="*/ 177635 h 722928" name="connsiteY1030"/>
              <a:gd fmla="*/ 367991 w 712090" name="connsiteX1031"/>
              <a:gd fmla="*/ 176659 h 722928" name="connsiteY1031"/>
              <a:gd fmla="*/ 337385 w 712090" name="connsiteX1032"/>
              <a:gd fmla="*/ 172356 h 722928" name="connsiteY1032"/>
              <a:gd fmla="*/ 336025 w 712090" name="connsiteX1033"/>
              <a:gd fmla="*/ 177131 h 722928" name="connsiteY1033"/>
              <a:gd fmla="*/ 327564 w 712090" name="connsiteX1034"/>
              <a:gd fmla="*/ 189867 h 722928" name="connsiteY1034"/>
              <a:gd fmla="*/ 329211 w 712090" name="connsiteX1035"/>
              <a:gd fmla="*/ 179951 h 722928" name="connsiteY1035"/>
              <a:gd fmla="*/ 391495 w 712090" name="connsiteX1036"/>
              <a:gd fmla="*/ 170999 h 722928" name="connsiteY1036"/>
              <a:gd fmla="*/ 395256 w 712090" name="connsiteX1037"/>
              <a:gd fmla="*/ 174773 h 722928" name="connsiteY1037"/>
              <a:gd fmla="*/ 394002 w 712090" name="connsiteX1038"/>
              <a:gd fmla="*/ 177288 h 722928" name="connsiteY1038"/>
              <a:gd fmla="*/ 391495 w 712090" name="connsiteX1039"/>
              <a:gd fmla="*/ 174773 h 722928" name="connsiteY1039"/>
              <a:gd fmla="*/ 384454 w 712090" name="connsiteX1040"/>
              <a:gd fmla="*/ 185371 h 722928" name="connsiteY1040"/>
              <a:gd fmla="*/ 382564 w 712090" name="connsiteX1041"/>
              <a:gd fmla="*/ 186565 h 722928" name="connsiteY1041"/>
              <a:gd fmla="*/ 372692 w 712090" name="connsiteX1042"/>
              <a:gd fmla="*/ 197414 h 722928" name="connsiteY1042"/>
              <a:gd fmla="*/ 381341 w 712090" name="connsiteX1043"/>
              <a:gd fmla="*/ 180056 h 722928" name="connsiteY1043"/>
              <a:gd fmla="*/ 380213 w 712090" name="connsiteX1044"/>
              <a:gd fmla="*/ 170999 h 722928" name="connsiteY1044"/>
              <a:gd fmla="*/ 383974 w 712090" name="connsiteX1045"/>
              <a:gd fmla="*/ 174773 h 722928" name="connsiteY1045"/>
              <a:gd fmla="*/ 378258 w 712090" name="connsiteX1046"/>
              <a:gd fmla="*/ 171904 h 722928" name="connsiteY1046"/>
              <a:gd fmla="*/ 376453 w 712090" name="connsiteX1047"/>
              <a:gd fmla="*/ 170999 h 722928" name="connsiteY1047"/>
              <a:gd fmla="*/ 378258 w 712090" name="connsiteX1048"/>
              <a:gd fmla="*/ 171904 h 722928" name="connsiteY1048"/>
              <a:gd fmla="*/ 375769 w 712090" name="connsiteX1049"/>
              <a:gd fmla="*/ 173057 h 722928" name="connsiteY1049"/>
              <a:gd fmla="*/ 350128 w 712090" name="connsiteX1050"/>
              <a:gd fmla="*/ 170999 h 722928" name="connsiteY1050"/>
              <a:gd fmla="*/ 350128 w 712090" name="connsiteX1051"/>
              <a:gd fmla="*/ 174772 h 722928" name="connsiteY1051"/>
              <a:gd fmla="*/ 342606 w 712090" name="connsiteX1052"/>
              <a:gd fmla="*/ 186093 h 722928" name="connsiteY1052"/>
              <a:gd fmla="*/ 342606 w 712090" name="connsiteX1053"/>
              <a:gd fmla="*/ 180055 h 722928" name="connsiteY1053"/>
              <a:gd fmla="*/ 312521 w 712090" name="connsiteX1054"/>
              <a:gd fmla="*/ 170999 h 722928" name="connsiteY1054"/>
              <a:gd fmla="*/ 316282 w 712090" name="connsiteX1055"/>
              <a:gd fmla="*/ 174773 h 722928" name="connsiteY1055"/>
              <a:gd fmla="*/ 316282 w 712090" name="connsiteX1056"/>
              <a:gd fmla="*/ 178546 h 722928" name="connsiteY1056"/>
              <a:gd fmla="*/ 312521 w 712090" name="connsiteX1057"/>
              <a:gd fmla="*/ 174773 h 722928" name="connsiteY1057"/>
              <a:gd fmla="*/ 310344 w 712090" name="connsiteX1058"/>
              <a:gd fmla="*/ 185697 h 722928" name="connsiteY1058"/>
              <a:gd fmla="*/ 297478 w 712090" name="connsiteX1059"/>
              <a:gd fmla="*/ 201188 h 722928" name="connsiteY1059"/>
              <a:gd fmla="*/ 300676 w 712090" name="connsiteX1060"/>
              <a:gd fmla="*/ 187638 h 722928" name="connsiteY1060"/>
              <a:gd fmla="*/ 308760 w 712090" name="connsiteX1061"/>
              <a:gd fmla="*/ 170999 h 722928" name="connsiteY1061"/>
              <a:gd fmla="*/ 301709 w 712090" name="connsiteX1062"/>
              <a:gd fmla="*/ 183263 h 722928" name="connsiteY1062"/>
              <a:gd fmla="*/ 300676 w 712090" name="connsiteX1063"/>
              <a:gd fmla="*/ 187638 h 722928" name="connsiteY1063"/>
              <a:gd fmla="*/ 293718 w 712090" name="connsiteX1064"/>
              <a:gd fmla="*/ 197414 h 722928" name="connsiteY1064"/>
              <a:gd fmla="*/ 297478 w 712090" name="connsiteX1065"/>
              <a:gd fmla="*/ 201188 h 722928" name="connsiteY1065"/>
              <a:gd fmla="*/ 289957 w 712090" name="connsiteX1066"/>
              <a:gd fmla="*/ 197414 h 722928" name="connsiteY1066"/>
              <a:gd fmla="*/ 291628 w 712090" name="connsiteX1067"/>
              <a:gd fmla="*/ 194059 h 722928" name="connsiteY1067"/>
              <a:gd fmla="*/ 291837 w 712090" name="connsiteX1068"/>
              <a:gd fmla="*/ 194584 h 722928" name="connsiteY1068"/>
              <a:gd fmla="*/ 293718 w 712090" name="connsiteX1069"/>
              <a:gd fmla="*/ 193640 h 722928" name="connsiteY1069"/>
              <a:gd fmla="*/ 308760 w 712090" name="connsiteX1070"/>
              <a:gd fmla="*/ 170999 h 722928" name="connsiteY1070"/>
              <a:gd fmla="*/ 297478 w 712090" name="connsiteX1071"/>
              <a:gd fmla="*/ 170999 h 722928" name="connsiteY1071"/>
              <a:gd fmla="*/ 300487 w 712090" name="connsiteX1072"/>
              <a:gd fmla="*/ 174018 h 722928" name="connsiteY1072"/>
              <a:gd fmla="*/ 297478 w 712090" name="connsiteX1073"/>
              <a:gd fmla="*/ 178546 h 722928" name="connsiteY1073"/>
              <a:gd fmla="*/ 293718 w 712090" name="connsiteX1074"/>
              <a:gd fmla="*/ 174773 h 722928" name="connsiteY1074"/>
              <a:gd fmla="*/ 289957 w 712090" name="connsiteX1075"/>
              <a:gd fmla="*/ 189867 h 722928" name="connsiteY1075"/>
              <a:gd fmla="*/ 292464 w 712090" name="connsiteX1076"/>
              <a:gd fmla="*/ 192382 h 722928" name="connsiteY1076"/>
              <a:gd fmla="*/ 291628 w 712090" name="connsiteX1077"/>
              <a:gd fmla="*/ 194059 h 722928" name="connsiteY1077"/>
              <a:gd fmla="*/ 289957 w 712090" name="connsiteX1078"/>
              <a:gd fmla="*/ 189867 h 722928" name="connsiteY1078"/>
              <a:gd fmla="*/ 274914 w 712090" name="connsiteX1079"/>
              <a:gd fmla="*/ 212508 h 722928" name="connsiteY1079"/>
              <a:gd fmla="*/ 281611 w 712090" name="connsiteX1080"/>
              <a:gd fmla="*/ 185630 h 722928" name="connsiteY1080"/>
              <a:gd fmla="*/ 337906 w 712090" name="connsiteX1081"/>
              <a:gd fmla="*/ 170527 h 722928" name="connsiteY1081"/>
              <a:gd fmla="*/ 338846 w 712090" name="connsiteX1082"/>
              <a:gd fmla="*/ 170999 h 722928" name="connsiteY1082"/>
              <a:gd fmla="*/ 337385 w 712090" name="connsiteX1083"/>
              <a:gd fmla="*/ 172356 h 722928" name="connsiteY1083"/>
              <a:gd fmla="*/ 353888 w 712090" name="connsiteX1084"/>
              <a:gd fmla="*/ 169112 h 722928" name="connsiteY1084"/>
              <a:gd fmla="*/ 353888 w 712090" name="connsiteX1085"/>
              <a:gd fmla="*/ 178546 h 722928" name="connsiteY1085"/>
              <a:gd fmla="*/ 353888 w 712090" name="connsiteX1086"/>
              <a:gd fmla="*/ 178546 h 722928" name="connsiteY1086"/>
              <a:gd fmla="*/ 350128 w 712090" name="connsiteX1087"/>
              <a:gd fmla="*/ 186093 h 722928" name="connsiteY1087"/>
              <a:gd fmla="*/ 350128 w 712090" name="connsiteX1088"/>
              <a:gd fmla="*/ 174772 h 722928" name="connsiteY1088"/>
              <a:gd fmla="*/ 331056 w 712090" name="connsiteX1089"/>
              <a:gd fmla="*/ 168842 h 722928" name="connsiteY1089"/>
              <a:gd fmla="*/ 329211 w 712090" name="connsiteX1090"/>
              <a:gd fmla="*/ 179951 h 722928" name="connsiteY1090"/>
              <a:gd fmla="*/ 326154 w 712090" name="connsiteX1091"/>
              <a:gd fmla="*/ 182791 h 722928" name="connsiteY1091"/>
              <a:gd fmla="*/ 316282 w 712090" name="connsiteX1092"/>
              <a:gd fmla="*/ 197414 h 722928" name="connsiteY1092"/>
              <a:gd fmla="*/ 316282 w 712090" name="connsiteX1093"/>
              <a:gd fmla="*/ 188609 h 722928" name="connsiteY1093"/>
              <a:gd fmla="*/ 368931 w 712090" name="connsiteX1094"/>
              <a:gd fmla="*/ 167225 h 722928" name="connsiteY1094"/>
              <a:gd fmla="*/ 366856 w 712090" name="connsiteX1095"/>
              <a:gd fmla="*/ 177635 h 722928" name="connsiteY1095"/>
              <a:gd fmla="*/ 361410 w 712090" name="connsiteX1096"/>
              <a:gd fmla="*/ 182320 h 722928" name="connsiteY1096"/>
              <a:gd fmla="*/ 362777 w 712090" name="connsiteX1097"/>
              <a:gd fmla="*/ 175459 h 722928" name="connsiteY1097"/>
              <a:gd fmla="*/ 342606 w 712090" name="connsiteX1098"/>
              <a:gd fmla="*/ 167225 h 722928" name="connsiteY1098"/>
              <a:gd fmla="*/ 342606 w 712090" name="connsiteX1099"/>
              <a:gd fmla="*/ 180055 h 722928" name="connsiteY1099"/>
              <a:gd fmla="*/ 331324 w 712090" name="connsiteX1100"/>
              <a:gd fmla="*/ 193640 h 722928" name="connsiteY1100"/>
              <a:gd fmla="*/ 336025 w 712090" name="connsiteX1101"/>
              <a:gd fmla="*/ 177131 h 722928" name="connsiteY1101"/>
              <a:gd fmla="*/ 331324 w 712090" name="connsiteX1102"/>
              <a:gd fmla="*/ 167225 h 722928" name="connsiteY1102"/>
              <a:gd fmla="*/ 332008 w 712090" name="connsiteX1103"/>
              <a:gd fmla="*/ 167568 h 722928" name="connsiteY1103"/>
              <a:gd fmla="*/ 331056 w 712090" name="connsiteX1104"/>
              <a:gd fmla="*/ 168842 h 722928" name="connsiteY1104"/>
              <a:gd fmla="*/ 305000 w 712090" name="connsiteX1105"/>
              <a:gd fmla="*/ 167225 h 722928" name="connsiteY1105"/>
              <a:gd fmla="*/ 301239 w 712090" name="connsiteX1106"/>
              <a:gd fmla="*/ 174773 h 722928" name="connsiteY1106"/>
              <a:gd fmla="*/ 301239 w 712090" name="connsiteX1107"/>
              <a:gd fmla="*/ 174773 h 722928" name="connsiteY1107"/>
              <a:gd fmla="*/ 300487 w 712090" name="connsiteX1108"/>
              <a:gd fmla="*/ 174018 h 722928" name="connsiteY1108"/>
              <a:gd fmla="*/ 309700 w 712090" name="connsiteX1109"/>
              <a:gd fmla="*/ 166281 h 722928" name="connsiteY1109"/>
              <a:gd fmla="*/ 308760 w 712090" name="connsiteX1110"/>
              <a:gd fmla="*/ 170999 h 722928" name="connsiteY1110"/>
              <a:gd fmla="*/ 305000 w 712090" name="connsiteX1111"/>
              <a:gd fmla="*/ 167225 h 722928" name="connsiteY1111"/>
              <a:gd fmla="*/ 309700 w 712090" name="connsiteX1112"/>
              <a:gd fmla="*/ 166281 h 722928" name="connsiteY1112"/>
              <a:gd fmla="*/ 347777 w 712090" name="connsiteX1113"/>
              <a:gd fmla="*/ 165810 h 722928" name="connsiteY1113"/>
              <a:gd fmla="*/ 350128 w 712090" name="connsiteX1114"/>
              <a:gd fmla="*/ 167225 h 722928" name="connsiteY1114"/>
              <a:gd fmla="*/ 350128 w 712090" name="connsiteX1115"/>
              <a:gd fmla="*/ 170999 h 722928" name="connsiteY1115"/>
              <a:gd fmla="*/ 342606 w 712090" name="connsiteX1116"/>
              <a:gd fmla="*/ 167225 h 722928" name="connsiteY1116"/>
              <a:gd fmla="*/ 347777 w 712090" name="connsiteX1117"/>
              <a:gd fmla="*/ 165810 h 722928" name="connsiteY1117"/>
              <a:gd fmla="*/ 335085 w 712090" name="connsiteX1118"/>
              <a:gd fmla="*/ 163451 h 722928" name="connsiteY1118"/>
              <a:gd fmla="*/ 338846 w 712090" name="connsiteX1119"/>
              <a:gd fmla="*/ 167225 h 722928" name="connsiteY1119"/>
              <a:gd fmla="*/ 337906 w 712090" name="connsiteX1120"/>
              <a:gd fmla="*/ 170527 h 722928" name="connsiteY1120"/>
              <a:gd fmla="*/ 332008 w 712090" name="connsiteX1121"/>
              <a:gd fmla="*/ 167568 h 722928" name="connsiteY1121"/>
              <a:gd fmla="*/ 350011 w 712090" name="connsiteX1122"/>
              <a:gd fmla="*/ 157909 h 722928" name="connsiteY1122"/>
              <a:gd fmla="*/ 523144 w 712090" name="connsiteX1123"/>
              <a:gd fmla="*/ 261598 h 722928" name="connsiteY1123"/>
              <a:gd fmla="*/ 455373 w 712090" name="connsiteX1124"/>
              <a:gd fmla="*/ 536223 h 722928" name="connsiteY1124"/>
              <a:gd fmla="*/ 191820 w 712090" name="connsiteX1125"/>
              <a:gd fmla="*/ 468507 h 722928" name="connsiteY1125"/>
              <a:gd fmla="*/ 171610 w 712090" name="connsiteX1126"/>
              <a:gd fmla="*/ 415712 h 722928" name="connsiteY1126"/>
              <a:gd fmla="*/ 169133 w 712090" name="connsiteX1127"/>
              <a:gd fmla="*/ 394502 h 722928" name="connsiteY1127"/>
              <a:gd fmla="*/ 168561 w 712090" name="connsiteX1128"/>
              <a:gd fmla="*/ 394790 h 722928" name="connsiteY1128"/>
              <a:gd fmla="*/ 166687 w 712090" name="connsiteX1129"/>
              <a:gd fmla="*/ 390081 h 722928" name="connsiteY1129"/>
              <a:gd fmla="*/ 168076 w 712090" name="connsiteX1130"/>
              <a:gd fmla="*/ 385448 h 722928" name="connsiteY1130"/>
              <a:gd fmla="*/ 167121 w 712090" name="connsiteX1131"/>
              <a:gd fmla="*/ 377274 h 722928" name="connsiteY1131"/>
              <a:gd fmla="*/ 165854 w 712090" name="connsiteX1132"/>
              <a:gd fmla="*/ 378546 h 722928" name="connsiteY1132"/>
              <a:gd fmla="*/ 165854 w 712090" name="connsiteX1133"/>
              <a:gd fmla="*/ 326187 h 722928" name="connsiteY1133"/>
              <a:gd fmla="*/ 169712 w 712090" name="connsiteX1134"/>
              <a:gd fmla="*/ 317720 h 722928" name="connsiteY1134"/>
              <a:gd fmla="*/ 171097 w 712090" name="connsiteX1135"/>
              <a:gd fmla="*/ 304765 h 722928" name="connsiteY1135"/>
              <a:gd fmla="*/ 188114 w 712090" name="connsiteX1136"/>
              <a:gd fmla="*/ 251077 h 722928" name="connsiteY1136"/>
              <a:gd fmla="*/ 198234 w 712090" name="connsiteX1137"/>
              <a:gd fmla="*/ 233655 h 722928" name="connsiteY1137"/>
              <a:gd fmla="*/ 212061 w 712090" name="connsiteX1138"/>
              <a:gd fmla="*/ 220866 h 722928" name="connsiteY1138"/>
              <a:gd fmla="*/ 191526 w 712090" name="connsiteX1139"/>
              <a:gd fmla="*/ 257131 h 722928" name="connsiteY1139"/>
              <a:gd fmla="*/ 180784 w 712090" name="connsiteX1140"/>
              <a:gd fmla="*/ 293418 h 722928" name="connsiteY1140"/>
              <a:gd fmla="*/ 188419 w 712090" name="connsiteX1141"/>
              <a:gd fmla="*/ 276659 h 722928" name="connsiteY1141"/>
              <a:gd fmla="*/ 188419 w 712090" name="connsiteX1142"/>
              <a:gd fmla="*/ 295372 h 722928" name="connsiteY1142"/>
              <a:gd fmla="*/ 173815 w 712090" name="connsiteX1143"/>
              <a:gd fmla="*/ 324381 h 722928" name="connsiteY1143"/>
              <a:gd fmla="*/ 170017 w 712090" name="connsiteX1144"/>
              <a:gd fmla="*/ 373517 h 722928" name="connsiteY1144"/>
              <a:gd fmla="*/ 170617 w 712090" name="connsiteX1145"/>
              <a:gd fmla="*/ 376969 h 722928" name="connsiteY1145"/>
              <a:gd fmla="*/ 188705 w 712090" name="connsiteX1146"/>
              <a:gd fmla="*/ 316626 h 722928" name="connsiteY1146"/>
              <a:gd fmla="*/ 230400 w 712090" name="connsiteX1147"/>
              <a:gd fmla="*/ 254471 h 722928" name="connsiteY1147"/>
              <a:gd fmla="*/ 328956 w 712090" name="connsiteX1148"/>
              <a:gd fmla="*/ 196731 h 722928" name="connsiteY1148"/>
              <a:gd fmla="*/ 368075 w 712090" name="connsiteX1149"/>
              <a:gd fmla="*/ 197937 h 722928" name="connsiteY1149"/>
              <a:gd fmla="*/ 368931 w 712090" name="connsiteX1150"/>
              <a:gd fmla="*/ 193640 h 722928" name="connsiteY1150"/>
              <a:gd fmla="*/ 372692 w 712090" name="connsiteX1151"/>
              <a:gd fmla="*/ 197414 h 722928" name="connsiteY1151"/>
              <a:gd fmla="*/ 369345 w 712090" name="connsiteX1152"/>
              <a:gd fmla="*/ 198086 h 722928" name="connsiteY1152"/>
              <a:gd fmla="*/ 407202 w 712090" name="connsiteX1153"/>
              <a:gd fmla="*/ 214281 h 722928" name="connsiteY1153"/>
              <a:gd fmla="*/ 414059 w 712090" name="connsiteX1154"/>
              <a:gd fmla="*/ 193641 h 722928" name="connsiteY1154"/>
              <a:gd fmla="*/ 421581 w 712090" name="connsiteX1155"/>
              <a:gd fmla="*/ 186093 h 722928" name="connsiteY1155"/>
              <a:gd fmla="*/ 417350 w 712090" name="connsiteX1156"/>
              <a:gd fmla="*/ 199772 h 722928" name="connsiteY1156"/>
              <a:gd fmla="*/ 416632 w 712090" name="connsiteX1157"/>
              <a:gd fmla="*/ 201452 h 722928" name="connsiteY1157"/>
              <a:gd fmla="*/ 416410 w 712090" name="connsiteX1158"/>
              <a:gd fmla="*/ 201759 h 722928" name="connsiteY1158"/>
              <a:gd fmla="*/ 407734 w 712090" name="connsiteX1159"/>
              <a:gd fmla="*/ 214509 h 722928" name="connsiteY1159"/>
              <a:gd fmla="*/ 410543 w 712090" name="connsiteX1160"/>
              <a:gd fmla="*/ 215711 h 722928" name="connsiteY1160"/>
              <a:gd fmla="*/ 416632 w 712090" name="connsiteX1161"/>
              <a:gd fmla="*/ 201452 h 722928" name="connsiteY1161"/>
              <a:gd fmla="*/ 429102 w 712090" name="connsiteX1162"/>
              <a:gd fmla="*/ 189867 h 722928" name="connsiteY1162"/>
              <a:gd fmla="*/ 424267 w 712090" name="connsiteX1163"/>
              <a:gd fmla="*/ 199570 h 722928" name="connsiteY1163"/>
              <a:gd fmla="*/ 421581 w 712090" name="connsiteX1164"/>
              <a:gd fmla="*/ 201188 h 722928" name="connsiteY1164"/>
              <a:gd fmla="*/ 423085 w 712090" name="connsiteX1165"/>
              <a:gd fmla="*/ 201942 h 722928" name="connsiteY1165"/>
              <a:gd fmla="*/ 422709 w 712090" name="connsiteX1166"/>
              <a:gd fmla="*/ 202697 h 722928" name="connsiteY1166"/>
              <a:gd fmla="*/ 420170 w 712090" name="connsiteX1167"/>
              <a:gd fmla="*/ 204961 h 722928" name="connsiteY1167"/>
              <a:gd fmla="*/ 410728 w 712090" name="connsiteX1168"/>
              <a:gd fmla="*/ 215790 h 722928" name="connsiteY1168"/>
              <a:gd fmla="*/ 434831 w 712090" name="connsiteX1169"/>
              <a:gd fmla="*/ 226102 h 722928" name="connsiteY1169"/>
              <a:gd fmla="*/ 459627 w 712090" name="connsiteX1170"/>
              <a:gd fmla="*/ 250931 h 722928" name="connsiteY1170"/>
              <a:gd fmla="*/ 461830 w 712090" name="connsiteX1171"/>
              <a:gd fmla="*/ 235456 h 722928" name="connsiteY1171"/>
              <a:gd fmla="*/ 462948 w 712090" name="connsiteX1172"/>
              <a:gd fmla="*/ 235150 h 722928" name="connsiteY1172"/>
              <a:gd fmla="*/ 466709 w 712090" name="connsiteX1173"/>
              <a:gd fmla="*/ 231376 h 722928" name="connsiteY1173"/>
              <a:gd fmla="*/ 462948 w 712090" name="connsiteX1174"/>
              <a:gd fmla="*/ 227603 h 722928" name="connsiteY1174"/>
              <a:gd fmla="*/ 461830 w 712090" name="connsiteX1175"/>
              <a:gd fmla="*/ 235456 h 722928" name="connsiteY1175"/>
              <a:gd fmla="*/ 457777 w 712090" name="connsiteX1176"/>
              <a:gd fmla="*/ 236565 h 722928" name="connsiteY1176"/>
              <a:gd fmla="*/ 455427 w 712090" name="connsiteX1177"/>
              <a:gd fmla="*/ 235150 h 722928" name="connsiteY1177"/>
              <a:gd fmla="*/ 451666 w 712090" name="connsiteX1178"/>
              <a:gd fmla="*/ 220055 h 722928" name="connsiteY1178"/>
              <a:gd fmla="*/ 447905 w 712090" name="connsiteX1179"/>
              <a:gd fmla="*/ 216282 h 722928" name="connsiteY1179"/>
              <a:gd fmla="*/ 451666 w 712090" name="connsiteX1180"/>
              <a:gd fmla="*/ 216282 h 722928" name="connsiteY1180"/>
              <a:gd fmla="*/ 451666 w 712090" name="connsiteX1181"/>
              <a:gd fmla="*/ 210891 h 722928" name="connsiteY1181"/>
              <a:gd fmla="*/ 455427 w 712090" name="connsiteX1182"/>
              <a:gd fmla="*/ 208735 h 722928" name="connsiteY1182"/>
              <a:gd fmla="*/ 459187 w 712090" name="connsiteX1183"/>
              <a:gd fmla="*/ 212508 h 722928" name="connsiteY1183"/>
              <a:gd fmla="*/ 462948 w 712090" name="connsiteX1184"/>
              <a:gd fmla="*/ 223829 h 722928" name="connsiteY1184"/>
              <a:gd fmla="*/ 470470 w 712090" name="connsiteX1185"/>
              <a:gd fmla="*/ 227603 h 722928" name="connsiteY1185"/>
              <a:gd fmla="*/ 464592 w 712090" name="connsiteX1186"/>
              <a:gd fmla="*/ 248244 h 722928" name="connsiteY1186"/>
              <a:gd fmla="*/ 460892 w 712090" name="connsiteX1187"/>
              <a:gd fmla="*/ 252197 h 722928" name="connsiteY1187"/>
              <a:gd fmla="*/ 462710 w 712090" name="connsiteX1188"/>
              <a:gd fmla="*/ 254018 h 722928" name="connsiteY1188"/>
              <a:gd fmla="*/ 462948 w 712090" name="connsiteX1189"/>
              <a:gd fmla="*/ 254018 h 722928" name="connsiteY1189"/>
              <a:gd fmla="*/ 464592 w 712090" name="connsiteX1190"/>
              <a:gd fmla="*/ 248244 h 722928" name="connsiteY1190"/>
              <a:gd fmla="*/ 473760 w 712090" name="connsiteX1191"/>
              <a:gd fmla="*/ 238452 h 722928" name="connsiteY1191"/>
              <a:gd fmla="*/ 481432 w 712090" name="connsiteX1192"/>
              <a:gd fmla="*/ 226442 h 722928" name="connsiteY1192"/>
              <a:gd fmla="*/ 451608 w 712090" name="connsiteX1193"/>
              <a:gd fmla="*/ 197645 h 722928" name="connsiteY1193"/>
              <a:gd fmla="*/ 443895 w 712090" name="connsiteX1194"/>
              <a:gd fmla="*/ 194225 h 722928" name="connsiteY1194"/>
              <a:gd fmla="*/ 440181 w 712090" name="connsiteX1195"/>
              <a:gd fmla="*/ 202921 h 722928" name="connsiteY1195"/>
              <a:gd fmla="*/ 439914 w 712090" name="connsiteX1196"/>
              <a:gd fmla="*/ 200244 h 722928" name="connsiteY1196"/>
              <a:gd fmla="*/ 436623 w 712090" name="connsiteX1197"/>
              <a:gd fmla="*/ 201188 h 722928" name="connsiteY1197"/>
              <a:gd fmla="*/ 429102 w 712090" name="connsiteX1198"/>
              <a:gd fmla="*/ 220055 h 722928" name="connsiteY1198"/>
              <a:gd fmla="*/ 433568 w 712090" name="connsiteX1199"/>
              <a:gd fmla="*/ 202131 h 722928" name="connsiteY1199"/>
              <a:gd fmla="*/ 443586 w 712090" name="connsiteX1200"/>
              <a:gd fmla="*/ 194089 h 722928" name="connsiteY1200"/>
              <a:gd fmla="*/ 437703 w 712090" name="connsiteX1201"/>
              <a:gd fmla="*/ 191481 h 722928" name="connsiteY1201"/>
              <a:gd fmla="*/ 435960 w 712090" name="connsiteX1202"/>
              <a:gd fmla="*/ 192531 h 722928" name="connsiteY1202"/>
              <a:gd fmla="*/ 436369 w 712090" name="connsiteX1203"/>
              <a:gd fmla="*/ 190889 h 722928" name="connsiteY1203"/>
              <a:gd fmla="*/ 421903 w 712090" name="connsiteX1204"/>
              <a:gd fmla="*/ 184476 h 722928" name="connsiteY1204"/>
              <a:gd fmla="*/ 421581 w 712090" name="connsiteX1205"/>
              <a:gd fmla="*/ 186093 h 722928" name="connsiteY1205"/>
              <a:gd fmla="*/ 418439 w 712090" name="connsiteX1206"/>
              <a:gd fmla="*/ 182941 h 722928" name="connsiteY1206"/>
              <a:gd fmla="*/ 417719 w 712090" name="connsiteX1207"/>
              <a:gd fmla="*/ 182622 h 722928" name="connsiteY1207"/>
              <a:gd fmla="*/ 414059 w 712090" name="connsiteX1208"/>
              <a:gd fmla="*/ 193641 h 722928" name="connsiteY1208"/>
              <a:gd fmla="*/ 402777 w 712090" name="connsiteX1209"/>
              <a:gd fmla="*/ 204961 h 722928" name="connsiteY1209"/>
              <a:gd fmla="*/ 417642 w 712090" name="connsiteX1210"/>
              <a:gd fmla="*/ 182588 h 722928" name="connsiteY1210"/>
              <a:gd fmla="*/ 417580 w 712090" name="connsiteX1211"/>
              <a:gd fmla="*/ 182560 h 722928" name="connsiteY1211"/>
              <a:gd fmla="*/ 399017 w 712090" name="connsiteX1212"/>
              <a:gd fmla="*/ 201188 h 722928" name="connsiteY1212"/>
              <a:gd fmla="*/ 406068 w 712090" name="connsiteX1213"/>
              <a:gd fmla="*/ 191282 h 722928" name="connsiteY1213"/>
              <a:gd fmla="*/ 406538 w 712090" name="connsiteX1214"/>
              <a:gd fmla="*/ 189867 h 722928" name="connsiteY1214"/>
              <a:gd fmla="*/ 417508 w 712090" name="connsiteX1215"/>
              <a:gd fmla="*/ 182528 h 722928" name="connsiteY1215"/>
              <a:gd fmla="*/ 412090 w 712090" name="connsiteX1216"/>
              <a:gd fmla="*/ 180127 h 722928" name="connsiteY1216"/>
              <a:gd fmla="*/ 408931 w 712090" name="connsiteX1217"/>
              <a:gd fmla="*/ 182663 h 722928" name="connsiteY1217"/>
              <a:gd fmla="*/ 410071 w 712090" name="connsiteX1218"/>
              <a:gd fmla="*/ 179231 h 722928" name="connsiteY1218"/>
              <a:gd fmla="*/ 406111 w 712090" name="connsiteX1219"/>
              <a:gd fmla="*/ 177476 h 722928" name="connsiteY1219"/>
              <a:gd fmla="*/ 406538 w 712090" name="connsiteX1220"/>
              <a:gd fmla="*/ 178546 h 722928" name="connsiteY1220"/>
              <a:gd fmla="*/ 404965 w 712090" name="connsiteX1221"/>
              <a:gd fmla="*/ 176968 h 722928" name="connsiteY1221"/>
              <a:gd fmla="*/ 402198 w 712090" name="connsiteX1222"/>
              <a:gd fmla="*/ 175741 h 722928" name="connsiteY1222"/>
              <a:gd fmla="*/ 397136 w 712090" name="connsiteX1223"/>
              <a:gd fmla="*/ 184207 h 722928" name="connsiteY1223"/>
              <a:gd fmla="*/ 387735 w 712090" name="connsiteX1224"/>
              <a:gd fmla="*/ 189867 h 722928" name="connsiteY1224"/>
              <a:gd fmla="*/ 392032 w 712090" name="connsiteX1225"/>
              <a:gd fmla="*/ 181242 h 722928" name="connsiteY1225"/>
              <a:gd fmla="*/ 401605 w 712090" name="connsiteX1226"/>
              <a:gd fmla="*/ 175478 h 722928" name="connsiteY1226"/>
              <a:gd fmla="*/ 384779 w 712090" name="connsiteX1227"/>
              <a:gd fmla="*/ 168019 h 722928" name="connsiteY1227"/>
              <a:gd fmla="*/ 368174 w 712090" name="connsiteX1228"/>
              <a:gd fmla="*/ 165326 h 722928" name="connsiteY1228"/>
              <a:gd fmla="*/ 368931 w 712090" name="connsiteX1229"/>
              <a:gd fmla="*/ 167225 h 722928" name="connsiteY1229"/>
              <a:gd fmla="*/ 366820 w 712090" name="connsiteX1230"/>
              <a:gd fmla="*/ 165107 h 722928" name="connsiteY1230"/>
              <a:gd fmla="*/ 364902 w 712090" name="connsiteX1231"/>
              <a:gd fmla="*/ 164796 h 722928" name="connsiteY1231"/>
              <a:gd fmla="*/ 362777 w 712090" name="connsiteX1232"/>
              <a:gd fmla="*/ 175459 h 722928" name="connsiteY1232"/>
              <a:gd fmla="*/ 357649 w 712090" name="connsiteX1233"/>
              <a:gd fmla="*/ 182320 h 722928" name="connsiteY1233"/>
              <a:gd fmla="*/ 353888 w 712090" name="connsiteX1234"/>
              <a:gd fmla="*/ 178546 h 722928" name="connsiteY1234"/>
              <a:gd fmla="*/ 357649 w 712090" name="connsiteX1235"/>
              <a:gd fmla="*/ 178546 h 722928" name="connsiteY1235"/>
              <a:gd fmla="*/ 359530 w 712090" name="connsiteX1236"/>
              <a:gd fmla="*/ 170999 h 722928" name="connsiteY1236"/>
              <a:gd fmla="*/ 364245 w 712090" name="connsiteX1237"/>
              <a:gd fmla="*/ 164689 h 722928" name="connsiteY1237"/>
              <a:gd fmla="*/ 361223 w 712090" name="connsiteX1238"/>
              <a:gd fmla="*/ 164199 h 722928" name="connsiteY1238"/>
              <a:gd fmla="*/ 359530 w 712090" name="connsiteX1239"/>
              <a:gd fmla="*/ 170999 h 722928" name="connsiteY1239"/>
              <a:gd fmla="*/ 353888 w 712090" name="connsiteX1240"/>
              <a:gd fmla="*/ 178546 h 722928" name="connsiteY1240"/>
              <a:gd fmla="*/ 361051 w 712090" name="connsiteX1241"/>
              <a:gd fmla="*/ 164171 h 722928" name="connsiteY1241"/>
              <a:gd fmla="*/ 357548 w 712090" name="connsiteX1242"/>
              <a:gd fmla="*/ 163603 h 722928" name="connsiteY1242"/>
              <a:gd fmla="*/ 353888 w 712090" name="connsiteX1243"/>
              <a:gd fmla="*/ 169112 h 722928" name="connsiteY1243"/>
              <a:gd fmla="*/ 353888 w 712090" name="connsiteX1244"/>
              <a:gd fmla="*/ 163451 h 722928" name="connsiteY1244"/>
              <a:gd fmla="*/ 356611 w 712090" name="connsiteX1245"/>
              <a:gd fmla="*/ 163451 h 722928" name="connsiteY1245"/>
              <a:gd fmla="*/ 348893 w 712090" name="connsiteX1246"/>
              <a:gd fmla="*/ 162200 h 722928" name="connsiteY1246"/>
              <a:gd fmla="*/ 312302 w 712090" name="connsiteX1247"/>
              <a:gd fmla="*/ 163787 h 722928" name="connsiteY1247"/>
              <a:gd fmla="*/ 276075 w 712090" name="connsiteX1248"/>
              <a:gd fmla="*/ 179129 h 722928" name="connsiteY1248"/>
              <a:gd fmla="*/ 282436 w 712090" name="connsiteX1249"/>
              <a:gd fmla="*/ 182320 h 722928" name="connsiteY1249"/>
              <a:gd fmla="*/ 274914 w 712090" name="connsiteX1250"/>
              <a:gd fmla="*/ 182320 h 722928" name="connsiteY1250"/>
              <a:gd fmla="*/ 273060 w 712090" name="connsiteX1251"/>
              <a:gd fmla="*/ 195346 h 722928" name="connsiteY1251"/>
              <a:gd fmla="*/ 270213 w 712090" name="connsiteX1252"/>
              <a:gd fmla="*/ 199301 h 722928" name="connsiteY1252"/>
              <a:gd fmla="*/ 263632 w 712090" name="connsiteX1253"/>
              <a:gd fmla="*/ 216282 h 722928" name="connsiteY1253"/>
              <a:gd fmla="*/ 266139 w 712090" name="connsiteX1254"/>
              <a:gd fmla="*/ 196156 h 722928" name="connsiteY1254"/>
              <a:gd fmla="*/ 274236 w 712090" name="connsiteX1255"/>
              <a:gd fmla="*/ 179908 h 722928" name="connsiteY1255"/>
              <a:gd fmla="*/ 263840 w 712090" name="connsiteX1256"/>
              <a:gd fmla="*/ 184311 h 722928" name="connsiteY1256"/>
              <a:gd fmla="*/ 267393 w 712090" name="connsiteX1257"/>
              <a:gd fmla="*/ 186093 h 722928" name="connsiteY1257"/>
              <a:gd fmla="*/ 259871 w 712090" name="connsiteX1258"/>
              <a:gd fmla="*/ 186093 h 722928" name="connsiteY1258"/>
              <a:gd fmla="*/ 257364 w 712090" name="connsiteX1259"/>
              <a:gd fmla="*/ 206219 h 722928" name="connsiteY1259"/>
              <a:gd fmla="*/ 244829 w 712090" name="connsiteX1260"/>
              <a:gd fmla="*/ 231376 h 722928" name="connsiteY1260"/>
              <a:gd fmla="*/ 250201 w 712090" name="connsiteX1261"/>
              <a:gd fmla="*/ 201726 h 722928" name="connsiteY1261"/>
              <a:gd fmla="*/ 257553 w 712090" name="connsiteX1262"/>
              <a:gd fmla="*/ 186973 h 722928" name="connsiteY1262"/>
              <a:gd fmla="*/ 251763 w 712090" name="connsiteX1263"/>
              <a:gd fmla="*/ 189425 h 722928" name="connsiteY1263"/>
              <a:gd fmla="*/ 252350 w 712090" name="connsiteX1264"/>
              <a:gd fmla="*/ 189867 h 722928" name="connsiteY1264"/>
              <a:gd fmla="*/ 251723 w 712090" name="connsiteX1265"/>
              <a:gd fmla="*/ 193326 h 722928" name="connsiteY1265"/>
              <a:gd fmla="*/ 247740 w 712090" name="connsiteX1266"/>
              <a:gd fmla="*/ 191327 h 722928" name="connsiteY1266"/>
              <a:gd fmla="*/ 247893 w 712090" name="connsiteX1267"/>
              <a:gd fmla="*/ 191064 h 722928" name="connsiteY1267"/>
              <a:gd fmla="*/ 247525 w 712090" name="connsiteX1268"/>
              <a:gd fmla="*/ 191220 h 722928" name="connsiteY1268"/>
              <a:gd fmla="*/ 247740 w 712090" name="connsiteX1269"/>
              <a:gd fmla="*/ 191327 h 722928" name="connsiteY1269"/>
              <a:gd fmla="*/ 242867 w 712090" name="connsiteX1270"/>
              <a:gd fmla="*/ 199711 h 722928" name="connsiteY1270"/>
              <a:gd fmla="*/ 244286 w 712090" name="connsiteX1271"/>
              <a:gd fmla="*/ 192592 h 722928" name="connsiteY1271"/>
              <a:gd fmla="*/ 241237 w 712090" name="connsiteX1272"/>
              <a:gd fmla="*/ 193883 h 722928" name="connsiteY1272"/>
              <a:gd fmla="*/ 212061 w 712090" name="connsiteX1273"/>
              <a:gd fmla="*/ 220866 h 722928" name="connsiteY1273"/>
              <a:gd fmla="*/ 225758 w 712090" name="connsiteX1274"/>
              <a:gd fmla="*/ 196677 h 722928" name="connsiteY1274"/>
              <a:gd fmla="*/ 282181 w 712090" name="connsiteX1275"/>
              <a:gd fmla="*/ 167549 h 722928" name="connsiteY1275"/>
              <a:gd fmla="*/ 350011 w 712090" name="connsiteX1276"/>
              <a:gd fmla="*/ 157909 h 722928" name="connsiteY1276"/>
              <a:gd fmla="*/ 187084 w 712090" name="connsiteX1277"/>
              <a:gd fmla="*/ 102599 h 722928" name="connsiteY1277"/>
              <a:gd fmla="*/ 188038 w 712090" name="connsiteX1278"/>
              <a:gd fmla="*/ 105543 h 722928" name="connsiteY1278"/>
              <a:gd fmla="*/ 188038 w 712090" name="connsiteX1279"/>
              <a:gd fmla="*/ 103658 h 722928" name="connsiteY1279"/>
              <a:gd fmla="*/ 284878 w 712090" name="connsiteX1280"/>
              <a:gd fmla="*/ 368 h 722928" name="connsiteY1280"/>
              <a:gd fmla="*/ 297100 w 712090" name="connsiteX1281"/>
              <a:gd fmla="*/ 9758 h 722928" name="connsiteY1281"/>
              <a:gd fmla="*/ 308382 w 712090" name="connsiteX1282"/>
              <a:gd fmla="*/ 54830 h 722928" name="connsiteY1282"/>
              <a:gd fmla="*/ 338469 w 712090" name="connsiteX1283"/>
              <a:gd fmla="*/ 62342 h 722928" name="connsiteY1283"/>
              <a:gd fmla="*/ 413684 w 712090" name="connsiteX1284"/>
              <a:gd fmla="*/ 66098 h 722928" name="connsiteY1284"/>
              <a:gd fmla="*/ 443770 w 712090" name="connsiteX1285"/>
              <a:gd fmla="*/ 81122 h 722928" name="connsiteY1285"/>
              <a:gd fmla="*/ 477617 w 712090" name="connsiteX1286"/>
              <a:gd fmla="*/ 77366 h 722928" name="connsiteY1286"/>
              <a:gd fmla="*/ 515225 w 712090" name="connsiteX1287"/>
              <a:gd fmla="*/ 39806 h 722928" name="connsiteY1287"/>
              <a:gd fmla="*/ 526507 w 712090" name="connsiteX1288"/>
              <a:gd fmla="*/ 32294 h 722928" name="connsiteY1288"/>
              <a:gd fmla="*/ 579158 w 712090" name="connsiteX1289"/>
              <a:gd fmla="*/ 62342 h 722928" name="connsiteY1289"/>
              <a:gd fmla="*/ 631808 w 712090" name="connsiteX1290"/>
              <a:gd fmla="*/ 118682 h 722928" name="connsiteY1290"/>
              <a:gd fmla="*/ 661895 w 712090" name="connsiteX1291"/>
              <a:gd fmla="*/ 159998 h 722928" name="connsiteY1291"/>
              <a:gd fmla="*/ 658134 w 712090" name="connsiteX1292"/>
              <a:gd fmla="*/ 186290 h 722928" name="connsiteY1292"/>
              <a:gd fmla="*/ 656261 w 712090" name="connsiteX1293"/>
              <a:gd fmla="*/ 186701 h 722928" name="connsiteY1293"/>
              <a:gd fmla="*/ 654050 w 712090" name="connsiteX1294"/>
              <a:gd fmla="*/ 201836 h 722928" name="connsiteY1294"/>
              <a:gd fmla="*/ 646112 w 712090" name="connsiteX1295"/>
              <a:gd fmla="*/ 201836 h 722928" name="connsiteY1295"/>
              <a:gd fmla="*/ 650142 w 712090" name="connsiteX1296"/>
              <a:gd fmla="*/ 188046 h 722928" name="connsiteY1296"/>
              <a:gd fmla="*/ 637491 w 712090" name="connsiteX1297"/>
              <a:gd fmla="*/ 190825 h 722928" name="connsiteY1297"/>
              <a:gd fmla="*/ 635304 w 712090" name="connsiteX1298"/>
              <a:gd fmla="*/ 217252 h 722928" name="connsiteY1298"/>
              <a:gd fmla="*/ 636246 w 712090" name="connsiteX1299"/>
              <a:gd fmla="*/ 216951 h 722928" name="connsiteY1299"/>
              <a:gd fmla="*/ 657578 w 712090" name="connsiteX1300"/>
              <a:gd fmla="*/ 194237 h 722928" name="connsiteY1300"/>
              <a:gd fmla="*/ 661371 w 712090" name="connsiteX1301"/>
              <a:gd fmla="*/ 190452 h 722928" name="connsiteY1301"/>
              <a:gd fmla="*/ 621906 w 712090" name="connsiteX1302"/>
              <a:gd fmla="*/ 226120 h 722928" name="connsiteY1302"/>
              <a:gd fmla="*/ 617666 w 712090" name="connsiteX1303"/>
              <a:gd fmla="*/ 227573 h 722928" name="connsiteY1303"/>
              <a:gd fmla="*/ 620526 w 712090" name="connsiteX1304"/>
              <a:gd fmla="*/ 298970 h 722928" name="connsiteY1304"/>
              <a:gd fmla="*/ 639330 w 712090" name="connsiteX1305"/>
              <a:gd fmla="*/ 325262 h 722928" name="connsiteY1305"/>
              <a:gd fmla="*/ 669416 w 712090" name="connsiteX1306"/>
              <a:gd fmla="*/ 329018 h 722928" name="connsiteY1306"/>
              <a:gd fmla="*/ 703263 w 712090" name="connsiteX1307"/>
              <a:gd fmla="*/ 351554 h 722928" name="connsiteY1307"/>
              <a:gd fmla="*/ 695742 w 712090" name="connsiteX1308"/>
              <a:gd fmla="*/ 400382 h 722928" name="connsiteY1308"/>
              <a:gd fmla="*/ 658134 w 712090" name="connsiteX1309"/>
              <a:gd fmla="*/ 505550 h 722928" name="connsiteY1309"/>
              <a:gd fmla="*/ 655026 w 712090" name="connsiteX1310"/>
              <a:gd fmla="*/ 505625 h 722928" name="connsiteY1310"/>
              <a:gd fmla="*/ 657977 w 712090" name="connsiteX1311"/>
              <a:gd fmla="*/ 512982 h 722928" name="connsiteY1311"/>
              <a:gd fmla="*/ 676776 w 712090" name="connsiteX1312"/>
              <a:gd fmla="*/ 505484 h 722928" name="connsiteY1312"/>
              <a:gd fmla="*/ 684296 w 712090" name="connsiteX1313"/>
              <a:gd fmla="*/ 482989 h 722928" name="connsiteY1313"/>
              <a:gd fmla="*/ 695576 w 712090" name="connsiteX1314"/>
              <a:gd fmla="*/ 441747 h 722928" name="connsiteY1314"/>
              <a:gd fmla="*/ 703096 w 712090" name="connsiteX1315"/>
              <a:gd fmla="*/ 355515 h 722928" name="connsiteY1315"/>
              <a:gd fmla="*/ 710615 w 712090" name="connsiteX1316"/>
              <a:gd fmla="*/ 355515 h 722928" name="connsiteY1316"/>
              <a:gd fmla="*/ 703096 w 712090" name="connsiteX1317"/>
              <a:gd fmla="*/ 434249 h 722928" name="connsiteY1317"/>
              <a:gd fmla="*/ 673016 w 712090" name="connsiteX1318"/>
              <a:gd fmla="*/ 524230 h 722928" name="connsiteY1318"/>
              <a:gd fmla="*/ 669257 w 712090" name="connsiteX1319"/>
              <a:gd fmla="*/ 527979 h 722928" name="connsiteY1319"/>
              <a:gd fmla="*/ 653747 w 712090" name="connsiteX1320"/>
              <a:gd fmla="*/ 513920 h 722928" name="connsiteY1320"/>
              <a:gd fmla="*/ 653567 w 712090" name="connsiteX1321"/>
              <a:gd fmla="*/ 513419 h 722928" name="connsiteY1321"/>
              <a:gd fmla="*/ 650286 w 712090" name="connsiteX1322"/>
              <a:gd fmla="*/ 515880 h 722928" name="connsiteY1322"/>
              <a:gd fmla="*/ 650286 w 712090" name="connsiteX1323"/>
              <a:gd fmla="*/ 517448 h 722928" name="connsiteY1323"/>
              <a:gd fmla="*/ 593815 w 712090" name="connsiteX1324"/>
              <a:gd fmla="*/ 566291 h 722928" name="connsiteY1324"/>
              <a:gd fmla="*/ 571227 w 712090" name="connsiteX1325"/>
              <a:gd fmla="*/ 596347 h 722928" name="connsiteY1325"/>
              <a:gd fmla="*/ 561797 w 712090" name="connsiteX1326"/>
              <a:gd fmla="*/ 599658 h 722928" name="connsiteY1326"/>
              <a:gd fmla="*/ 560614 w 712090" name="connsiteX1327"/>
              <a:gd fmla="*/ 603584 h 722928" name="connsiteY1327"/>
              <a:gd fmla="*/ 557240 w 712090" name="connsiteX1328"/>
              <a:gd fmla="*/ 604526 h 722928" name="connsiteY1328"/>
              <a:gd fmla="*/ 556918 w 712090" name="connsiteX1329"/>
              <a:gd fmla="*/ 601372 h 722928" name="connsiteY1329"/>
              <a:gd fmla="*/ 545816 w 712090" name="connsiteX1330"/>
              <a:gd fmla="*/ 605270 h 722928" name="connsiteY1330"/>
              <a:gd fmla="*/ 535129 w 712090" name="connsiteX1331"/>
              <a:gd fmla="*/ 596382 h 722928" name="connsiteY1331"/>
              <a:gd fmla="*/ 533088 w 712090" name="connsiteX1332"/>
              <a:gd fmla="*/ 605553 h 722928" name="connsiteY1332"/>
              <a:gd fmla="*/ 533343 w 712090" name="connsiteX1333"/>
              <a:gd fmla="*/ 612034 h 722928" name="connsiteY1333"/>
              <a:gd fmla="*/ 534194 w 712090" name="connsiteX1334"/>
              <a:gd fmla="*/ 607353 h 722928" name="connsiteY1334"/>
              <a:gd fmla="*/ 536787 w 712090" name="connsiteX1335"/>
              <a:gd fmla="*/ 610317 h 722928" name="connsiteY1335"/>
              <a:gd fmla="*/ 541020 w 712090" name="connsiteX1336"/>
              <a:gd fmla="*/ 611163 h 722928" name="connsiteY1336"/>
              <a:gd fmla="*/ 548164 w 712090" name="connsiteX1337"/>
              <a:gd fmla="*/ 626403 h 722928" name="connsiteY1337"/>
              <a:gd fmla="*/ 551767 w 712090" name="connsiteX1338"/>
              <a:gd fmla="*/ 639215 h 722928" name="connsiteY1338"/>
              <a:gd fmla="*/ 552305 w 712090" name="connsiteX1339"/>
              <a:gd fmla="*/ 637949 h 722928" name="connsiteY1339"/>
              <a:gd fmla="*/ 544800 w 712090" name="connsiteX1340"/>
              <a:gd fmla="*/ 607931 h 722928" name="connsiteY1340"/>
              <a:gd fmla="*/ 552305 w 712090" name="connsiteX1341"/>
              <a:gd fmla="*/ 607931 h 722928" name="connsiteY1341"/>
              <a:gd fmla="*/ 544800 w 712090" name="connsiteX1342"/>
              <a:gd fmla="*/ 667967 h 722928" name="connsiteY1342"/>
              <a:gd fmla="*/ 537296 w 712090" name="connsiteX1343"/>
              <a:gd fmla="*/ 667967 h 722928" name="connsiteY1343"/>
              <a:gd fmla="*/ 503525 w 712090" name="connsiteX1344"/>
              <a:gd fmla="*/ 675471 h 722928" name="connsiteY1344"/>
              <a:gd fmla="*/ 454746 w 712090" name="connsiteX1345"/>
              <a:gd fmla="*/ 705490 h 722928" name="connsiteY1345"/>
              <a:gd fmla="*/ 390957 w 712090" name="connsiteX1346"/>
              <a:gd fmla="*/ 720499 h 722928" name="connsiteY1346"/>
              <a:gd fmla="*/ 371258 w 712090" name="connsiteX1347"/>
              <a:gd fmla="*/ 702675 h 722928" name="connsiteY1347"/>
              <a:gd fmla="*/ 369125 w 712090" name="connsiteX1348"/>
              <a:gd fmla="*/ 699121 h 722928" name="connsiteY1348"/>
              <a:gd fmla="*/ 357743 w 712090" name="connsiteX1349"/>
              <a:gd fmla="*/ 690063 h 722928" name="connsiteY1349"/>
              <a:gd fmla="*/ 353512 w 712090" name="connsiteX1350"/>
              <a:gd fmla="*/ 648277 h 722928" name="connsiteY1350"/>
              <a:gd fmla="*/ 315904 w 712090" name="connsiteX1351"/>
              <a:gd fmla="*/ 637009 h 722928" name="connsiteY1351"/>
              <a:gd fmla="*/ 302741 w 712090" name="connsiteX1352"/>
              <a:gd fmla="*/ 632784 h 722928" name="connsiteY1352"/>
              <a:gd fmla="*/ 292536 w 712090" name="connsiteX1353"/>
              <a:gd fmla="*/ 627324 h 722928" name="connsiteY1353"/>
              <a:gd fmla="*/ 294481 w 712090" name="connsiteX1354"/>
              <a:gd fmla="*/ 631478 h 722928" name="connsiteY1354"/>
              <a:gd fmla="*/ 301625 w 712090" name="connsiteX1355"/>
              <a:gd fmla="*/ 637743 h 722928" name="connsiteY1355"/>
              <a:gd fmla="*/ 297815 w 712090" name="connsiteX1356"/>
              <a:gd fmla="*/ 641599 h 722928" name="connsiteY1356"/>
              <a:gd fmla="*/ 282575 w 712090" name="connsiteX1357"/>
              <a:gd fmla="*/ 626177 h 722928" name="connsiteY1357"/>
              <a:gd fmla="*/ 284527 w 712090" name="connsiteX1358"/>
              <a:gd fmla="*/ 622227 h 722928" name="connsiteY1358"/>
              <a:gd fmla="*/ 271069 w 712090" name="connsiteX1359"/>
              <a:gd fmla="*/ 612867 h 722928" name="connsiteY1359"/>
              <a:gd fmla="*/ 249386 w 712090" name="connsiteX1360"/>
              <a:gd fmla="*/ 605142 h 722928" name="connsiteY1360"/>
              <a:gd fmla="*/ 238150 w 712090" name="connsiteX1361"/>
              <a:gd fmla="*/ 606402 h 722928" name="connsiteY1361"/>
              <a:gd fmla="*/ 247133 w 712090" name="connsiteX1362"/>
              <a:gd fmla="*/ 621672 h 722928" name="connsiteY1362"/>
              <a:gd fmla="*/ 334399 w 712090" name="connsiteX1363"/>
              <a:gd fmla="*/ 648779 h 722928" name="connsiteY1363"/>
              <a:gd fmla="*/ 334399 w 712090" name="connsiteX1364"/>
              <a:gd fmla="*/ 656339 h 722928" name="connsiteY1364"/>
              <a:gd fmla="*/ 242402 w 712090" name="connsiteX1365"/>
              <a:gd fmla="*/ 626042 h 722928" name="connsiteY1365"/>
              <a:gd fmla="*/ 237611 w 712090" name="connsiteX1366"/>
              <a:gd fmla="*/ 617234 h 722928" name="connsiteY1366"/>
              <a:gd fmla="*/ 237979 w 712090" name="connsiteX1367"/>
              <a:gd fmla="*/ 629545 h 722928" name="connsiteY1367"/>
              <a:gd fmla="*/ 177006 w 712090" name="connsiteX1368"/>
              <a:gd fmla="*/ 641697 h 722928" name="connsiteY1368"/>
              <a:gd fmla="*/ 101600 w 712090" name="connsiteX1369"/>
              <a:gd fmla="*/ 536498 h 722928" name="connsiteY1369"/>
              <a:gd fmla="*/ 105370 w 712090" name="connsiteX1370"/>
              <a:gd fmla="*/ 533681 h 722928" name="connsiteY1370"/>
              <a:gd fmla="*/ 105963 w 712090" name="connsiteX1371"/>
              <a:gd fmla="*/ 534124 h 722928" name="connsiteY1371"/>
              <a:gd fmla="*/ 112823 w 712090" name="connsiteX1372"/>
              <a:gd fmla="*/ 516817 h 722928" name="connsiteY1372"/>
              <a:gd fmla="*/ 135387 w 712090" name="connsiteX1373"/>
              <a:gd fmla="*/ 498038 h 722928" name="connsiteY1373"/>
              <a:gd fmla="*/ 139148 w 712090" name="connsiteX1374"/>
              <a:gd fmla="*/ 475502 h 722928" name="connsiteY1374"/>
              <a:gd fmla="*/ 130216 w 712090" name="connsiteX1375"/>
              <a:gd fmla="*/ 433247 h 722928" name="connsiteY1375"/>
              <a:gd fmla="*/ 128588 w 712090" name="connsiteX1376"/>
              <a:gd fmla="*/ 430335 h 722928" name="connsiteY1376"/>
              <a:gd fmla="*/ 128588 w 712090" name="connsiteX1377"/>
              <a:gd fmla="*/ 433787 h 722928" name="connsiteY1377"/>
              <a:gd fmla="*/ 120650 w 712090" name="connsiteX1378"/>
              <a:gd fmla="*/ 433787 h 722928" name="connsiteY1378"/>
              <a:gd fmla="*/ 120650 w 712090" name="connsiteX1379"/>
              <a:gd fmla="*/ 418970 h 722928" name="connsiteY1379"/>
              <a:gd fmla="*/ 121786 w 712090" name="connsiteX1380"/>
              <a:gd fmla="*/ 418175 h 722928" name="connsiteY1380"/>
              <a:gd fmla="*/ 119580 w 712090" name="connsiteX1381"/>
              <a:gd fmla="*/ 414232 h 722928" name="connsiteY1381"/>
              <a:gd fmla="*/ 101540 w 712090" name="connsiteX1382"/>
              <a:gd fmla="*/ 407894 h 722928" name="connsiteY1382"/>
              <a:gd fmla="*/ 45129 w 712090" name="connsiteX1383"/>
              <a:gd fmla="*/ 411650 h 722928" name="connsiteY1383"/>
              <a:gd fmla="*/ 33670 w 712090" name="connsiteX1384"/>
              <a:gd fmla="*/ 405135 h 722928" name="connsiteY1384"/>
              <a:gd fmla="*/ 31035 w 712090" name="connsiteX1385"/>
              <a:gd fmla="*/ 400614 h 722928" name="connsiteY1385"/>
              <a:gd fmla="*/ 35889 w 712090" name="connsiteX1386"/>
              <a:gd fmla="*/ 416707 h 722928" name="connsiteY1386"/>
              <a:gd fmla="*/ 56469 w 712090" name="connsiteX1387"/>
              <a:gd fmla="*/ 442087 h 722928" name="connsiteY1387"/>
              <a:gd fmla="*/ 116341 w 712090" name="connsiteX1388"/>
              <a:gd fmla="*/ 438327 h 722928" name="connsiteY1388"/>
              <a:gd fmla="*/ 120083 w 712090" name="connsiteX1389"/>
              <a:gd fmla="*/ 445846 h 722928" name="connsiteY1389"/>
              <a:gd fmla="*/ 52727 w 712090" name="connsiteX1390"/>
              <a:gd fmla="*/ 445846 h 722928" name="connsiteY1390"/>
              <a:gd fmla="*/ 19050 w 712090" name="connsiteX1391"/>
              <a:gd fmla="*/ 389448 h 722928" name="connsiteY1391"/>
              <a:gd fmla="*/ 21389 w 712090" name="connsiteX1392"/>
              <a:gd fmla="*/ 384748 h 722928" name="connsiteY1392"/>
              <a:gd fmla="*/ 25557 w 712090" name="connsiteX1393"/>
              <a:gd fmla="*/ 385510 h 722928" name="connsiteY1393"/>
              <a:gd fmla="*/ 22564 w 712090" name="connsiteX1394"/>
              <a:gd fmla="*/ 366578 h 722928" name="connsiteY1394"/>
              <a:gd fmla="*/ 11282 w 712090" name="connsiteX1395"/>
              <a:gd fmla="*/ 321506 h 722928" name="connsiteY1395"/>
              <a:gd fmla="*/ 5938 w 712090" name="connsiteX1396"/>
              <a:gd fmla="*/ 300156 h 722928" name="connsiteY1396"/>
              <a:gd fmla="*/ 7521 w 712090" name="connsiteX1397"/>
              <a:gd fmla="*/ 298970 h 722928" name="connsiteY1397"/>
              <a:gd fmla="*/ 9198 w 712090" name="connsiteX1398"/>
              <a:gd fmla="*/ 283898 h 722928" name="connsiteY1398"/>
              <a:gd fmla="*/ 12222 w 712090" name="connsiteX1399"/>
              <a:gd fmla="*/ 304134 h 722928" name="connsiteY1399"/>
              <a:gd fmla="*/ 22564 w 712090" name="connsiteX1400"/>
              <a:gd fmla="*/ 332774 h 722928" name="connsiteY1400"/>
              <a:gd fmla="*/ 30086 w 712090" name="connsiteX1401"/>
              <a:gd fmla="*/ 381602 h 722928" name="connsiteY1401"/>
              <a:gd fmla="*/ 112823 w 712090" name="connsiteX1402"/>
              <a:gd fmla="*/ 400382 h 722928" name="connsiteY1402"/>
              <a:gd fmla="*/ 150430 w 712090" name="connsiteX1403"/>
              <a:gd fmla="*/ 498038 h 722928" name="connsiteY1403"/>
              <a:gd fmla="*/ 146670 w 712090" name="connsiteX1404"/>
              <a:gd fmla="*/ 498038 h 722928" name="connsiteY1404"/>
              <a:gd fmla="*/ 109121 w 712090" name="connsiteX1405"/>
              <a:gd fmla="*/ 533954 h 722928" name="connsiteY1405"/>
              <a:gd fmla="*/ 109112 w 712090" name="connsiteX1406"/>
              <a:gd fmla="*/ 536477 h 722928" name="connsiteY1406"/>
              <a:gd fmla="*/ 109140 w 712090" name="connsiteX1407"/>
              <a:gd fmla="*/ 536498 h 722928" name="connsiteY1407"/>
              <a:gd fmla="*/ 111591 w 712090" name="connsiteX1408"/>
              <a:gd fmla="*/ 554725 h 722928" name="connsiteY1408"/>
              <a:gd fmla="*/ 120344 w 712090" name="connsiteX1409"/>
              <a:gd fmla="*/ 568932 h 722928" name="connsiteY1409"/>
              <a:gd fmla="*/ 131627 w 712090" name="connsiteX1410"/>
              <a:gd fmla="*/ 584425 h 722928" name="connsiteY1410"/>
              <a:gd fmla="*/ 149902 w 712090" name="connsiteX1411"/>
              <a:gd fmla="*/ 604848 h 722928" name="connsiteY1411"/>
              <a:gd fmla="*/ 154042 w 712090" name="connsiteX1412"/>
              <a:gd fmla="*/ 606957 h 722928" name="connsiteY1412"/>
              <a:gd fmla="*/ 155046 w 712090" name="connsiteX1413"/>
              <a:gd fmla="*/ 606957 h 722928" name="connsiteY1413"/>
              <a:gd fmla="*/ 155715 w 712090" name="connsiteX1414"/>
              <a:gd fmla="*/ 607809 h 722928" name="connsiteY1414"/>
              <a:gd fmla="*/ 168849 w 712090" name="connsiteX1415"/>
              <a:gd fmla="*/ 614498 h 722928" name="connsiteY1415"/>
              <a:gd fmla="*/ 169862 w 712090" name="connsiteX1416"/>
              <a:gd fmla="*/ 614498 h 722928" name="connsiteY1416"/>
              <a:gd fmla="*/ 170764 w 712090" name="connsiteX1417"/>
              <a:gd fmla="*/ 615416 h 722928" name="connsiteY1417"/>
              <a:gd fmla="*/ 193503 w 712090" name="connsiteX1418"/>
              <a:gd fmla="*/ 616116 h 722928" name="connsiteY1418"/>
              <a:gd fmla="*/ 218124 w 712090" name="connsiteX1419"/>
              <a:gd fmla="*/ 606961 h 722928" name="connsiteY1419"/>
              <a:gd fmla="*/ 230608 w 712090" name="connsiteX1420"/>
              <a:gd fmla="*/ 604356 h 722928" name="connsiteY1420"/>
              <a:gd fmla="*/ 225988 w 712090" name="connsiteX1421"/>
              <a:gd fmla="*/ 595863 h 722928" name="connsiteY1421"/>
              <a:gd fmla="*/ 229726 w 712090" name="connsiteX1422"/>
              <a:gd fmla="*/ 592083 h 722928" name="connsiteY1422"/>
              <a:gd fmla="*/ 236253 w 712090" name="connsiteX1423"/>
              <a:gd fmla="*/ 603178 h 722928" name="connsiteY1423"/>
              <a:gd fmla="*/ 249621 w 712090" name="connsiteX1424"/>
              <a:gd fmla="*/ 600388 h 722928" name="connsiteY1424"/>
              <a:gd fmla="*/ 278296 w 712090" name="connsiteX1425"/>
              <a:gd fmla="*/ 610717 h 722928" name="connsiteY1425"/>
              <a:gd fmla="*/ 297055 w 712090" name="connsiteX1426"/>
              <a:gd fmla="*/ 623082 h 722928" name="connsiteY1426"/>
              <a:gd fmla="*/ 297391 w 712090" name="connsiteX1427"/>
              <a:gd fmla="*/ 621641 h 722928" name="connsiteY1427"/>
              <a:gd fmla="*/ 302021 w 712090" name="connsiteX1428"/>
              <a:gd fmla="*/ 624122 h 722928" name="connsiteY1428"/>
              <a:gd fmla="*/ 301680 w 712090" name="connsiteX1429"/>
              <a:gd fmla="*/ 626131 h 722928" name="connsiteY1429"/>
              <a:gd fmla="*/ 301801 w 712090" name="connsiteX1430"/>
              <a:gd fmla="*/ 626211 h 722928" name="connsiteY1430"/>
              <a:gd fmla="*/ 322703 w 712090" name="connsiteX1431"/>
              <a:gd fmla="*/ 631261 h 722928" name="connsiteY1431"/>
              <a:gd fmla="*/ 323056 w 712090" name="connsiteX1432"/>
              <a:gd fmla="*/ 630108 h 722928" name="connsiteY1432"/>
              <a:gd fmla="*/ 326529 w 712090" name="connsiteX1433"/>
              <a:gd fmla="*/ 630571 h 722928" name="connsiteY1433"/>
              <a:gd fmla="*/ 326785 w 712090" name="connsiteX1434"/>
              <a:gd fmla="*/ 632248 h 722928" name="connsiteY1434"/>
              <a:gd fmla="*/ 330947 w 712090" name="connsiteX1435"/>
              <a:gd fmla="*/ 633253 h 722928" name="connsiteY1435"/>
              <a:gd fmla="*/ 361033 w 712090" name="connsiteX1436"/>
              <a:gd fmla="*/ 640765 h 722928" name="connsiteY1436"/>
              <a:gd fmla="*/ 361033 w 712090" name="connsiteX1437"/>
              <a:gd fmla="*/ 644521 h 722928" name="connsiteY1437"/>
              <a:gd fmla="*/ 356332 w 712090" name="connsiteX1438"/>
              <a:gd fmla="*/ 678325 h 722928" name="connsiteY1438"/>
              <a:gd fmla="*/ 357210 w 712090" name="connsiteX1439"/>
              <a:gd fmla="*/ 679167 h 722928" name="connsiteY1439"/>
              <a:gd fmla="*/ 359063 w 712090" name="connsiteX1440"/>
              <a:gd fmla="*/ 674533 h 722928" name="connsiteY1440"/>
              <a:gd fmla="*/ 360939 w 712090" name="connsiteX1441"/>
              <a:gd fmla="*/ 675471 h 722928" name="connsiteY1441"/>
              <a:gd fmla="*/ 368480 w 712090" name="connsiteX1442"/>
              <a:gd fmla="*/ 689972 h 722928" name="connsiteY1442"/>
              <a:gd fmla="*/ 379837 w 712090" name="connsiteX1443"/>
              <a:gd fmla="*/ 700861 h 722928" name="connsiteY1443"/>
              <a:gd fmla="*/ 477617 w 712090" name="connsiteX1444"/>
              <a:gd fmla="*/ 678325 h 722928" name="connsiteY1444"/>
              <a:gd fmla="*/ 530268 w 712090" name="connsiteX1445"/>
              <a:gd fmla="*/ 633253 h 722928" name="connsiteY1445"/>
              <a:gd fmla="*/ 526507 w 712090" name="connsiteX1446"/>
              <a:gd fmla="*/ 605553 h 722928" name="connsiteY1446"/>
              <a:gd fmla="*/ 530454 w 712090" name="connsiteX1447"/>
              <a:gd fmla="*/ 592495 h 722928" name="connsiteY1447"/>
              <a:gd fmla="*/ 526051 w 712090" name="connsiteX1448"/>
              <a:gd fmla="*/ 588833 h 722928" name="connsiteY1448"/>
              <a:gd fmla="*/ 529816 w 712090" name="connsiteX1449"/>
              <a:gd fmla="*/ 585076 h 722928" name="connsiteY1449"/>
              <a:gd fmla="*/ 531906 w 712090" name="connsiteX1450"/>
              <a:gd fmla="*/ 587692 h 722928" name="connsiteY1450"/>
              <a:gd fmla="*/ 534028 w 712090" name="connsiteX1451"/>
              <a:gd fmla="*/ 580669 h 722928" name="connsiteY1451"/>
              <a:gd fmla="*/ 575397 w 712090" name="connsiteX1452"/>
              <a:gd fmla="*/ 524329 h 722928" name="connsiteY1452"/>
              <a:gd fmla="*/ 605483 w 712090" name="connsiteX1453"/>
              <a:gd fmla="*/ 490526 h 722928" name="connsiteY1453"/>
              <a:gd fmla="*/ 638860 w 712090" name="connsiteX1454"/>
              <a:gd fmla="*/ 500385 h 722928" name="connsiteY1454"/>
              <a:gd fmla="*/ 649188 w 712090" name="connsiteX1455"/>
              <a:gd fmla="*/ 501190 h 722928" name="connsiteY1455"/>
              <a:gd fmla="*/ 646697 w 712090" name="connsiteX1456"/>
              <a:gd fmla="*/ 494236 h 722928" name="connsiteY1456"/>
              <a:gd fmla="*/ 650457 w 712090" name="connsiteX1457"/>
              <a:gd fmla="*/ 494236 h 722928" name="connsiteY1457"/>
              <a:gd fmla="*/ 653378 w 712090" name="connsiteX1458"/>
              <a:gd fmla="*/ 501517 h 722928" name="connsiteY1458"/>
              <a:gd fmla="*/ 654667 w 712090" name="connsiteX1459"/>
              <a:gd fmla="*/ 501617 h 722928" name="connsiteY1459"/>
              <a:gd fmla="*/ 661505 w 712090" name="connsiteX1460"/>
              <a:gd fmla="*/ 496475 h 722928" name="connsiteY1460"/>
              <a:gd fmla="*/ 660004 w 712090" name="connsiteX1461"/>
              <a:gd fmla="*/ 495832 h 722928" name="connsiteY1461"/>
              <a:gd fmla="*/ 660930 w 712090" name="connsiteX1462"/>
              <a:gd fmla="*/ 491466 h 722928" name="connsiteY1462"/>
              <a:gd fmla="*/ 664715 w 712090" name="connsiteX1463"/>
              <a:gd fmla="*/ 494062 h 722928" name="connsiteY1463"/>
              <a:gd fmla="*/ 669416 w 712090" name="connsiteX1464"/>
              <a:gd fmla="*/ 490526 h 722928" name="connsiteY1464"/>
              <a:gd fmla="*/ 695742 w 712090" name="connsiteX1465"/>
              <a:gd fmla="*/ 359066 h 722928" name="connsiteY1465"/>
              <a:gd fmla="*/ 624287 w 712090" name="connsiteX1466"/>
              <a:gd fmla="*/ 332774 h 722928" name="connsiteY1466"/>
              <a:gd fmla="*/ 613004 w 712090" name="connsiteX1467"/>
              <a:gd fmla="*/ 302726 h 722928" name="connsiteY1467"/>
              <a:gd fmla="*/ 613004 w 712090" name="connsiteX1468"/>
              <a:gd fmla="*/ 229172 h 722928" name="connsiteY1468"/>
              <a:gd fmla="*/ 604485 w 712090" name="connsiteX1469"/>
              <a:gd fmla="*/ 232094 h 722928" name="connsiteY1469"/>
              <a:gd fmla="*/ 600692 w 712090" name="connsiteX1470"/>
              <a:gd fmla="*/ 228308 h 722928" name="connsiteY1470"/>
              <a:gd fmla="*/ 613004 w 712090" name="connsiteX1471"/>
              <a:gd fmla="*/ 224375 h 722928" name="connsiteY1471"/>
              <a:gd fmla="*/ 613004 w 712090" name="connsiteX1472"/>
              <a:gd fmla="*/ 216338 h 722928" name="connsiteY1472"/>
              <a:gd fmla="*/ 616178 w 712090" name="connsiteX1473"/>
              <a:gd fmla="*/ 186759 h 722928" name="connsiteY1473"/>
              <a:gd fmla="*/ 619654 w 712090" name="connsiteX1474"/>
              <a:gd fmla="*/ 184948 h 722928" name="connsiteY1474"/>
              <a:gd fmla="*/ 619654 w 712090" name="connsiteX1475"/>
              <a:gd fmla="*/ 182856 h 722928" name="connsiteY1475"/>
              <a:gd fmla="*/ 623358 w 712090" name="connsiteX1476"/>
              <a:gd fmla="*/ 179205 h 722928" name="connsiteY1476"/>
              <a:gd fmla="*/ 623714 w 712090" name="connsiteX1477"/>
              <a:gd fmla="*/ 182832 h 722928" name="connsiteY1477"/>
              <a:gd fmla="*/ 624287 w 712090" name="connsiteX1478"/>
              <a:gd fmla="*/ 182534 h 722928" name="connsiteY1478"/>
              <a:gd fmla="*/ 634824 w 712090" name="connsiteX1479"/>
              <a:gd fmla="*/ 184692 h 722928" name="connsiteY1479"/>
              <a:gd fmla="*/ 635000 w 712090" name="connsiteX1480"/>
              <a:gd fmla="*/ 182565 h 722928" name="connsiteY1480"/>
              <a:gd fmla="*/ 638175 w 712090" name="connsiteX1481"/>
              <a:gd fmla="*/ 182565 h 722928" name="connsiteY1481"/>
              <a:gd fmla="*/ 637946 w 712090" name="connsiteX1482"/>
              <a:gd fmla="*/ 185332 h 722928" name="connsiteY1482"/>
              <a:gd fmla="*/ 642620 w 712090" name="connsiteX1483"/>
              <a:gd fmla="*/ 186290 h 722928" name="connsiteY1483"/>
              <a:gd fmla="*/ 650818 w 712090" name="connsiteX1484"/>
              <a:gd fmla="*/ 185733 h 722928" name="connsiteY1484"/>
              <a:gd fmla="*/ 654050 w 712090" name="connsiteX1485"/>
              <a:gd fmla="*/ 174672 h 722928" name="connsiteY1485"/>
              <a:gd fmla="*/ 657032 w 712090" name="connsiteX1486"/>
              <a:gd fmla="*/ 172172 h 722928" name="connsiteY1486"/>
              <a:gd fmla="*/ 655314 w 712090" name="connsiteX1487"/>
              <a:gd fmla="*/ 161876 h 722928" name="connsiteY1487"/>
              <a:gd fmla="*/ 646852 w 712090" name="connsiteX1488"/>
              <a:gd fmla="*/ 144974 h 722928" name="connsiteY1488"/>
              <a:gd fmla="*/ 613004 w 712090" name="connsiteX1489"/>
              <a:gd fmla="*/ 103658 h 722928" name="connsiteY1489"/>
              <a:gd fmla="*/ 530268 w 712090" name="connsiteX1490"/>
              <a:gd fmla="*/ 39806 h 722928" name="connsiteY1490"/>
              <a:gd fmla="*/ 500181 w 712090" name="connsiteX1491"/>
              <a:gd fmla="*/ 62342 h 722928" name="connsiteY1491"/>
              <a:gd fmla="*/ 458813 w 712090" name="connsiteX1492"/>
              <a:gd fmla="*/ 99902 h 722928" name="connsiteY1492"/>
              <a:gd fmla="*/ 455052 w 712090" name="connsiteX1493"/>
              <a:gd fmla="*/ 99902 h 722928" name="connsiteY1493"/>
              <a:gd fmla="*/ 376076 w 712090" name="connsiteX1494"/>
              <a:gd fmla="*/ 66098 h 722928" name="connsiteY1494"/>
              <a:gd fmla="*/ 323426 w 712090" name="connsiteX1495"/>
              <a:gd fmla="*/ 73610 h 722928" name="connsiteY1495"/>
              <a:gd fmla="*/ 297100 w 712090" name="connsiteX1496"/>
              <a:gd fmla="*/ 17270 h 722928" name="connsiteY1496"/>
              <a:gd fmla="*/ 199320 w 712090" name="connsiteX1497"/>
              <a:gd fmla="*/ 39806 h 722928" name="connsiteY1497"/>
              <a:gd fmla="*/ 165473 w 712090" name="connsiteX1498"/>
              <a:gd fmla="*/ 62342 h 722928" name="connsiteY1498"/>
              <a:gd fmla="*/ 165473 w 712090" name="connsiteX1499"/>
              <a:gd fmla="*/ 72084 h 722928" name="connsiteY1499"/>
              <a:gd fmla="*/ 169822 w 712090" name="connsiteX1500"/>
              <a:gd fmla="*/ 77738 h 722928" name="connsiteY1500"/>
              <a:gd fmla="*/ 170391 w 712090" name="connsiteX1501"/>
              <a:gd fmla="*/ 77738 h 722928" name="connsiteY1501"/>
              <a:gd fmla="*/ 170568 w 712090" name="connsiteX1502"/>
              <a:gd fmla="*/ 78709 h 722928" name="connsiteY1502"/>
              <a:gd fmla="*/ 176756 w 712090" name="connsiteX1503"/>
              <a:gd fmla="*/ 86756 h 722928" name="connsiteY1503"/>
              <a:gd fmla="*/ 199320 w 712090" name="connsiteX1504"/>
              <a:gd fmla="*/ 111170 h 722928" name="connsiteY1504"/>
              <a:gd fmla="*/ 199320 w 712090" name="connsiteX1505"/>
              <a:gd fmla="*/ 114926 h 722928" name="connsiteY1505"/>
              <a:gd fmla="*/ 178206 w 712090" name="connsiteX1506"/>
              <a:gd fmla="*/ 133981 h 722928" name="connsiteY1506"/>
              <a:gd fmla="*/ 180379 w 712090" name="connsiteX1507"/>
              <a:gd fmla="*/ 137806 h 722928" name="connsiteY1507"/>
              <a:gd fmla="*/ 176609 w 712090" name="connsiteX1508"/>
              <a:gd fmla="*/ 141598 h 722928" name="connsiteY1508"/>
              <a:gd fmla="*/ 173779 w 712090" name="connsiteX1509"/>
              <a:gd fmla="*/ 137976 h 722928" name="connsiteY1509"/>
              <a:gd fmla="*/ 160302 w 712090" name="connsiteX1510"/>
              <a:gd fmla="*/ 150138 h 722928" name="connsiteY1510"/>
              <a:gd fmla="*/ 135387 w 712090" name="connsiteX1511"/>
              <a:gd fmla="*/ 193802 h 722928" name="connsiteY1511"/>
              <a:gd fmla="*/ 112823 w 712090" name="connsiteX1512"/>
              <a:gd fmla="*/ 250142 h 722928" name="connsiteY1512"/>
              <a:gd fmla="*/ 63933 w 712090" name="connsiteX1513"/>
              <a:gd fmla="*/ 246386 h 722928" name="connsiteY1513"/>
              <a:gd fmla="*/ 11282 w 712090" name="connsiteX1514"/>
              <a:gd fmla="*/ 265166 h 722928" name="connsiteY1514"/>
              <a:gd fmla="*/ 9198 w 712090" name="connsiteX1515"/>
              <a:gd fmla="*/ 283898 h 722928" name="connsiteY1515"/>
              <a:gd fmla="*/ 7521 w 712090" name="connsiteX1516"/>
              <a:gd fmla="*/ 272678 h 722928" name="connsiteY1516"/>
              <a:gd fmla="*/ 5232 w 712090" name="connsiteX1517"/>
              <a:gd fmla="*/ 273821 h 722928" name="connsiteY1517"/>
              <a:gd fmla="*/ 7521 w 712090" name="connsiteX1518"/>
              <a:gd fmla="*/ 262818 h 722928" name="connsiteY1518"/>
              <a:gd fmla="*/ 26325 w 712090" name="connsiteX1519"/>
              <a:gd fmla="*/ 235118 h 722928" name="connsiteY1519"/>
              <a:gd fmla="*/ 67694 w 712090" name="connsiteX1520"/>
              <a:gd fmla="*/ 242630 h 722928" name="connsiteY1520"/>
              <a:gd fmla="*/ 94019 w 712090" name="connsiteX1521"/>
              <a:gd fmla="*/ 250142 h 722928" name="connsiteY1521"/>
              <a:gd fmla="*/ 116583 w 712090" name="connsiteX1522"/>
              <a:gd fmla="*/ 231362 h 722928" name="connsiteY1522"/>
              <a:gd fmla="*/ 157952 w 712090" name="connsiteX1523"/>
              <a:gd fmla="*/ 144974 h 722928" name="connsiteY1523"/>
              <a:gd fmla="*/ 168950 w 712090" name="connsiteX1524"/>
              <a:gd fmla="*/ 131793 h 722928" name="connsiteY1524"/>
              <a:gd fmla="*/ 166241 w 712090" name="connsiteX1525"/>
              <a:gd fmla="*/ 128325 h 722928" name="connsiteY1525"/>
              <a:gd fmla="*/ 161528 w 712090" name="connsiteX1526"/>
              <a:gd fmla="*/ 115052 h 722928" name="connsiteY1526"/>
              <a:gd fmla="*/ 153987 w 712090" name="connsiteX1527"/>
              <a:gd fmla="*/ 80920 h 722928" name="connsiteY1527"/>
              <a:gd fmla="*/ 161528 w 712090" name="connsiteX1528"/>
              <a:gd fmla="*/ 80920 h 722928" name="connsiteY1528"/>
              <a:gd fmla="*/ 165298 w 712090" name="connsiteX1529"/>
              <a:gd fmla="*/ 111259 h 722928" name="connsiteY1529"/>
              <a:gd fmla="*/ 173717 w 712090" name="connsiteX1530"/>
              <a:gd fmla="*/ 126079 h 722928" name="connsiteY1530"/>
              <a:gd fmla="*/ 176756 w 712090" name="connsiteX1531"/>
              <a:gd fmla="*/ 122438 h 722928" name="connsiteY1531"/>
              <a:gd fmla="*/ 188038 w 712090" name="connsiteX1532"/>
              <a:gd fmla="*/ 114456 h 722928" name="connsiteY1532"/>
              <a:gd fmla="*/ 188038 w 712090" name="connsiteX1533"/>
              <a:gd fmla="*/ 109143 h 722928" name="connsiteY1533"/>
              <a:gd fmla="*/ 185208 w 712090" name="connsiteX1534"/>
              <a:gd fmla="*/ 112053 h 722928" name="connsiteY1534"/>
              <a:gd fmla="*/ 181504 w 712090" name="connsiteX1535"/>
              <a:gd fmla="*/ 108243 h 722928" name="connsiteY1535"/>
              <a:gd fmla="*/ 181504 w 712090" name="connsiteX1536"/>
              <a:gd fmla="*/ 100623 h 722928" name="connsiteY1536"/>
              <a:gd fmla="*/ 181874 w 712090" name="connsiteX1537"/>
              <a:gd fmla="*/ 96818 h 722928" name="connsiteY1537"/>
              <a:gd fmla="*/ 171837 w 712090" name="connsiteX1538"/>
              <a:gd fmla="*/ 85679 h 722928" name="connsiteY1538"/>
              <a:gd fmla="*/ 174096 w 712090" name="connsiteX1539"/>
              <a:gd fmla="*/ 98086 h 722928" name="connsiteY1539"/>
              <a:gd fmla="*/ 177800 w 712090" name="connsiteX1540"/>
              <a:gd fmla="*/ 115595 h 722928" name="connsiteY1540"/>
              <a:gd fmla="*/ 170391 w 712090" name="connsiteX1541"/>
              <a:gd fmla="*/ 119380 h 722928" name="connsiteY1541"/>
              <a:gd fmla="*/ 166906 w 712090" name="connsiteX1542"/>
              <a:gd fmla="*/ 80208 h 722928" name="connsiteY1542"/>
              <a:gd fmla="*/ 154191 w 712090" name="connsiteX1543"/>
              <a:gd fmla="*/ 66098 h 722928" name="connsiteY1543"/>
              <a:gd fmla="*/ 154191 w 712090" name="connsiteX1544"/>
              <a:gd fmla="*/ 62342 h 722928" name="connsiteY1544"/>
              <a:gd fmla="*/ 267014 w 712090" name="connsiteX1545"/>
              <a:gd fmla="*/ 2246 h 722928" name="connsiteY1545"/>
              <a:gd fmla="*/ 284878 w 712090" name="connsiteX1546"/>
              <a:gd fmla="*/ 368 h 722928" name="connsiteY15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b="b" l="l" r="r" t="t"/>
            <a:pathLst>
              <a:path h="722928" w="712090">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7" name="矩形 47"/>
          <p:cNvSpPr>
            <a:spLocks noChangeArrowheads="1"/>
          </p:cNvSpPr>
          <p:nvPr/>
        </p:nvSpPr>
        <p:spPr bwMode="auto">
          <a:xfrm>
            <a:off x="1621396" y="5134788"/>
            <a:ext cx="5103134"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在此录入上述图表的描述说明，在此录入上述图表的综合描述说明，在此录入上述图表的综合描述说明。在此录入上述图表的描述说明，在此录入上述图表的综合描述说明。</a:t>
            </a:r>
          </a:p>
        </p:txBody>
      </p:sp>
    </p:spTree>
    <p:extLst>
      <p:ext uri="{BB962C8B-B14F-4D97-AF65-F5344CB8AC3E}">
        <p14:creationId val="184736458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4" presetSubtype="10">
                                  <p:stCondLst>
                                    <p:cond delay="0"/>
                                  </p:stCondLst>
                                  <p:childTnLst>
                                    <p:set>
                                      <p:cBhvr>
                                        <p:cTn dur="1" fill="hold" id="11">
                                          <p:stCondLst>
                                            <p:cond delay="0"/>
                                          </p:stCondLst>
                                        </p:cTn>
                                        <p:tgtEl>
                                          <p:spTgt spid="2"/>
                                        </p:tgtEl>
                                        <p:attrNameLst>
                                          <p:attrName>style.visibility</p:attrName>
                                        </p:attrNameLst>
                                      </p:cBhvr>
                                      <p:to>
                                        <p:strVal val="visible"/>
                                      </p:to>
                                    </p:set>
                                    <p:animEffect filter="randombar(horizontal)" transition="in">
                                      <p:cBhvr>
                                        <p:cTn dur="750" id="12"/>
                                        <p:tgtEl>
                                          <p:spTgt spid="2"/>
                                        </p:tgtEl>
                                      </p:cBhvr>
                                    </p:animEffect>
                                  </p:childTnLst>
                                </p:cTn>
                              </p:par>
                            </p:childTnLst>
                          </p:cTn>
                        </p:par>
                        <p:par>
                          <p:cTn fill="hold" id="13" nodeType="afterGroup">
                            <p:stCondLst>
                              <p:cond delay="1250"/>
                            </p:stCondLst>
                            <p:childTnLst>
                              <p:par>
                                <p:cTn fill="hold" id="14" nodeType="afterEffect" presetClass="entr" presetID="2" presetSubtype="4">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additive="base">
                                        <p:cTn dur="500" fill="hold" id="16"/>
                                        <p:tgtEl>
                                          <p:spTgt spid="35"/>
                                        </p:tgtEl>
                                        <p:attrNameLst>
                                          <p:attrName>ppt_x</p:attrName>
                                        </p:attrNameLst>
                                      </p:cBhvr>
                                      <p:tavLst>
                                        <p:tav tm="0">
                                          <p:val>
                                            <p:strVal val="#ppt_x"/>
                                          </p:val>
                                        </p:tav>
                                        <p:tav tm="100000">
                                          <p:val>
                                            <p:strVal val="#ppt_x"/>
                                          </p:val>
                                        </p:tav>
                                      </p:tavLst>
                                    </p:anim>
                                    <p:anim calcmode="lin" valueType="num">
                                      <p:cBhvr additive="base">
                                        <p:cTn dur="500" fill="hold" id="17"/>
                                        <p:tgtEl>
                                          <p:spTgt spid="3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fill="hold" id="19" nodeType="afterEffect" presetClass="entr" presetID="10" presetSubtype="0">
                                  <p:stCondLst>
                                    <p:cond delay="0"/>
                                  </p:stCondLst>
                                  <p:childTnLst>
                                    <p:set>
                                      <p:cBhvr>
                                        <p:cTn dur="1" fill="hold" id="20">
                                          <p:stCondLst>
                                            <p:cond delay="0"/>
                                          </p:stCondLst>
                                        </p:cTn>
                                        <p:tgtEl>
                                          <p:spTgt spid="40"/>
                                        </p:tgtEl>
                                        <p:attrNameLst>
                                          <p:attrName>style.visibility</p:attrName>
                                        </p:attrNameLst>
                                      </p:cBhvr>
                                      <p:to>
                                        <p:strVal val="visible"/>
                                      </p:to>
                                    </p:set>
                                    <p:animEffect filter="fade" transition="in">
                                      <p:cBhvr>
                                        <p:cTn dur="500" id="21"/>
                                        <p:tgtEl>
                                          <p:spTgt spid="40"/>
                                        </p:tgtEl>
                                      </p:cBhvr>
                                    </p:animEffect>
                                  </p:childTnLst>
                                </p:cTn>
                              </p:par>
                              <p:par>
                                <p:cTn fill="hold" grpId="0" id="22" nodeType="withEffect" presetClass="entr" presetID="10" presetSubtype="0">
                                  <p:stCondLst>
                                    <p:cond delay="250"/>
                                  </p:stCondLst>
                                  <p:childTnLst>
                                    <p:set>
                                      <p:cBhvr>
                                        <p:cTn dur="1" fill="hold" id="23">
                                          <p:stCondLst>
                                            <p:cond delay="0"/>
                                          </p:stCondLst>
                                        </p:cTn>
                                        <p:tgtEl>
                                          <p:spTgt spid="43"/>
                                        </p:tgtEl>
                                        <p:attrNameLst>
                                          <p:attrName>style.visibility</p:attrName>
                                        </p:attrNameLst>
                                      </p:cBhvr>
                                      <p:to>
                                        <p:strVal val="visible"/>
                                      </p:to>
                                    </p:set>
                                    <p:animEffect filter="fade" transition="in">
                                      <p:cBhvr>
                                        <p:cTn dur="500" id="24"/>
                                        <p:tgtEl>
                                          <p:spTgt spid="43"/>
                                        </p:tgtEl>
                                      </p:cBhvr>
                                    </p:animEffect>
                                  </p:childTnLst>
                                </p:cTn>
                              </p:par>
                              <p:par>
                                <p:cTn fill="hold" id="25" nodeType="withEffect" presetClass="entr" presetID="10" presetSubtype="0">
                                  <p:stCondLst>
                                    <p:cond delay="250"/>
                                  </p:stCondLst>
                                  <p:childTnLst>
                                    <p:set>
                                      <p:cBhvr>
                                        <p:cTn dur="1" fill="hold" id="26">
                                          <p:stCondLst>
                                            <p:cond delay="0"/>
                                          </p:stCondLst>
                                        </p:cTn>
                                        <p:tgtEl>
                                          <p:spTgt spid="38"/>
                                        </p:tgtEl>
                                        <p:attrNameLst>
                                          <p:attrName>style.visibility</p:attrName>
                                        </p:attrNameLst>
                                      </p:cBhvr>
                                      <p:to>
                                        <p:strVal val="visible"/>
                                      </p:to>
                                    </p:set>
                                    <p:animEffect filter="fade" transition="in">
                                      <p:cBhvr>
                                        <p:cTn dur="500" id="27"/>
                                        <p:tgtEl>
                                          <p:spTgt spid="38"/>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58"/>
                                        </p:tgtEl>
                                        <p:attrNameLst>
                                          <p:attrName>style.visibility</p:attrName>
                                        </p:attrNameLst>
                                      </p:cBhvr>
                                      <p:to>
                                        <p:strVal val="visible"/>
                                      </p:to>
                                    </p:set>
                                    <p:animEffect filter="fade" transition="in">
                                      <p:cBhvr>
                                        <p:cTn dur="500" id="30"/>
                                        <p:tgtEl>
                                          <p:spTgt spid="58"/>
                                        </p:tgtEl>
                                      </p:cBhvr>
                                    </p:animEffect>
                                  </p:childTnLst>
                                </p:cTn>
                              </p:par>
                            </p:childTnLst>
                          </p:cTn>
                        </p:par>
                        <p:par>
                          <p:cTn fill="hold" id="31" nodeType="afterGroup">
                            <p:stCondLst>
                              <p:cond delay="2500"/>
                            </p:stCondLst>
                            <p:childTnLst>
                              <p:par>
                                <p:cTn fill="hold" grpId="0" id="32" nodeType="afterEffect" presetClass="entr" presetID="16" presetSubtype="37">
                                  <p:stCondLst>
                                    <p:cond delay="100"/>
                                  </p:stCondLst>
                                  <p:childTnLst>
                                    <p:set>
                                      <p:cBhvr>
                                        <p:cTn dur="1" fill="hold" id="33">
                                          <p:stCondLst>
                                            <p:cond delay="0"/>
                                          </p:stCondLst>
                                        </p:cTn>
                                        <p:tgtEl>
                                          <p:spTgt spid="37"/>
                                        </p:tgtEl>
                                        <p:attrNameLst>
                                          <p:attrName>style.visibility</p:attrName>
                                        </p:attrNameLst>
                                      </p:cBhvr>
                                      <p:to>
                                        <p:strVal val="visible"/>
                                      </p:to>
                                    </p:set>
                                    <p:animEffect filter="barn(outVertical)" transition="in">
                                      <p:cBhvr>
                                        <p:cTn dur="500" id="34"/>
                                        <p:tgtEl>
                                          <p:spTgt spid="37"/>
                                        </p:tgtEl>
                                      </p:cBhvr>
                                    </p:animEffect>
                                  </p:childTnLst>
                                </p:cTn>
                              </p:par>
                            </p:childTnLst>
                          </p:cTn>
                        </p:par>
                        <p:par>
                          <p:cTn fill="hold" id="35" nodeType="afterGroup">
                            <p:stCondLst>
                              <p:cond delay="3100"/>
                            </p:stCondLst>
                            <p:childTnLst>
                              <p:par>
                                <p:cTn fill="hold" grpId="0" id="36" nodeType="afterEffect" presetClass="entr" presetID="2" presetSubtype="8">
                                  <p:stCondLst>
                                    <p:cond delay="0"/>
                                  </p:stCondLst>
                                  <p:childTnLst>
                                    <p:set>
                                      <p:cBhvr>
                                        <p:cTn dur="1" fill="hold" id="37">
                                          <p:stCondLst>
                                            <p:cond delay="0"/>
                                          </p:stCondLst>
                                        </p:cTn>
                                        <p:tgtEl>
                                          <p:spTgt spid="81"/>
                                        </p:tgtEl>
                                        <p:attrNameLst>
                                          <p:attrName>style.visibility</p:attrName>
                                        </p:attrNameLst>
                                      </p:cBhvr>
                                      <p:to>
                                        <p:strVal val="visible"/>
                                      </p:to>
                                    </p:set>
                                    <p:anim calcmode="lin" valueType="num">
                                      <p:cBhvr additive="base">
                                        <p:cTn dur="500" fill="hold" id="38"/>
                                        <p:tgtEl>
                                          <p:spTgt spid="81"/>
                                        </p:tgtEl>
                                        <p:attrNameLst>
                                          <p:attrName>ppt_x</p:attrName>
                                        </p:attrNameLst>
                                      </p:cBhvr>
                                      <p:tavLst>
                                        <p:tav tm="0">
                                          <p:val>
                                            <p:strVal val="0-#ppt_w/2"/>
                                          </p:val>
                                        </p:tav>
                                        <p:tav tm="100000">
                                          <p:val>
                                            <p:strVal val="#ppt_x"/>
                                          </p:val>
                                        </p:tav>
                                      </p:tavLst>
                                    </p:anim>
                                    <p:anim calcmode="lin" valueType="num">
                                      <p:cBhvr additive="base">
                                        <p:cTn dur="500" fill="hold" id="39"/>
                                        <p:tgtEl>
                                          <p:spTgt spid="81"/>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600"/>
                            </p:stCondLst>
                            <p:childTnLst>
                              <p:par>
                                <p:cTn fill="hold" grpId="0" id="41" nodeType="afterEffect" presetClass="entr" presetID="16" presetSubtype="37">
                                  <p:stCondLst>
                                    <p:cond delay="0"/>
                                  </p:stCondLst>
                                  <p:childTnLst>
                                    <p:set>
                                      <p:cBhvr>
                                        <p:cTn dur="1" fill="hold" id="42">
                                          <p:stCondLst>
                                            <p:cond delay="0"/>
                                          </p:stCondLst>
                                        </p:cTn>
                                        <p:tgtEl>
                                          <p:spTgt spid="83"/>
                                        </p:tgtEl>
                                        <p:attrNameLst>
                                          <p:attrName>style.visibility</p:attrName>
                                        </p:attrNameLst>
                                      </p:cBhvr>
                                      <p:to>
                                        <p:strVal val="visible"/>
                                      </p:to>
                                    </p:set>
                                    <p:animEffect filter="barn(outVertical)" transition="in">
                                      <p:cBhvr>
                                        <p:cTn dur="500" id="43"/>
                                        <p:tgtEl>
                                          <p:spTgt spid="83"/>
                                        </p:tgtEl>
                                      </p:cBhvr>
                                    </p:animEffect>
                                  </p:childTnLst>
                                </p:cTn>
                              </p:par>
                            </p:childTnLst>
                          </p:cTn>
                        </p:par>
                        <p:par>
                          <p:cTn fill="hold" id="44" nodeType="afterGroup">
                            <p:stCondLst>
                              <p:cond delay="4100"/>
                            </p:stCondLst>
                            <p:childTnLst>
                              <p:par>
                                <p:cTn fill="hold" grpId="0" id="45" nodeType="afterEffect" presetClass="entr" presetID="2" presetSubtype="8">
                                  <p:stCondLst>
                                    <p:cond delay="0"/>
                                  </p:stCondLst>
                                  <p:childTnLst>
                                    <p:set>
                                      <p:cBhvr>
                                        <p:cTn dur="1" fill="hold" id="46">
                                          <p:stCondLst>
                                            <p:cond delay="0"/>
                                          </p:stCondLst>
                                        </p:cTn>
                                        <p:tgtEl>
                                          <p:spTgt spid="84"/>
                                        </p:tgtEl>
                                        <p:attrNameLst>
                                          <p:attrName>style.visibility</p:attrName>
                                        </p:attrNameLst>
                                      </p:cBhvr>
                                      <p:to>
                                        <p:strVal val="visible"/>
                                      </p:to>
                                    </p:set>
                                    <p:anim calcmode="lin" valueType="num">
                                      <p:cBhvr additive="base">
                                        <p:cTn dur="500" fill="hold" id="47"/>
                                        <p:tgtEl>
                                          <p:spTgt spid="84"/>
                                        </p:tgtEl>
                                        <p:attrNameLst>
                                          <p:attrName>ppt_x</p:attrName>
                                        </p:attrNameLst>
                                      </p:cBhvr>
                                      <p:tavLst>
                                        <p:tav tm="0">
                                          <p:val>
                                            <p:strVal val="0-#ppt_w/2"/>
                                          </p:val>
                                        </p:tav>
                                        <p:tav tm="100000">
                                          <p:val>
                                            <p:strVal val="#ppt_x"/>
                                          </p:val>
                                        </p:tav>
                                      </p:tavLst>
                                    </p:anim>
                                    <p:anim calcmode="lin" valueType="num">
                                      <p:cBhvr additive="base">
                                        <p:cTn dur="500" fill="hold" id="48"/>
                                        <p:tgtEl>
                                          <p:spTgt spid="84"/>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600"/>
                            </p:stCondLst>
                            <p:childTnLst>
                              <p:par>
                                <p:cTn fill="hold" grpId="0" id="50" nodeType="afterEffect" presetClass="entr" presetID="16" presetSubtype="37">
                                  <p:stCondLst>
                                    <p:cond delay="0"/>
                                  </p:stCondLst>
                                  <p:childTnLst>
                                    <p:set>
                                      <p:cBhvr>
                                        <p:cTn dur="1" fill="hold" id="51">
                                          <p:stCondLst>
                                            <p:cond delay="0"/>
                                          </p:stCondLst>
                                        </p:cTn>
                                        <p:tgtEl>
                                          <p:spTgt spid="85"/>
                                        </p:tgtEl>
                                        <p:attrNameLst>
                                          <p:attrName>style.visibility</p:attrName>
                                        </p:attrNameLst>
                                      </p:cBhvr>
                                      <p:to>
                                        <p:strVal val="visible"/>
                                      </p:to>
                                    </p:set>
                                    <p:animEffect filter="barn(outVertical)" transition="in">
                                      <p:cBhvr>
                                        <p:cTn dur="500" id="52"/>
                                        <p:tgtEl>
                                          <p:spTgt spid="85"/>
                                        </p:tgtEl>
                                      </p:cBhvr>
                                    </p:animEffect>
                                  </p:childTnLst>
                                </p:cTn>
                              </p:par>
                            </p:childTnLst>
                          </p:cTn>
                        </p:par>
                        <p:par>
                          <p:cTn fill="hold" id="53" nodeType="afterGroup">
                            <p:stCondLst>
                              <p:cond delay="5100"/>
                            </p:stCondLst>
                            <p:childTnLst>
                              <p:par>
                                <p:cTn fill="hold" grpId="0" id="54" nodeType="afterEffect" presetClass="entr" presetID="2" presetSubtype="8">
                                  <p:stCondLst>
                                    <p:cond delay="0"/>
                                  </p:stCondLst>
                                  <p:childTnLst>
                                    <p:set>
                                      <p:cBhvr>
                                        <p:cTn dur="1" fill="hold" id="55">
                                          <p:stCondLst>
                                            <p:cond delay="0"/>
                                          </p:stCondLst>
                                        </p:cTn>
                                        <p:tgtEl>
                                          <p:spTgt spid="86"/>
                                        </p:tgtEl>
                                        <p:attrNameLst>
                                          <p:attrName>style.visibility</p:attrName>
                                        </p:attrNameLst>
                                      </p:cBhvr>
                                      <p:to>
                                        <p:strVal val="visible"/>
                                      </p:to>
                                    </p:set>
                                    <p:anim calcmode="lin" valueType="num">
                                      <p:cBhvr additive="base">
                                        <p:cTn dur="500" fill="hold" id="56"/>
                                        <p:tgtEl>
                                          <p:spTgt spid="86"/>
                                        </p:tgtEl>
                                        <p:attrNameLst>
                                          <p:attrName>ppt_x</p:attrName>
                                        </p:attrNameLst>
                                      </p:cBhvr>
                                      <p:tavLst>
                                        <p:tav tm="0">
                                          <p:val>
                                            <p:strVal val="0-#ppt_w/2"/>
                                          </p:val>
                                        </p:tav>
                                        <p:tav tm="100000">
                                          <p:val>
                                            <p:strVal val="#ppt_x"/>
                                          </p:val>
                                        </p:tav>
                                      </p:tavLst>
                                    </p:anim>
                                    <p:anim calcmode="lin" valueType="num">
                                      <p:cBhvr additive="base">
                                        <p:cTn dur="500" fill="hold" id="57"/>
                                        <p:tgtEl>
                                          <p:spTgt spid="86"/>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5600"/>
                            </p:stCondLst>
                            <p:childTnLst>
                              <p:par>
                                <p:cTn fill="hold" grpId="0" id="59" nodeType="afterEffect" presetClass="entr" presetID="16" presetSubtype="37">
                                  <p:stCondLst>
                                    <p:cond delay="100"/>
                                  </p:stCondLst>
                                  <p:childTnLst>
                                    <p:set>
                                      <p:cBhvr>
                                        <p:cTn dur="1" fill="hold" id="60">
                                          <p:stCondLst>
                                            <p:cond delay="0"/>
                                          </p:stCondLst>
                                        </p:cTn>
                                        <p:tgtEl>
                                          <p:spTgt spid="87"/>
                                        </p:tgtEl>
                                        <p:attrNameLst>
                                          <p:attrName>style.visibility</p:attrName>
                                        </p:attrNameLst>
                                      </p:cBhvr>
                                      <p:to>
                                        <p:strVal val="visible"/>
                                      </p:to>
                                    </p:set>
                                    <p:animEffect filter="barn(outVertical)" transition="in">
                                      <p:cBhvr>
                                        <p:cTn dur="500" id="61"/>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43"/>
      <p:bldP grpId="0" spid="58"/>
      <p:bldP grpId="0" spid="81"/>
      <p:bldP grpId="0" spid="83"/>
      <p:bldP grpId="0" spid="84"/>
      <p:bldP grpId="0" spid="85"/>
      <p:bldP grpId="0" spid="86"/>
      <p:bldP grpId="0" spid="8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201</Paragraphs>
  <Slides>38</Slides>
  <Notes>0</Notes>
  <TotalTime>3671</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38</vt:i4>
      </vt:variant>
    </vt:vector>
  </HeadingPairs>
  <TitlesOfParts>
    <vt:vector baseType="lpstr" size="50">
      <vt:lpstr>Arial</vt:lpstr>
      <vt:lpstr>Arial Black</vt:lpstr>
      <vt:lpstr>微软雅黑</vt:lpstr>
      <vt:lpstr>Calibri Light</vt:lpstr>
      <vt:lpstr>Calibri</vt:lpstr>
      <vt:lpstr>方正喵呜体</vt:lpstr>
      <vt:lpstr>AvantGarde LT Book</vt:lpstr>
      <vt:lpstr>方正静蕾简体</vt:lpstr>
      <vt:lpstr>Wingdings</vt:lpstr>
      <vt:lpstr>Impact</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2016-08-24T12:40:46Z</dcterms:created>
  <cp:lastModifiedBy>kan</cp:lastModifiedBy>
  <dcterms:modified xsi:type="dcterms:W3CDTF">2021-08-20T11:23:25Z</dcterms:modified>
  <cp:revision>7</cp:revision>
  <dc:title>PowerPoint 演示文稿</dc:title>
</cp:coreProperties>
</file>